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9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262" r:id="rId4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21-02-08(Mon)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3301</Words>
  <Application>Microsoft Office PowerPoint</Application>
  <PresentationFormat>와이드스크린</PresentationFormat>
  <Paragraphs>598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Arial</vt:lpstr>
      <vt:lpstr>배달의민족 주아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276</cp:revision>
  <dcterms:created xsi:type="dcterms:W3CDTF">2017-11-16T00:50:54Z</dcterms:created>
  <dcterms:modified xsi:type="dcterms:W3CDTF">2021-02-09T06:15:07Z</dcterms:modified>
</cp:coreProperties>
</file>