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F5"/>
    <a:srgbClr val="B6E1FC"/>
    <a:srgbClr val="DFE7F5"/>
    <a:srgbClr val="FFCCCC"/>
    <a:srgbClr val="F6E7F6"/>
    <a:srgbClr val="FF4B4B"/>
    <a:srgbClr val="F9DFF9"/>
    <a:srgbClr val="FFCCFF"/>
    <a:srgbClr val="FF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21-02-06(Sat)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21-02-06(Sat)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17279</TotalTime>
  <Words>3035</Words>
  <Application>Microsoft Office PowerPoint</Application>
  <PresentationFormat>와이드스크린</PresentationFormat>
  <Paragraphs>555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배달의민족 주아</vt:lpstr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253</cp:revision>
  <dcterms:created xsi:type="dcterms:W3CDTF">2017-11-16T00:50:54Z</dcterms:created>
  <dcterms:modified xsi:type="dcterms:W3CDTF">2021-02-06T10:21:48Z</dcterms:modified>
</cp:coreProperties>
</file>