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16" r:id="rId24"/>
    <p:sldId id="413" r:id="rId25"/>
    <p:sldId id="262" r:id="rId26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9"/>
    </p:embeddedFont>
    <p:embeddedFont>
      <p:font typeface="빙그레 메로나체" panose="020B0503000000000000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21-02-25(Thu)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21-02-25(Thu)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 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값이 없으므로 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21-02-25(Thu)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21-02-25(Thu)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26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04377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031436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28550</TotalTime>
  <Words>2802</Words>
  <Application>Microsoft Office PowerPoint</Application>
  <PresentationFormat>와이드스크린</PresentationFormat>
  <Paragraphs>436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370</cp:revision>
  <dcterms:created xsi:type="dcterms:W3CDTF">2017-11-16T00:50:54Z</dcterms:created>
  <dcterms:modified xsi:type="dcterms:W3CDTF">2021-02-27T00:14:04Z</dcterms:modified>
</cp:coreProperties>
</file>