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50" r:id="rId3"/>
    <p:sldId id="258" r:id="rId4"/>
    <p:sldId id="398" r:id="rId5"/>
    <p:sldId id="399" r:id="rId6"/>
    <p:sldId id="400" r:id="rId7"/>
    <p:sldId id="401" r:id="rId8"/>
    <p:sldId id="403" r:id="rId9"/>
    <p:sldId id="404" r:id="rId10"/>
    <p:sldId id="262" r:id="rId11"/>
  </p:sldIdLst>
  <p:sldSz cx="12192000" cy="6858000"/>
  <p:notesSz cx="6858000" cy="9144000"/>
  <p:embeddedFontLs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배달의민족 주아" panose="02020603020101020101" pitchFamily="18" charset="-127"/>
      <p:regular r:id="rId18"/>
    </p:embeddedFont>
    <p:embeddedFont>
      <p:font typeface="빙그레 메로나체" panose="020B0503000000000000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CBA3"/>
    <a:srgbClr val="91877F"/>
    <a:srgbClr val="CDC5C2"/>
    <a:srgbClr val="E3E1E3"/>
    <a:srgbClr val="F0F2F3"/>
    <a:srgbClr val="D9CDBC"/>
    <a:srgbClr val="FBDFC1"/>
    <a:srgbClr val="F8CD9E"/>
    <a:srgbClr val="E7C2BB"/>
    <a:srgbClr val="FCE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79552" autoAdjust="0"/>
  </p:normalViewPr>
  <p:slideViewPr>
    <p:cSldViewPr snapToGrid="0">
      <p:cViewPr varScale="1">
        <p:scale>
          <a:sx n="52" d="100"/>
          <a:sy n="52" d="100"/>
        </p:scale>
        <p:origin x="121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6A5A5AD-9747-4F5A-A5BD-60DAC35E23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98EE58-0944-430A-B174-3182C9F762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E7FD8-6756-467E-A854-6A8705A1BE67}" type="datetimeFigureOut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21-02-12(Fri)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06AAC-0F88-4DF6-AC1C-DAD3423F09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FE8DF-157C-4488-9E0A-EBC280425B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F7CD7-F884-41C2-B12B-E182A433E86B}" type="slidenum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‹#›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5154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603488D-D3EA-41C9-A985-B1D359B38FE8}" type="datetimeFigureOut">
              <a:rPr lang="ko-KR" altLang="en-US" smtClean="0"/>
              <a:pPr/>
              <a:t>21-02-12(Fri)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7E1AE607-D483-41A7-AC75-54CC91A12C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1649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빙그레 메로나체" panose="020B0503000000000000" pitchFamily="50" charset="-127"/>
        <a:ea typeface="빙그레 메로나체" panose="020B0503000000000000" pitchFamily="50" charset="-127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18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802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43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컴포넌트에서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와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Lifecycle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기능을 연동할 수 있게 해주는 함수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: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각 컴포넌트가 가지고 있는 개별적인 상태값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lifecycle :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실행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변경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삭제로 크게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3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가지로 나누어지고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각 부분에 작업을 추가 가능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2328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최상위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(at the Top Level)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에서만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호출해야 함</a:t>
            </a:r>
          </a:p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반복문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조건문 혹은 중첩된 함수 내에서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호출하면 안됨</a:t>
            </a:r>
            <a:b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</a:b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항상 동일한 순서로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호출되는 것이 보장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오직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내에서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호출해야 함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8982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호출되는 순서에 의존함</a:t>
            </a:r>
          </a:p>
        </p:txBody>
      </p:sp>
    </p:spTree>
    <p:extLst>
      <p:ext uri="{BB962C8B-B14F-4D97-AF65-F5344CB8AC3E}">
        <p14:creationId xmlns:p14="http://schemas.microsoft.com/office/powerpoint/2010/main" val="2328306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렌더링 간에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건너뛰기 때문에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호출 순서가 바뀜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이전 렌더링 때처럼 컴포넌트 내에서 두 번째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호출이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persistForm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effect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와 일치할 것이라 예상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건너뛴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다음에 호출되는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순서가 하나씩 밀리면서 버그를 발생</a:t>
            </a:r>
          </a:p>
        </p:txBody>
      </p:sp>
    </p:spTree>
    <p:extLst>
      <p:ext uri="{BB962C8B-B14F-4D97-AF65-F5344CB8AC3E}">
        <p14:creationId xmlns:p14="http://schemas.microsoft.com/office/powerpoint/2010/main" val="1019613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203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컴포넌트에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변수를 선언할 수 있는 함수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변수와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업데이트 하는 함수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두 가지 쌍을 반환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이런 방식을 구조 분해 할당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구조분해할당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-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구문은 배열이나 객체의 속성을 해체하여 그 값을 개별 변수에 담을 수 있게 하는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JavaScript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표현식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a, b; </a:t>
            </a: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[a, b] = [1, 2]; </a:t>
            </a: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console.log(a); // 1 </a:t>
            </a: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o = {p: 42, q: true}; </a:t>
            </a: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{p, q} = o; </a:t>
            </a: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console.log(p); // 42 </a:t>
            </a: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console.log(q); // true </a:t>
            </a:r>
          </a:p>
        </p:txBody>
      </p:sp>
    </p:spTree>
    <p:extLst>
      <p:ext uri="{BB962C8B-B14F-4D97-AF65-F5344CB8AC3E}">
        <p14:creationId xmlns:p14="http://schemas.microsoft.com/office/powerpoint/2010/main" val="171931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가리킬 때 사용하는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getElementById, querySelector</a:t>
            </a:r>
          </a:p>
        </p:txBody>
      </p:sp>
    </p:spTree>
    <p:extLst>
      <p:ext uri="{BB962C8B-B14F-4D97-AF65-F5344CB8AC3E}">
        <p14:creationId xmlns:p14="http://schemas.microsoft.com/office/powerpoint/2010/main" val="1430876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6385" y="6356350"/>
            <a:ext cx="2743200" cy="365125"/>
          </a:xfrm>
        </p:spPr>
        <p:txBody>
          <a:bodyPr/>
          <a:lstStyle/>
          <a:p>
            <a:fld id="{7DC6197A-B81F-4CAF-8F9E-3C147E2873D6}" type="datetime1">
              <a:rPr lang="ko-KR" altLang="en-US" smtClean="0"/>
              <a:t>21-02-12(Fri)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11115" y="6345869"/>
            <a:ext cx="263271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7160" y="6380160"/>
            <a:ext cx="44958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EE90-94DC-4A70-8DB6-77140FDC4928}" type="datetime1">
              <a:rPr lang="ko-KR" altLang="en-US" smtClean="0"/>
              <a:t>21-02-12(Fri)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6D19-C2B4-4F76-8EC4-654FF4D1B867}" type="datetime1">
              <a:rPr lang="ko-KR" altLang="en-US" smtClean="0"/>
              <a:t>21-02-12(Fri)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018D-A7B2-4FBD-B6A9-55243D35BED3}" type="datetime1">
              <a:rPr lang="ko-KR" altLang="en-US" smtClean="0"/>
              <a:t>21-02-12(Fri)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D3D0-A066-4F71-AFF5-8B496FFE7BCA}" type="datetime1">
              <a:rPr lang="ko-KR" altLang="en-US" smtClean="0"/>
              <a:t>21-02-12(Fri)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1C25-AAFE-4B7A-972A-986C48C551DC}" type="datetime1">
              <a:rPr lang="ko-KR" altLang="en-US" smtClean="0"/>
              <a:t>21-02-12(Fri)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69AD-8091-45FF-A7FD-D5E8A83B14A6}" type="datetime1">
              <a:rPr lang="ko-KR" altLang="en-US" smtClean="0"/>
              <a:t>21-02-12(Fri)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BF7E-2A53-4D85-AD06-DBD10CF13045}" type="datetime1">
              <a:rPr lang="ko-KR" altLang="en-US" smtClean="0"/>
              <a:t>21-02-12(Fri)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E6D7-F07E-4CE2-AFD1-E0ADDB02E34F}" type="datetime1">
              <a:rPr lang="ko-KR" altLang="en-US" smtClean="0"/>
              <a:t>21-02-12(Fri)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B226-797E-4714-A363-EB143067361E}" type="datetime1">
              <a:rPr lang="ko-KR" altLang="en-US" smtClean="0"/>
              <a:t>21-02-12(Fri)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DBEB-5FFE-47E0-9C69-4E429AFA7594}" type="datetime1">
              <a:rPr lang="ko-KR" altLang="en-US" smtClean="0"/>
              <a:t>21-02-12(Fri)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932790BA-7C09-43EA-8E7D-6E5A6153DBF0}" type="datetime1">
              <a:rPr lang="ko-KR" altLang="en-US" smtClean="0"/>
              <a:pPr/>
              <a:t>21-02-12(Fri)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098191" y="2233183"/>
            <a:ext cx="395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4871190" y="5525075"/>
            <a:ext cx="240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Jeseong Lee</a:t>
            </a:r>
          </a:p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Qualcomm Institute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>
                      <a:alpha val="1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2021 02 13 Qualcomm Institute 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824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 </a:t>
            </a:r>
            <a:endParaRPr lang="ko-KR" altLang="en-US" sz="4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3546BD-BC05-4D18-AC3A-22183861892D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https://webpack.js.org/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3FD4F7-199C-4E29-B2D1-A38B30978741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module bundler : A library that makes multiple divided files into one file</a:t>
            </a: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6891EEC-7DD6-4435-A7E3-395049FA169B}"/>
              </a:ext>
            </a:extLst>
          </p:cNvPr>
          <p:cNvSpPr/>
          <p:nvPr/>
        </p:nvSpPr>
        <p:spPr>
          <a:xfrm>
            <a:off x="4777966" y="1032388"/>
            <a:ext cx="2636068" cy="879440"/>
          </a:xfrm>
          <a:prstGeom prst="roundRect">
            <a:avLst/>
          </a:prstGeom>
          <a:solidFill>
            <a:srgbClr val="DFE7F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BA8CA47-CED0-4595-AA6B-75C675E531E9}"/>
              </a:ext>
            </a:extLst>
          </p:cNvPr>
          <p:cNvSpPr/>
          <p:nvPr/>
        </p:nvSpPr>
        <p:spPr>
          <a:xfrm>
            <a:off x="663681" y="2182764"/>
            <a:ext cx="11058546" cy="3524865"/>
          </a:xfrm>
          <a:prstGeom prst="roundRect">
            <a:avLst/>
          </a:prstGeom>
          <a:solidFill>
            <a:srgbClr val="DFE7F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119850" y="1210498"/>
            <a:ext cx="39523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Index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E1F84E-4DA8-476E-973E-AB5EA9003819}"/>
              </a:ext>
            </a:extLst>
          </p:cNvPr>
          <p:cNvSpPr txBox="1"/>
          <p:nvPr/>
        </p:nvSpPr>
        <p:spPr>
          <a:xfrm>
            <a:off x="923183" y="2605846"/>
            <a:ext cx="1860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1. Hooks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2. Front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36EB0E-8409-4864-997F-3EFAAC164948}"/>
              </a:ext>
            </a:extLst>
          </p:cNvPr>
          <p:cNvSpPr txBox="1"/>
          <p:nvPr/>
        </p:nvSpPr>
        <p:spPr>
          <a:xfrm>
            <a:off x="7469160" y="2605846"/>
            <a:ext cx="440054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4. Development environment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Webpack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Babel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Create React App</a:t>
            </a:r>
          </a:p>
          <a:p>
            <a:endParaRPr lang="en-US" altLang="ko-KR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5. Class, Function Component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6. Lifecycle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E5FA18-B0F3-4C41-95CB-31125F24D9FD}"/>
              </a:ext>
            </a:extLst>
          </p:cNvPr>
          <p:cNvSpPr txBox="1"/>
          <p:nvPr/>
        </p:nvSpPr>
        <p:spPr>
          <a:xfrm>
            <a:off x="3301537" y="2605846"/>
            <a:ext cx="364933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3. Characteristic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Component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JSX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Virtual DOM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One way data binding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Community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React Native</a:t>
            </a:r>
          </a:p>
        </p:txBody>
      </p:sp>
    </p:spTree>
    <p:extLst>
      <p:ext uri="{BB962C8B-B14F-4D97-AF65-F5344CB8AC3E}">
        <p14:creationId xmlns:p14="http://schemas.microsoft.com/office/powerpoint/2010/main" val="382282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23887" y="5513116"/>
            <a:ext cx="934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 that allows React state and Lifecycle functions to be linked in function components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BEB251-3259-4382-93D4-586EF2F8F8CF}"/>
              </a:ext>
            </a:extLst>
          </p:cNvPr>
          <p:cNvSpPr txBox="1"/>
          <p:nvPr/>
        </p:nvSpPr>
        <p:spPr>
          <a:xfrm>
            <a:off x="582516" y="6127918"/>
            <a:ext cx="109846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state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individual state values of each component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lifecycle : The component is largely divided into three categories: execution, change, and deletion, and tasks can be added to each part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</a:t>
            </a:fld>
            <a:endParaRPr lang="ko-KR" altLang="en-US"/>
          </a:p>
        </p:txBody>
      </p:sp>
      <p:pic>
        <p:nvPicPr>
          <p:cNvPr id="2" name="Picture 2" descr="react hook 이미지 검색결과">
            <a:extLst>
              <a:ext uri="{FF2B5EF4-FFF2-40B4-BE49-F238E27FC236}">
                <a16:creationId xmlns:a16="http://schemas.microsoft.com/office/drawing/2014/main" id="{A52FF89B-A373-4E9F-B4FF-B9EF45439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925" y="1409886"/>
            <a:ext cx="7646150" cy="382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4975524" y="3444389"/>
            <a:ext cx="6439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Don’t call Hooks inside loops, conditions, or nested functions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857" y="3429000"/>
            <a:ext cx="3781163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Call Hooks at the Top Level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0F2842-AF53-4663-AC28-61D3428F37A8}"/>
              </a:ext>
            </a:extLst>
          </p:cNvPr>
          <p:cNvSpPr txBox="1"/>
          <p:nvPr/>
        </p:nvSpPr>
        <p:spPr>
          <a:xfrm>
            <a:off x="919895" y="4712219"/>
            <a:ext cx="4352153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Call Hooks from React Functions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243D3ED-BB45-43B0-B9A9-B2EFE573BD0F}"/>
              </a:ext>
            </a:extLst>
          </p:cNvPr>
          <p:cNvSpPr/>
          <p:nvPr/>
        </p:nvSpPr>
        <p:spPr>
          <a:xfrm>
            <a:off x="824516" y="1937002"/>
            <a:ext cx="1860531" cy="7680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Rules</a:t>
            </a:r>
            <a:endParaRPr lang="ko-KR" altLang="en-US" sz="2400" b="1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147EA0-6D82-429C-A312-0C6A429369B5}"/>
              </a:ext>
            </a:extLst>
          </p:cNvPr>
          <p:cNvSpPr txBox="1"/>
          <p:nvPr/>
        </p:nvSpPr>
        <p:spPr>
          <a:xfrm>
            <a:off x="5577504" y="4727608"/>
            <a:ext cx="6439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Don’t call Hooks from regular JavaScript functions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0EFBDD-430F-48F1-98F6-E2BE18326330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Rules</a:t>
            </a:r>
          </a:p>
        </p:txBody>
      </p:sp>
    </p:spTree>
    <p:extLst>
      <p:ext uri="{BB962C8B-B14F-4D97-AF65-F5344CB8AC3E}">
        <p14:creationId xmlns:p14="http://schemas.microsoft.com/office/powerpoint/2010/main" val="1659712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Rules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5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E102A20-1E2C-4E4B-8C9D-7F49E3F61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181" y="1214586"/>
            <a:ext cx="4811926" cy="444961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2996EBB-CC2A-4475-85A7-DA039B3A7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756" y="1214585"/>
            <a:ext cx="2451059" cy="444961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2564C21-5A07-4EA8-9523-8F5B36C769C7}"/>
              </a:ext>
            </a:extLst>
          </p:cNvPr>
          <p:cNvSpPr txBox="1"/>
          <p:nvPr/>
        </p:nvSpPr>
        <p:spPr>
          <a:xfrm>
            <a:off x="2629535" y="6057580"/>
            <a:ext cx="61709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relies on the order in which Hooks are called</a:t>
            </a:r>
          </a:p>
        </p:txBody>
      </p:sp>
    </p:spTree>
    <p:extLst>
      <p:ext uri="{BB962C8B-B14F-4D97-AF65-F5344CB8AC3E}">
        <p14:creationId xmlns:p14="http://schemas.microsoft.com/office/powerpoint/2010/main" val="411669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Rules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6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47F1048-13DE-46CB-902B-5A0082272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664" y="1623131"/>
            <a:ext cx="7891872" cy="211254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F2C9068-006F-427B-A1B1-D38F94CFF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426" y="3951578"/>
            <a:ext cx="3223313" cy="15221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85A2BC-01ED-474C-BC40-8A90AD26D589}"/>
              </a:ext>
            </a:extLst>
          </p:cNvPr>
          <p:cNvSpPr txBox="1"/>
          <p:nvPr/>
        </p:nvSpPr>
        <p:spPr>
          <a:xfrm>
            <a:off x="4412072" y="4027778"/>
            <a:ext cx="6484528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are skipped, so the order of hook calls is changed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expects the next Hook call to be the same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are pushed one by one, causing a bug</a:t>
            </a:r>
          </a:p>
        </p:txBody>
      </p:sp>
    </p:spTree>
    <p:extLst>
      <p:ext uri="{BB962C8B-B14F-4D97-AF65-F5344CB8AC3E}">
        <p14:creationId xmlns:p14="http://schemas.microsoft.com/office/powerpoint/2010/main" val="872136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7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3176270" y="1820207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B8B5FF0-E62D-4547-A90C-CDE34EDD7283}"/>
              </a:ext>
            </a:extLst>
          </p:cNvPr>
          <p:cNvSpPr/>
          <p:nvPr/>
        </p:nvSpPr>
        <p:spPr>
          <a:xfrm>
            <a:off x="3176270" y="2838053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3A59467-03DD-42A9-ABEC-04D60232A50A}"/>
              </a:ext>
            </a:extLst>
          </p:cNvPr>
          <p:cNvSpPr/>
          <p:nvPr/>
        </p:nvSpPr>
        <p:spPr>
          <a:xfrm>
            <a:off x="3176270" y="3850786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28F833A-DBE6-42C3-95F1-BE523BB606B4}"/>
              </a:ext>
            </a:extLst>
          </p:cNvPr>
          <p:cNvSpPr/>
          <p:nvPr/>
        </p:nvSpPr>
        <p:spPr>
          <a:xfrm>
            <a:off x="6502400" y="1825320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9048DA2-5F3E-4584-9E50-B8DB8B3D8F9B}"/>
              </a:ext>
            </a:extLst>
          </p:cNvPr>
          <p:cNvSpPr/>
          <p:nvPr/>
        </p:nvSpPr>
        <p:spPr>
          <a:xfrm>
            <a:off x="3176270" y="4863519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88ED5F1-39F6-47C0-B335-04AF82DEF4E9}"/>
              </a:ext>
            </a:extLst>
          </p:cNvPr>
          <p:cNvSpPr/>
          <p:nvPr/>
        </p:nvSpPr>
        <p:spPr>
          <a:xfrm>
            <a:off x="6502400" y="2838053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F1F37EF-321E-4450-9AF8-5D96D9AA8B14}"/>
              </a:ext>
            </a:extLst>
          </p:cNvPr>
          <p:cNvSpPr/>
          <p:nvPr/>
        </p:nvSpPr>
        <p:spPr>
          <a:xfrm>
            <a:off x="6502400" y="3850786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7317C93-82BA-42E1-B84C-180978E4916F}"/>
              </a:ext>
            </a:extLst>
          </p:cNvPr>
          <p:cNvSpPr/>
          <p:nvPr/>
        </p:nvSpPr>
        <p:spPr>
          <a:xfrm>
            <a:off x="6502400" y="4863519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8024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useState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8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72136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70" y="1349605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Functions that can declare state variables in function components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21310C-2840-423C-ABF9-891D3C4D0D2D}"/>
              </a:ext>
            </a:extLst>
          </p:cNvPr>
          <p:cNvSpPr txBox="1"/>
          <p:nvPr/>
        </p:nvSpPr>
        <p:spPr>
          <a:xfrm>
            <a:off x="249083" y="5883134"/>
            <a:ext cx="118684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 returns two pairs of a state variable and a function that updates the state (destructuring assignment)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4E17E1-1953-4FD7-883C-A92EEDF6A817}"/>
              </a:ext>
            </a:extLst>
          </p:cNvPr>
          <p:cNvSpPr txBox="1"/>
          <p:nvPr/>
        </p:nvSpPr>
        <p:spPr>
          <a:xfrm>
            <a:off x="1535654" y="1963474"/>
            <a:ext cx="6094878" cy="38472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React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";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setCount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setCount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(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&gt;{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}&gt;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Click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A71AA98-19E7-4074-B222-20CAB0646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480" y="2715483"/>
            <a:ext cx="2391109" cy="22101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F71C1DE-8A46-4518-8C46-05B887222511}"/>
              </a:ext>
            </a:extLst>
          </p:cNvPr>
          <p:cNvSpPr txBox="1"/>
          <p:nvPr/>
        </p:nvSpPr>
        <p:spPr>
          <a:xfrm>
            <a:off x="605118" y="6339819"/>
            <a:ext cx="106366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destructuring assignment : JavaScript expressions that allow you to decompose an array or object's properties and hold their values in individual variables.</a:t>
            </a:r>
          </a:p>
        </p:txBody>
      </p:sp>
    </p:spTree>
    <p:extLst>
      <p:ext uri="{BB962C8B-B14F-4D97-AF65-F5344CB8AC3E}">
        <p14:creationId xmlns:p14="http://schemas.microsoft.com/office/powerpoint/2010/main" val="1607994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useState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9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72136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70" y="1349605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 function used when pointing to a specific DOM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21310C-2840-423C-ABF9-891D3C4D0D2D}"/>
              </a:ext>
            </a:extLst>
          </p:cNvPr>
          <p:cNvSpPr txBox="1"/>
          <p:nvPr/>
        </p:nvSpPr>
        <p:spPr>
          <a:xfrm>
            <a:off x="249083" y="5883134"/>
            <a:ext cx="118684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 returns two pairs of a state variable and a function that updates the state (destructuring assignment)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4E17E1-1953-4FD7-883C-A92EEDF6A817}"/>
              </a:ext>
            </a:extLst>
          </p:cNvPr>
          <p:cNvSpPr txBox="1"/>
          <p:nvPr/>
        </p:nvSpPr>
        <p:spPr>
          <a:xfrm>
            <a:off x="1535654" y="1963474"/>
            <a:ext cx="6094878" cy="38472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React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";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setCount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setCount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(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&gt;{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}&gt;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Click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A71AA98-19E7-4074-B222-20CAB0646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480" y="2715483"/>
            <a:ext cx="2391109" cy="22101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F71C1DE-8A46-4518-8C46-05B887222511}"/>
              </a:ext>
            </a:extLst>
          </p:cNvPr>
          <p:cNvSpPr txBox="1"/>
          <p:nvPr/>
        </p:nvSpPr>
        <p:spPr>
          <a:xfrm>
            <a:off x="605118" y="6339819"/>
            <a:ext cx="106366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destructuring assignment : JavaScript expressions that allow you to decompose an array or object's properties and hold their values in individual variables.</a:t>
            </a:r>
          </a:p>
        </p:txBody>
      </p:sp>
    </p:spTree>
    <p:extLst>
      <p:ext uri="{BB962C8B-B14F-4D97-AF65-F5344CB8AC3E}">
        <p14:creationId xmlns:p14="http://schemas.microsoft.com/office/powerpoint/2010/main" val="3660324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18844</TotalTime>
  <Words>808</Words>
  <Application>Microsoft Office PowerPoint</Application>
  <PresentationFormat>와이드스크린</PresentationFormat>
  <Paragraphs>126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빙그레 메로나체</vt:lpstr>
      <vt:lpstr>Arial</vt:lpstr>
      <vt:lpstr>배달의민족 주아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이제성</cp:lastModifiedBy>
  <cp:revision>305</cp:revision>
  <dcterms:created xsi:type="dcterms:W3CDTF">2017-11-16T00:50:54Z</dcterms:created>
  <dcterms:modified xsi:type="dcterms:W3CDTF">2021-02-13T11:25:11Z</dcterms:modified>
</cp:coreProperties>
</file>