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11" r:id="rId10"/>
    <p:sldId id="404" r:id="rId11"/>
    <p:sldId id="409" r:id="rId12"/>
    <p:sldId id="410" r:id="rId13"/>
    <p:sldId id="418" r:id="rId14"/>
    <p:sldId id="419" r:id="rId15"/>
    <p:sldId id="405" r:id="rId16"/>
    <p:sldId id="406" r:id="rId17"/>
    <p:sldId id="407" r:id="rId18"/>
    <p:sldId id="408" r:id="rId19"/>
    <p:sldId id="417" r:id="rId20"/>
    <p:sldId id="412" r:id="rId21"/>
    <p:sldId id="414" r:id="rId22"/>
    <p:sldId id="415" r:id="rId23"/>
    <p:sldId id="420" r:id="rId24"/>
    <p:sldId id="416" r:id="rId25"/>
    <p:sldId id="413" r:id="rId26"/>
    <p:sldId id="421" r:id="rId27"/>
    <p:sldId id="422" r:id="rId28"/>
    <p:sldId id="262" r:id="rId29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2"/>
    </p:embeddedFont>
    <p:embeddedFont>
      <p:font typeface="빙그레 메로나체" panose="020B0503000000000000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21-02-26(Fri)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21-02-26(Fri)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ko-KR" altLang="en-US" sz="2800" b="0" i="0">
                <a:solidFill>
                  <a:srgbClr val="222426"/>
                </a:solidFill>
                <a:effectLst/>
              </a:rPr>
              <a:t>컴포넌트가 렌더링 될 때 마다 함수를 새로 생성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26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282686"/>
            <a:ext cx="6646285" cy="37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795271" y="1372771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254841" y="1372771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19" y="4440625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rgbClr val="E3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612429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612430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7FD10B-9187-48A9-B322-B4A84815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20" y="1612429"/>
            <a:ext cx="4353944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31" y="1612429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558601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86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247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827696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5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rgbClr val="DD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28632</TotalTime>
  <Words>3228</Words>
  <Application>Microsoft Office PowerPoint</Application>
  <PresentationFormat>와이드스크린</PresentationFormat>
  <Paragraphs>494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377</cp:revision>
  <dcterms:created xsi:type="dcterms:W3CDTF">2017-11-16T00:50:54Z</dcterms:created>
  <dcterms:modified xsi:type="dcterms:W3CDTF">2021-02-27T01:36:39Z</dcterms:modified>
</cp:coreProperties>
</file>