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262" r:id="rId39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배달의민족 주아" panose="02020603020101020101" pitchFamily="18" charset="-127"/>
      <p:regular r:id="rId43"/>
    </p:embeddedFont>
    <p:embeddedFont>
      <p:font typeface="빙그레 메로나체" panose="020B0503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F6"/>
    <a:srgbClr val="FF4B4B"/>
    <a:srgbClr val="F9DFF9"/>
    <a:srgbClr val="FFCCFF"/>
    <a:srgbClr val="FF99FF"/>
    <a:srgbClr val="CCCCFF"/>
    <a:srgbClr val="F2F2F2"/>
    <a:srgbClr val="D9DAD8"/>
    <a:srgbClr val="FF757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01-13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16727</TotalTime>
  <Words>2599</Words>
  <Application>Microsoft Office PowerPoint</Application>
  <PresentationFormat>와이드스크린</PresentationFormat>
  <Paragraphs>482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배달의민족 주아</vt:lpstr>
      <vt:lpstr>Abadi</vt:lpstr>
      <vt:lpstr>Arial</vt:lpstr>
      <vt:lpstr>빙그레 메로나체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218</cp:revision>
  <dcterms:created xsi:type="dcterms:W3CDTF">2017-11-16T00:50:54Z</dcterms:created>
  <dcterms:modified xsi:type="dcterms:W3CDTF">2021-02-01T12:11:07Z</dcterms:modified>
</cp:coreProperties>
</file>