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21-03-14(Sun)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21-03-14(Sun)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14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406</cp:revision>
  <dcterms:created xsi:type="dcterms:W3CDTF">2017-11-16T00:50:54Z</dcterms:created>
  <dcterms:modified xsi:type="dcterms:W3CDTF">2021-03-14T12:12:07Z</dcterms:modified>
</cp:coreProperties>
</file>