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6"/>
    </p:embeddedFont>
    <p:embeddedFont>
      <p:font typeface="빙그레 메로나체" panose="020B0503000000000000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-2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목차 넣기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11894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- 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057400" y="1273176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17084</TotalTime>
  <Words>3010</Words>
  <Application>Microsoft Office PowerPoint</Application>
  <PresentationFormat>와이드스크린</PresentationFormat>
  <Paragraphs>541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234</cp:revision>
  <dcterms:created xsi:type="dcterms:W3CDTF">2017-11-16T00:50:54Z</dcterms:created>
  <dcterms:modified xsi:type="dcterms:W3CDTF">2021-02-02T07:39:34Z</dcterms:modified>
</cp:coreProperties>
</file>