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F5"/>
    <a:srgbClr val="B6E1FC"/>
    <a:srgbClr val="DFE7F5"/>
    <a:srgbClr val="FFCCCC"/>
    <a:srgbClr val="F6E7F6"/>
    <a:srgbClr val="FF4B4B"/>
    <a:srgbClr val="F9DFF9"/>
    <a:srgbClr val="FFCCFF"/>
    <a:srgbClr val="FF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>
        <p:scale>
          <a:sx n="67" d="100"/>
          <a:sy n="67" d="100"/>
        </p:scale>
        <p:origin x="14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21-02-07(Sun)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21-02-07(Sun)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07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17350</TotalTime>
  <Words>3000</Words>
  <Application>Microsoft Office PowerPoint</Application>
  <PresentationFormat>와이드스크린</PresentationFormat>
  <Paragraphs>556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빙그레 메로나체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260</cp:revision>
  <dcterms:created xsi:type="dcterms:W3CDTF">2017-11-16T00:50:54Z</dcterms:created>
  <dcterms:modified xsi:type="dcterms:W3CDTF">2021-02-08T00:46:45Z</dcterms:modified>
</cp:coreProperties>
</file>