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21-02-15(Mon)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20427</TotalTime>
  <Words>2271</Words>
  <Application>Microsoft Office PowerPoint</Application>
  <PresentationFormat>와이드스크린</PresentationFormat>
  <Paragraphs>371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빙그레 메로나체</vt:lpstr>
      <vt:lpstr>Consolas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333</cp:revision>
  <dcterms:created xsi:type="dcterms:W3CDTF">2017-11-16T00:50:54Z</dcterms:created>
  <dcterms:modified xsi:type="dcterms:W3CDTF">2021-02-16T14:15:26Z</dcterms:modified>
</cp:coreProperties>
</file>