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05" r:id="rId14"/>
    <p:sldId id="406" r:id="rId15"/>
    <p:sldId id="407" r:id="rId16"/>
    <p:sldId id="412" r:id="rId17"/>
    <p:sldId id="414" r:id="rId18"/>
    <p:sldId id="415" r:id="rId19"/>
    <p:sldId id="416" r:id="rId20"/>
    <p:sldId id="413" r:id="rId21"/>
    <p:sldId id="408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1DB"/>
    <a:srgbClr val="DAE3F3"/>
    <a:srgbClr val="E0CBA3"/>
    <a:srgbClr val="91877F"/>
    <a:srgbClr val="CDC5C2"/>
    <a:srgbClr val="E3E1E3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21-02-24(Wed)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21-02-24(Wed)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24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3663865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25315</TotalTime>
  <Words>2450</Words>
  <Application>Microsoft Office PowerPoint</Application>
  <PresentationFormat>와이드스크린</PresentationFormat>
  <Paragraphs>389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356</cp:revision>
  <dcterms:created xsi:type="dcterms:W3CDTF">2017-11-16T00:50:54Z</dcterms:created>
  <dcterms:modified xsi:type="dcterms:W3CDTF">2021-02-24T18:11:15Z</dcterms:modified>
</cp:coreProperties>
</file>