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11" r:id="rId10"/>
    <p:sldId id="404" r:id="rId11"/>
    <p:sldId id="409" r:id="rId12"/>
    <p:sldId id="410" r:id="rId13"/>
    <p:sldId id="418" r:id="rId14"/>
    <p:sldId id="419" r:id="rId15"/>
    <p:sldId id="405" r:id="rId16"/>
    <p:sldId id="406" r:id="rId17"/>
    <p:sldId id="407" r:id="rId18"/>
    <p:sldId id="408" r:id="rId19"/>
    <p:sldId id="417" r:id="rId20"/>
    <p:sldId id="412" r:id="rId21"/>
    <p:sldId id="414" r:id="rId22"/>
    <p:sldId id="415" r:id="rId23"/>
    <p:sldId id="420" r:id="rId24"/>
    <p:sldId id="416" r:id="rId25"/>
    <p:sldId id="413" r:id="rId26"/>
    <p:sldId id="421" r:id="rId27"/>
    <p:sldId id="422" r:id="rId28"/>
    <p:sldId id="262" r:id="rId29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32"/>
    </p:embeddedFont>
    <p:embeddedFont>
      <p:font typeface="빙그레 메로나체" panose="020B0503000000000000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1E3"/>
    <a:srgbClr val="DDC1DB"/>
    <a:srgbClr val="DAE3F3"/>
    <a:srgbClr val="E0CBA3"/>
    <a:srgbClr val="91877F"/>
    <a:srgbClr val="CDC5C2"/>
    <a:srgbClr val="F0F2F3"/>
    <a:srgbClr val="D9CDBC"/>
    <a:srgbClr val="FBDFC1"/>
    <a:srgbClr val="F8C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21-02-26(Fri)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21-02-26(Fri)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//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983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18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일반 변수로 선언하면 다음 렌더링에 해당 값이 유지되지 않음</a:t>
            </a:r>
            <a:endParaRPr lang="en-US" altLang="ko-KR" sz="12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1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binding data flow 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부모에서 자식으로만 데이터 전송 가능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데이터를 자식컴포넌트에 거치지 않고 한번에 전송이 가능함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drilling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자식 컴포넌트에게 데이터를 주기위해서 여러 자식컴포넌트를 통해서 전달되는 과정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37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createContext();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Provider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870344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136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useEffect - </a:t>
            </a:r>
            <a:r>
              <a:rPr lang="ko-KR" altLang="en-US" sz="2800"/>
              <a:t>화면이 업데이트 된 후 비동기적으로 실행됨</a:t>
            </a:r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useLayoutEffect - </a:t>
            </a:r>
            <a:r>
              <a:rPr lang="ko-KR" altLang="en-US" sz="2800"/>
              <a:t>화면이 업데이트 되기 전에 동기적으로 실행됨</a:t>
            </a:r>
            <a:endParaRPr lang="en-US" altLang="ko-KR" sz="2800"/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2800" b="0" i="0">
              <a:solidFill>
                <a:srgbClr val="222426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22426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병렬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진동벨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JS)</a:t>
            </a: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줄 기다리기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C)</a:t>
            </a:r>
          </a:p>
        </p:txBody>
      </p:sp>
    </p:spTree>
    <p:extLst>
      <p:ext uri="{BB962C8B-B14F-4D97-AF65-F5344CB8AC3E}">
        <p14:creationId xmlns:p14="http://schemas.microsoft.com/office/powerpoint/2010/main" val="289791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연산했던 결과를 다시 사용</a:t>
            </a:r>
            <a:endParaRPr lang="en-US" altLang="ko-KR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ko-KR" altLang="en-US" sz="2800" b="0" i="0">
                <a:solidFill>
                  <a:srgbClr val="222426"/>
                </a:solidFill>
                <a:effectLst/>
              </a:rPr>
              <a:t>컴포넌트가 렌더링 될 때 마다 함수를 새로 생성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통해 해당 함수의 결과값들을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저장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없으므로 처음 이후에 변경되지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=&gt; 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 의해 실행되지만 빈값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초기값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만 찍힘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넣었으므로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변겨됨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변경되므로 해당 문자가 찍힘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넣었으므로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버튼이 클릭될때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입력하더라도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변경되지 않았으므로 빈값이 찍히며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버튼을 누르면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변경되므로 연산이 재실행되고 변경된 값이 출력됨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790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 함수를 다시 사용</a:t>
            </a: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dpes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저장된 함수가변경됨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되면 저장된 함수가 변경됨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944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랜덤값을 출력하는 함수를 만들었을때 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값을 저장하므로 같은 랜덤값을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은 동일한 함수를 실행하므로 랜덤값이 바뀌어서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592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사용할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로직을 컴포넌트에서 분리 가능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코드량이 많다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15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26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Used when you need to directly access the DOM inside a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735685"/>
            <a:ext cx="706441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Giving focus to a specific input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Operating the scroll box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as reference variable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421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370516" y="1561262"/>
            <a:ext cx="4644392" cy="1800476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492264" y="4484030"/>
            <a:ext cx="4582164" cy="1772272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443088" y="3646159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410737" y="1515095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66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83" y="4825978"/>
            <a:ext cx="1249981" cy="106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80" y="2012401"/>
            <a:ext cx="4140905" cy="152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7213980" y="4203346"/>
            <a:ext cx="214658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79202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pic>
        <p:nvPicPr>
          <p:cNvPr id="1026" name="Picture 2" descr="Prop drilling v context API">
            <a:extLst>
              <a:ext uri="{FF2B5EF4-FFF2-40B4-BE49-F238E27FC236}">
                <a16:creationId xmlns:a16="http://schemas.microsoft.com/office/drawing/2014/main" id="{83D11701-39DA-4021-BF1D-0F3EB5AA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57" y="2282686"/>
            <a:ext cx="6646285" cy="379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E68EF-0F11-47EB-AFF5-F40A8E636B4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https://www.carlrippon.com/playing-with-the-context-api-in-react-16-3/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76F9DD-A698-4243-8069-84E945F8A5B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E9B46-1E93-4665-ADA7-29FD4299A4F9}"/>
              </a:ext>
            </a:extLst>
          </p:cNvPr>
          <p:cNvSpPr txBox="1"/>
          <p:nvPr/>
        </p:nvSpPr>
        <p:spPr>
          <a:xfrm>
            <a:off x="2794716" y="1337106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Data can be shared globally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BC3B6B-713F-48C5-AA9A-E6AE659F6BC7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 drilling : The process of passing through multiple child components to give data to child components</a:t>
            </a:r>
          </a:p>
        </p:txBody>
      </p:sp>
    </p:spTree>
    <p:extLst>
      <p:ext uri="{BB962C8B-B14F-4D97-AF65-F5344CB8AC3E}">
        <p14:creationId xmlns:p14="http://schemas.microsoft.com/office/powerpoint/2010/main" val="310031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040CC-D4D2-48D0-A2E5-4ECEB9B94688}"/>
              </a:ext>
            </a:extLst>
          </p:cNvPr>
          <p:cNvSpPr txBox="1"/>
          <p:nvPr/>
        </p:nvSpPr>
        <p:spPr>
          <a:xfrm>
            <a:off x="795271" y="1372771"/>
            <a:ext cx="453658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Print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Store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70E62-BAC2-4704-B54D-C95FBC957BF6}"/>
              </a:ext>
            </a:extLst>
          </p:cNvPr>
          <p:cNvSpPr txBox="1"/>
          <p:nvPr/>
        </p:nvSpPr>
        <p:spPr>
          <a:xfrm>
            <a:off x="6254841" y="1372771"/>
            <a:ext cx="4536585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./App.js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A24D72-4C55-4805-A10E-2F03539A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19" y="4440625"/>
            <a:ext cx="1354252" cy="9942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76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231590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736677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289932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178172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370917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4895008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579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69" y="1349605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allows a specific task to be executed whenever a component is rendered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275724" y="248251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Executed *asynchronously after the screen is updated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275723" y="2890484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Executed *synchronously before the screen is updated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843C0-2DF3-4A08-BC45-F33088FE8FD2}"/>
              </a:ext>
            </a:extLst>
          </p:cNvPr>
          <p:cNvSpPr txBox="1"/>
          <p:nvPr/>
        </p:nvSpPr>
        <p:spPr>
          <a:xfrm>
            <a:off x="1712809" y="4779545"/>
            <a:ext cx="80043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Flickering may occur when rendering is performed when usingEffect is used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when you want to visually prevent this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974D6-6566-45CD-8C2B-D98ED0912D3E}"/>
              </a:ext>
            </a:extLst>
          </p:cNvPr>
          <p:cNvSpPr txBox="1"/>
          <p:nvPr/>
        </p:nvSpPr>
        <p:spPr>
          <a:xfrm>
            <a:off x="582516" y="6152997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Performing tasks in a parallel method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Performing tasks in a serial method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E0475C-E1F5-4E6A-8FEA-04E766809987}"/>
              </a:ext>
            </a:extLst>
          </p:cNvPr>
          <p:cNvSpPr/>
          <p:nvPr/>
        </p:nvSpPr>
        <p:spPr>
          <a:xfrm>
            <a:off x="1188837" y="4097836"/>
            <a:ext cx="1086886" cy="529293"/>
          </a:xfrm>
          <a:prstGeom prst="roundRect">
            <a:avLst/>
          </a:prstGeom>
          <a:solidFill>
            <a:srgbClr val="E3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when?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9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the previously calculated result is used again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484683" y="2046115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D4F4A-4075-49AB-A05F-C4A1C53172CD}"/>
              </a:ext>
            </a:extLst>
          </p:cNvPr>
          <p:cNvSpPr txBox="1"/>
          <p:nvPr/>
        </p:nvSpPr>
        <p:spPr>
          <a:xfrm>
            <a:off x="582516" y="6410577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memoization : When repeating the same calculation, the previously calculated value is stored in memory to eliminate repetitive tasks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9818F6-7E6A-40E7-914A-06D99328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2" y="2046115"/>
            <a:ext cx="4296048" cy="4252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364876" y="1612429"/>
            <a:ext cx="44434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6D401-8159-46B6-99D6-CB8AB91F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66" y="1612430"/>
            <a:ext cx="4161752" cy="42538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85436" y="1612429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87FD10B-9187-48A9-B322-B4A84815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620" y="1612429"/>
            <a:ext cx="4353944" cy="4247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85436" y="1612429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flag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D84229-A278-4E5C-B754-C4AB733D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031" y="1612429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5352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use the previous function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44397" y="2132843"/>
            <a:ext cx="485160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7055936" y="604985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DE9EF-3644-448B-84D2-65AB5106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70" y="2132843"/>
            <a:ext cx="4224262" cy="36416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65861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112C31-CADC-4E22-9E1C-8D52590B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13" y="1546304"/>
            <a:ext cx="4886544" cy="41461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969645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flag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59857C-4CA5-49DF-89D0-5CD6D769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09" y="1546304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8945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2558601" y="1442026"/>
            <a:ext cx="1433850" cy="369332"/>
          </a:xfrm>
          <a:prstGeom prst="rect">
            <a:avLst/>
          </a:prstGeom>
          <a:solidFill>
            <a:srgbClr val="E3E1E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AC33FB-5F77-4F6F-A621-D4AFE247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86" y="1955441"/>
            <a:ext cx="4696480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7CCFB2-0B85-4D97-BEB7-F62049054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247" y="1955441"/>
            <a:ext cx="4514748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914C30-A28B-408D-BB33-BA899E1EFE6B}"/>
              </a:ext>
            </a:extLst>
          </p:cNvPr>
          <p:cNvSpPr txBox="1"/>
          <p:nvPr/>
        </p:nvSpPr>
        <p:spPr>
          <a:xfrm>
            <a:off x="7827696" y="1442026"/>
            <a:ext cx="1433850" cy="369332"/>
          </a:xfrm>
          <a:prstGeom prst="rect">
            <a:avLst/>
          </a:prstGeom>
          <a:solidFill>
            <a:srgbClr val="E3E1E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</p:spTree>
    <p:extLst>
      <p:ext uri="{BB962C8B-B14F-4D97-AF65-F5344CB8AC3E}">
        <p14:creationId xmlns:p14="http://schemas.microsoft.com/office/powerpoint/2010/main" val="195673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5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6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6502400" y="2834644"/>
            <a:ext cx="2580640" cy="8542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3176270" y="2834644"/>
            <a:ext cx="2580640" cy="854226"/>
          </a:xfrm>
          <a:prstGeom prst="roundRect">
            <a:avLst/>
          </a:prstGeom>
          <a:solidFill>
            <a:srgbClr val="DD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1820207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use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42608" y="6133852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421138" y="2895092"/>
            <a:ext cx="488511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function that converts a new state by receiving an action value containing the current state and necessary information for updating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Logic can be separated from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863100"/>
            <a:ext cx="6151418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68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29027</TotalTime>
  <Words>3228</Words>
  <Application>Microsoft Office PowerPoint</Application>
  <PresentationFormat>와이드스크린</PresentationFormat>
  <Paragraphs>494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빙그레 메로나체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377</cp:revision>
  <dcterms:created xsi:type="dcterms:W3CDTF">2017-11-16T00:50:54Z</dcterms:created>
  <dcterms:modified xsi:type="dcterms:W3CDTF">2021-02-27T08:11:29Z</dcterms:modified>
</cp:coreProperties>
</file>