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262" r:id="rId4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4"/>
    </p:embeddedFont>
    <p:embeddedFont>
      <p:font typeface="빙그레 메로나체" panose="020B0503000000000000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63" d="100"/>
          <a:sy n="63" d="100"/>
        </p:scale>
        <p:origin x="80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16821</TotalTime>
  <Words>2821</Words>
  <Application>Microsoft Office PowerPoint</Application>
  <PresentationFormat>와이드스크린</PresentationFormat>
  <Paragraphs>522</Paragraphs>
  <Slides>40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227</cp:revision>
  <dcterms:created xsi:type="dcterms:W3CDTF">2017-11-16T00:50:54Z</dcterms:created>
  <dcterms:modified xsi:type="dcterms:W3CDTF">2021-02-02T03:08:35Z</dcterms:modified>
</cp:coreProperties>
</file>