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05" r:id="rId10"/>
    <p:sldId id="406" r:id="rId11"/>
    <p:sldId id="407" r:id="rId12"/>
    <p:sldId id="411" r:id="rId13"/>
    <p:sldId id="412" r:id="rId14"/>
    <p:sldId id="414" r:id="rId15"/>
    <p:sldId id="415" r:id="rId16"/>
    <p:sldId id="416" r:id="rId17"/>
    <p:sldId id="413" r:id="rId18"/>
    <p:sldId id="408" r:id="rId19"/>
    <p:sldId id="404" r:id="rId20"/>
    <p:sldId id="409" r:id="rId21"/>
    <p:sldId id="410" r:id="rId22"/>
    <p:sldId id="417" r:id="rId23"/>
    <p:sldId id="262" r:id="rId24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27"/>
    </p:embeddedFont>
    <p:embeddedFont>
      <p:font typeface="빙그레 메로나체" panose="020B0503000000000000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E0CBA3"/>
    <a:srgbClr val="91877F"/>
    <a:srgbClr val="CDC5C2"/>
    <a:srgbClr val="E3E1E3"/>
    <a:srgbClr val="F0F2F3"/>
    <a:srgbClr val="D9CDBC"/>
    <a:srgbClr val="FBDFC1"/>
    <a:srgbClr val="F8CD9E"/>
    <a:srgbClr val="E7C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21-02-21(Sun)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21-02-21(Sun)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044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결과값을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48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...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87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68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154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454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선언할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21-02-21(Sun)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21-02-21(Sun)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21-02-21(Sun)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21-02-21(Sun)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21-02-21(Sun)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21-02-21(Sun)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21-02-21(Sun)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21-02-21(Sun)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21-02-21(Sun)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21-02-21(Sun)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21-02-21(Sun)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21-02-21(Sun)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21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640080" y="2192021"/>
            <a:ext cx="940181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보다 더 다양한 컴포넌트 상황에 따라 다양한 상태를 다른 값으로 업데이트 해주고 싶을 때 사용하는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새로운 상태를 만들 때는 반드시 불변성을 지켜야함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606971"/>
            <a:ext cx="6151418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42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함수형 컴포넌트 내부에서 발생하는 연산을 최적화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실행하고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연산했떤 결과를 다시 사용하는 방식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085436" y="2366953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0DDA68-2C41-4069-AA7A-A5E4180E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03" y="2352274"/>
            <a:ext cx="4176529" cy="4298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592146" y="1612429"/>
            <a:ext cx="6097411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B3914-BD4B-4E82-B1A7-6A39EF6D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495" y="1493371"/>
            <a:ext cx="4648849" cy="450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2A70F-DCF3-438D-B3DE-F2EA6982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021" y="1612429"/>
            <a:ext cx="4667901" cy="4553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288762" y="1612429"/>
            <a:ext cx="653315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73E65-C329-4449-B225-CD8E0F01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25" y="2392922"/>
            <a:ext cx="3487523" cy="347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20F21A-06AB-497F-B317-03A42A295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057"/>
          <a:stretch/>
        </p:blipFill>
        <p:spPr>
          <a:xfrm>
            <a:off x="7905705" y="2363306"/>
            <a:ext cx="3187416" cy="3585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18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내부에서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직접 접근해야 할 때 사용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특정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포커스 주기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스크롤 박스 조작하기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로컬 변수로 사용하기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변수로 선언하면 다음 렌더링에 해당 값이 유지되지 않음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3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127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01574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그려진 이후 비동기적으로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182794" y="4696655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그려지기 전에 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9218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34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state and 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7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317627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6502400" y="1825320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declare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24884</TotalTime>
  <Words>2441</Words>
  <Application>Microsoft Office PowerPoint</Application>
  <PresentationFormat>와이드스크린</PresentationFormat>
  <Paragraphs>385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배달의민족 주아</vt:lpstr>
      <vt:lpstr>빙그레 메로나체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346</cp:revision>
  <dcterms:created xsi:type="dcterms:W3CDTF">2017-11-16T00:50:54Z</dcterms:created>
  <dcterms:modified xsi:type="dcterms:W3CDTF">2021-02-22T07:48:53Z</dcterms:modified>
</cp:coreProperties>
</file>