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70" r:id="rId4"/>
    <p:sldId id="273" r:id="rId5"/>
    <p:sldId id="272" r:id="rId6"/>
    <p:sldId id="266" r:id="rId7"/>
    <p:sldId id="267" r:id="rId8"/>
    <p:sldId id="265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77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27B1-481B-4FB9-B631-DAB31FFAAEA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81E1A-BE62-492B-BDEE-41A961621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8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4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4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9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3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6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3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1E1A-BE62-492B-BDEE-41A961621E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8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17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731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7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3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06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EE463F-3FE8-4203-867D-5C6E33DB934E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BA42FE-ECFC-4043-9842-7F75088E66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3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39408"/>
            <a:ext cx="9144000" cy="3113575"/>
          </a:xfrm>
        </p:spPr>
        <p:txBody>
          <a:bodyPr anchor="ctr"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Who’s the ZARA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D206 (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치뽈팀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907" y="3563815"/>
            <a:ext cx="9144000" cy="283503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이제성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서현덕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시민주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고예림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정슬호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강예찬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5" y="1118641"/>
            <a:ext cx="9315939" cy="5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0"/>
          <a:stretch/>
        </p:blipFill>
        <p:spPr>
          <a:xfrm>
            <a:off x="2768343" y="1064180"/>
            <a:ext cx="6827252" cy="56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1"/>
          <a:stretch/>
        </p:blipFill>
        <p:spPr>
          <a:xfrm>
            <a:off x="5092000" y="70339"/>
            <a:ext cx="6091815" cy="58400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" r="13188" b="62963"/>
          <a:stretch/>
        </p:blipFill>
        <p:spPr>
          <a:xfrm>
            <a:off x="1854196" y="2671945"/>
            <a:ext cx="6000262" cy="40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56" y="0"/>
            <a:ext cx="5866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75" y="0"/>
            <a:ext cx="436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49" y="0"/>
            <a:ext cx="4082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06" y="952011"/>
            <a:ext cx="8893311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3338" y="685800"/>
            <a:ext cx="10515600" cy="14859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3338" y="2493108"/>
            <a:ext cx="10515600" cy="4051178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분배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Font typeface="Franklin Gothic Book" panose="020B0503020102020204" pitchFamily="34" charset="0"/>
              <a:buAutoNum type="arabicPeriod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Font typeface="Franklin Gothic Book" panose="020B0503020102020204" pitchFamily="34" charset="0"/>
              <a:buAutoNum type="arabicPeriod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9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13338" y="2059354"/>
            <a:ext cx="10515600" cy="405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이제성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Front-end 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서현덕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Back-end /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스크럼 관리자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정슬호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Front-end 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소켓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고예림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Back-end  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소켓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강예찬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Front-end /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WEB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RTC</a:t>
            </a:r>
          </a:p>
          <a:p>
            <a:pPr marL="0" indent="0">
              <a:buNone/>
            </a:pP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시민주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Back-end  /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지라 관리자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WEB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RTC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13338" y="2059354"/>
            <a:ext cx="10515600" cy="405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React.js,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TypeScript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OpenVidu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stompjs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Tailwind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Vitest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Rodal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SpringBoot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Java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Security, JWT, Spring Data JPA,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STOMP,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OpenVidu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Swagger, Lombok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AWS EC2, Jenkins, Docker, Docker-compose, Nginx,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MatterMost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Figma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Notion, JIRA,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Photoshop,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WebUI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04" y="1148862"/>
            <a:ext cx="9359900" cy="49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13" y="1694961"/>
            <a:ext cx="3164926" cy="3164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19" y="1389183"/>
            <a:ext cx="3516619" cy="3516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13" y="3012830"/>
            <a:ext cx="1084725" cy="10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69" y="2764022"/>
            <a:ext cx="1084725" cy="1084725"/>
          </a:xfrm>
          <a:prstGeom prst="rect">
            <a:avLst/>
          </a:prstGeom>
        </p:spPr>
      </p:pic>
      <p:pic>
        <p:nvPicPr>
          <p:cNvPr id="1026" name="Picture 2" descr="일러스트, 그림, 캐릭터, 동화, 별주부전, 사진,이미지,일러스트,캘리그라피 - 지미 Jimmy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46" y="1947362"/>
            <a:ext cx="4571596" cy="27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이슈] 마피아티비, '하루하루 달라지는 마피아게임 첫 랭킹 이벤트' 실시 - 시선뉴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62" y="1947362"/>
            <a:ext cx="4514629" cy="29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6" y="1165659"/>
            <a:ext cx="8695576" cy="48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68" y="952011"/>
            <a:ext cx="9163050" cy="573405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24169" y="209061"/>
            <a:ext cx="10515600" cy="14859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설계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7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329</TotalTime>
  <Words>111</Words>
  <Application>Microsoft Office PowerPoint</Application>
  <PresentationFormat>와이드스크린</PresentationFormat>
  <Paragraphs>43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</vt:lpstr>
      <vt:lpstr>맑은 고딕</vt:lpstr>
      <vt:lpstr>Franklin Gothic Book</vt:lpstr>
      <vt:lpstr>Crop</vt:lpstr>
      <vt:lpstr>Who’s the ZARA D206 (치뽈팀)</vt:lpstr>
      <vt:lpstr>목차</vt:lpstr>
      <vt:lpstr>역할 분배</vt:lpstr>
      <vt:lpstr>기술 스택</vt:lpstr>
      <vt:lpstr>기술 스택</vt:lpstr>
      <vt:lpstr>서비스</vt:lpstr>
      <vt:lpstr>서비스</vt:lpstr>
      <vt:lpstr>서비스</vt:lpstr>
      <vt:lpstr>기획 설계</vt:lpstr>
      <vt:lpstr>기획 설계</vt:lpstr>
      <vt:lpstr>기획 설계</vt:lpstr>
      <vt:lpstr>기획 설계</vt:lpstr>
      <vt:lpstr>기획 설계</vt:lpstr>
      <vt:lpstr>기획 설계</vt:lpstr>
      <vt:lpstr>기획 설계</vt:lpstr>
      <vt:lpstr>기획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the ZARA D206 (치뽈팀)</dc:title>
  <dc:creator>SSAFY</dc:creator>
  <cp:lastModifiedBy>SSAFY</cp:lastModifiedBy>
  <cp:revision>15</cp:revision>
  <dcterms:created xsi:type="dcterms:W3CDTF">2023-07-27T04:53:26Z</dcterms:created>
  <dcterms:modified xsi:type="dcterms:W3CDTF">2023-07-28T04:26:58Z</dcterms:modified>
</cp:coreProperties>
</file>