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93" r:id="rId3"/>
    <p:sldId id="307" r:id="rId4"/>
    <p:sldId id="311" r:id="rId5"/>
    <p:sldId id="31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  <a:srgbClr val="D8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 varScale="1">
        <p:scale>
          <a:sx n="85" d="100"/>
          <a:sy n="85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8B22E-5A7A-4E8F-84CA-1794A2C7A188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A114-4353-42BC-902B-FB433D885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A114-4353-42BC-902B-FB433D885A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아이디어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Idea Target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96627" y="3075806"/>
            <a:ext cx="2110320" cy="734734"/>
            <a:chOff x="803640" y="3362835"/>
            <a:chExt cx="2059657" cy="734734"/>
          </a:xfrm>
          <a:solidFill>
            <a:schemeClr val="bg1">
              <a:lumMod val="95000"/>
            </a:schemeClr>
          </a:solidFill>
          <a:effectLst>
            <a:outerShdw blurRad="50800" dist="38100" dir="2400000" sx="99000" sy="99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TextBox 16"/>
            <p:cNvSpPr txBox="1"/>
            <p:nvPr/>
          </p:nvSpPr>
          <p:spPr>
            <a:xfrm>
              <a:off x="803640" y="3635904"/>
              <a:ext cx="205965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3"/>
                  </a:solidFill>
                  <a:cs typeface="Arial" pitchFamily="34" charset="0"/>
                </a:rPr>
                <a:t>규격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accent3"/>
                  </a:solidFill>
                  <a:cs typeface="Arial" pitchFamily="34" charset="0"/>
                </a:rPr>
                <a:t>방식에 상관없이</a:t>
              </a: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accent3"/>
                  </a:solidFill>
                  <a:cs typeface="Arial" pitchFamily="34" charset="0"/>
                </a:rPr>
                <a:t>어디든지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accent3"/>
                  </a:solidFill>
                  <a:cs typeface="Arial" pitchFamily="34" charset="0"/>
                </a:rPr>
                <a:t>범용성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985" y="3075806"/>
            <a:ext cx="2110320" cy="740246"/>
            <a:chOff x="803640" y="3362835"/>
            <a:chExt cx="2059657" cy="740246"/>
          </a:xfrm>
          <a:solidFill>
            <a:schemeClr val="bg1">
              <a:lumMod val="95000"/>
            </a:schemeClr>
          </a:solidFill>
          <a:effectLst>
            <a:outerShdw blurRad="50800" dist="38100" dir="2400000" sx="99000" sy="99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TextBox 19"/>
            <p:cNvSpPr txBox="1"/>
            <p:nvPr/>
          </p:nvSpPr>
          <p:spPr>
            <a:xfrm>
              <a:off x="803640" y="3579861"/>
              <a:ext cx="205965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2"/>
                  </a:solidFill>
                  <a:cs typeface="Arial" pitchFamily="34" charset="0"/>
                </a:rPr>
                <a:t>탈</a:t>
              </a:r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∙</a:t>
              </a:r>
              <a:r>
                <a:rPr lang="ko-KR" altLang="en-US" sz="1200" dirty="0">
                  <a:solidFill>
                    <a:schemeClr val="accent2"/>
                  </a:solidFill>
                  <a:cs typeface="Arial" pitchFamily="34" charset="0"/>
                </a:rPr>
                <a:t>부착 시 편리함</a:t>
              </a:r>
              <a:endParaRPr lang="en-US" altLang="ko-KR" sz="1200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accent2"/>
                  </a:solidFill>
                  <a:cs typeface="Arial" pitchFamily="34" charset="0"/>
                </a:rPr>
                <a:t>기존 제품을 유지한 채로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accent2"/>
                  </a:solidFill>
                  <a:cs typeface="Arial" pitchFamily="34" charset="0"/>
                </a:rPr>
                <a:t>이동성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8270" y="3075806"/>
            <a:ext cx="2110320" cy="734734"/>
            <a:chOff x="803640" y="3362835"/>
            <a:chExt cx="2059657" cy="553998"/>
          </a:xfrm>
          <a:solidFill>
            <a:schemeClr val="bg1">
              <a:lumMod val="95000"/>
            </a:schemeClr>
          </a:solidFill>
          <a:effectLst>
            <a:outerShdw blurRad="50800" dist="38100" dir="2400000" sx="99000" sy="99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TextBox 22"/>
            <p:cNvSpPr txBox="1"/>
            <p:nvPr/>
          </p:nvSpPr>
          <p:spPr>
            <a:xfrm>
              <a:off x="803640" y="3639834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4"/>
                  </a:solidFill>
                  <a:cs typeface="Arial" pitchFamily="34" charset="0"/>
                </a:rPr>
                <a:t>저렴한 가격으로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accent4"/>
                  </a:solidFill>
                  <a:cs typeface="Arial" pitchFamily="34" charset="0"/>
                </a:rPr>
                <a:t>경제성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7A4120-D9E7-41F0-823D-DB4A6FEA72B4}"/>
              </a:ext>
            </a:extLst>
          </p:cNvPr>
          <p:cNvGrpSpPr/>
          <p:nvPr/>
        </p:nvGrpSpPr>
        <p:grpSpPr>
          <a:xfrm>
            <a:off x="1779713" y="1059582"/>
            <a:ext cx="5342283" cy="1656184"/>
            <a:chOff x="1779713" y="1707654"/>
            <a:chExt cx="5342283" cy="1656184"/>
          </a:xfrm>
        </p:grpSpPr>
        <p:sp>
          <p:nvSpPr>
            <p:cNvPr id="9" name="Rectangle 8"/>
            <p:cNvSpPr/>
            <p:nvPr/>
          </p:nvSpPr>
          <p:spPr>
            <a:xfrm>
              <a:off x="1779713" y="1707654"/>
              <a:ext cx="5342283" cy="1656184"/>
            </a:xfrm>
            <a:custGeom>
              <a:avLst/>
              <a:gdLst/>
              <a:ahLst/>
              <a:cxnLst/>
              <a:rect l="l" t="t" r="r" b="b"/>
              <a:pathLst>
                <a:path w="5342283" h="1656184">
                  <a:moveTo>
                    <a:pt x="792088" y="0"/>
                  </a:moveTo>
                  <a:cubicBezTo>
                    <a:pt x="1155204" y="0"/>
                    <a:pt x="1461252" y="244340"/>
                    <a:pt x="1554027" y="577786"/>
                  </a:cubicBezTo>
                  <a:cubicBezTo>
                    <a:pt x="1563892" y="568600"/>
                    <a:pt x="1577200" y="563488"/>
                    <a:pt x="1591702" y="563488"/>
                  </a:cubicBezTo>
                  <a:lnTo>
                    <a:pt x="1734447" y="563488"/>
                  </a:lnTo>
                  <a:cubicBezTo>
                    <a:pt x="1761400" y="563488"/>
                    <a:pt x="1784229" y="581144"/>
                    <a:pt x="1791186" y="605780"/>
                  </a:cubicBezTo>
                  <a:lnTo>
                    <a:pt x="1890663" y="605780"/>
                  </a:lnTo>
                  <a:cubicBezTo>
                    <a:pt x="1899828" y="580981"/>
                    <a:pt x="1923763" y="563488"/>
                    <a:pt x="1951783" y="563488"/>
                  </a:cubicBezTo>
                  <a:cubicBezTo>
                    <a:pt x="1979803" y="563488"/>
                    <a:pt x="2003738" y="580981"/>
                    <a:pt x="2012903" y="605780"/>
                  </a:cubicBezTo>
                  <a:lnTo>
                    <a:pt x="5256891" y="605780"/>
                  </a:lnTo>
                  <a:cubicBezTo>
                    <a:pt x="5304052" y="605780"/>
                    <a:pt x="5342283" y="644011"/>
                    <a:pt x="5342283" y="691172"/>
                  </a:cubicBezTo>
                  <a:lnTo>
                    <a:pt x="5342283" y="893004"/>
                  </a:lnTo>
                  <a:cubicBezTo>
                    <a:pt x="5342283" y="940165"/>
                    <a:pt x="5304052" y="978396"/>
                    <a:pt x="5256891" y="978396"/>
                  </a:cubicBezTo>
                  <a:lnTo>
                    <a:pt x="5054252" y="978396"/>
                  </a:lnTo>
                  <a:lnTo>
                    <a:pt x="5054252" y="1656184"/>
                  </a:lnTo>
                  <a:lnTo>
                    <a:pt x="4550196" y="1656184"/>
                  </a:lnTo>
                  <a:lnTo>
                    <a:pt x="4550196" y="978396"/>
                  </a:lnTo>
                  <a:lnTo>
                    <a:pt x="4444863" y="978396"/>
                  </a:lnTo>
                  <a:lnTo>
                    <a:pt x="4444863" y="1656184"/>
                  </a:lnTo>
                  <a:lnTo>
                    <a:pt x="3940807" y="1656184"/>
                  </a:lnTo>
                  <a:lnTo>
                    <a:pt x="3940807" y="978396"/>
                  </a:lnTo>
                  <a:lnTo>
                    <a:pt x="3809715" y="978396"/>
                  </a:lnTo>
                  <a:lnTo>
                    <a:pt x="3809715" y="1647477"/>
                  </a:lnTo>
                  <a:lnTo>
                    <a:pt x="3305659" y="1647477"/>
                  </a:lnTo>
                  <a:lnTo>
                    <a:pt x="3305659" y="978396"/>
                  </a:lnTo>
                  <a:lnTo>
                    <a:pt x="2012903" y="978396"/>
                  </a:lnTo>
                  <a:cubicBezTo>
                    <a:pt x="2003738" y="1003196"/>
                    <a:pt x="1979803" y="1020689"/>
                    <a:pt x="1951782" y="1020689"/>
                  </a:cubicBezTo>
                  <a:lnTo>
                    <a:pt x="1951783" y="1020688"/>
                  </a:lnTo>
                  <a:cubicBezTo>
                    <a:pt x="1923763" y="1020688"/>
                    <a:pt x="1899828" y="1003196"/>
                    <a:pt x="1890663" y="978396"/>
                  </a:cubicBezTo>
                  <a:lnTo>
                    <a:pt x="1791186" y="978396"/>
                  </a:lnTo>
                  <a:cubicBezTo>
                    <a:pt x="1784229" y="1003032"/>
                    <a:pt x="1761400" y="1020688"/>
                    <a:pt x="1734447" y="1020688"/>
                  </a:cubicBezTo>
                  <a:lnTo>
                    <a:pt x="1591702" y="1020688"/>
                  </a:lnTo>
                  <a:cubicBezTo>
                    <a:pt x="1577200" y="1020688"/>
                    <a:pt x="1563892" y="1015577"/>
                    <a:pt x="1554027" y="1006390"/>
                  </a:cubicBezTo>
                  <a:cubicBezTo>
                    <a:pt x="1461252" y="1339836"/>
                    <a:pt x="1155204" y="1584176"/>
                    <a:pt x="792088" y="1584176"/>
                  </a:cubicBezTo>
                  <a:cubicBezTo>
                    <a:pt x="354630" y="1584176"/>
                    <a:pt x="0" y="1229546"/>
                    <a:pt x="0" y="792088"/>
                  </a:cubicBez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Rounded Rectangle 51">
              <a:extLst>
                <a:ext uri="{FF2B5EF4-FFF2-40B4-BE49-F238E27FC236}">
                  <a16:creationId xmlns:a16="http://schemas.microsoft.com/office/drawing/2014/main" id="{CF2F3FCD-CABC-4D06-A710-8A85E133EFB9}"/>
                </a:ext>
              </a:extLst>
            </p:cNvPr>
            <p:cNvSpPr/>
            <p:nvPr/>
          </p:nvSpPr>
          <p:spPr>
            <a:xfrm rot="16200000" flipH="1">
              <a:off x="5149677" y="2842959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963F703-E725-4D65-AF32-9EF2C16761E9}"/>
                </a:ext>
              </a:extLst>
            </p:cNvPr>
            <p:cNvSpPr/>
            <p:nvPr/>
          </p:nvSpPr>
          <p:spPr>
            <a:xfrm>
              <a:off x="5771600" y="2814957"/>
              <a:ext cx="376670" cy="402560"/>
            </a:xfrm>
            <a:custGeom>
              <a:avLst/>
              <a:gdLst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700645 w 2149434"/>
                <a:gd name="connsiteY3" fmla="*/ 166255 h 2933205"/>
                <a:gd name="connsiteX4" fmla="*/ 676894 w 2149434"/>
                <a:gd name="connsiteY4" fmla="*/ 0 h 2933205"/>
                <a:gd name="connsiteX5" fmla="*/ 2066307 w 2149434"/>
                <a:gd name="connsiteY5" fmla="*/ 819397 h 2933205"/>
                <a:gd name="connsiteX6" fmla="*/ 2149434 w 2149434"/>
                <a:gd name="connsiteY6" fmla="*/ 593766 h 2933205"/>
                <a:gd name="connsiteX7" fmla="*/ 1816925 w 2149434"/>
                <a:gd name="connsiteY7" fmla="*/ 2933205 h 2933205"/>
                <a:gd name="connsiteX8" fmla="*/ 1187533 w 2149434"/>
                <a:gd name="connsiteY8" fmla="*/ 926275 h 2933205"/>
                <a:gd name="connsiteX9" fmla="*/ 1080655 w 2149434"/>
                <a:gd name="connsiteY9" fmla="*/ 1828800 h 2933205"/>
                <a:gd name="connsiteX10" fmla="*/ 914400 w 2149434"/>
                <a:gd name="connsiteY10" fmla="*/ 1448790 h 2933205"/>
                <a:gd name="connsiteX11" fmla="*/ 795647 w 2149434"/>
                <a:gd name="connsiteY11" fmla="*/ 2933205 h 2933205"/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676894 w 2149434"/>
                <a:gd name="connsiteY3" fmla="*/ 0 h 2933205"/>
                <a:gd name="connsiteX4" fmla="*/ 2066307 w 2149434"/>
                <a:gd name="connsiteY4" fmla="*/ 819397 h 2933205"/>
                <a:gd name="connsiteX5" fmla="*/ 2149434 w 2149434"/>
                <a:gd name="connsiteY5" fmla="*/ 593766 h 2933205"/>
                <a:gd name="connsiteX6" fmla="*/ 1816925 w 2149434"/>
                <a:gd name="connsiteY6" fmla="*/ 2933205 h 2933205"/>
                <a:gd name="connsiteX7" fmla="*/ 1187533 w 2149434"/>
                <a:gd name="connsiteY7" fmla="*/ 926275 h 2933205"/>
                <a:gd name="connsiteX8" fmla="*/ 1080655 w 2149434"/>
                <a:gd name="connsiteY8" fmla="*/ 1828800 h 2933205"/>
                <a:gd name="connsiteX9" fmla="*/ 914400 w 2149434"/>
                <a:gd name="connsiteY9" fmla="*/ 1448790 h 2933205"/>
                <a:gd name="connsiteX10" fmla="*/ 795647 w 2149434"/>
                <a:gd name="connsiteY10" fmla="*/ 2933205 h 2933205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095113"/>
                <a:gd name="connsiteY0" fmla="*/ 3150488 h 3150488"/>
                <a:gd name="connsiteX1" fmla="*/ 0 w 2095113"/>
                <a:gd name="connsiteY1" fmla="*/ 1749200 h 3150488"/>
                <a:gd name="connsiteX2" fmla="*/ 463138 w 2095113"/>
                <a:gd name="connsiteY2" fmla="*/ 1951080 h 3150488"/>
                <a:gd name="connsiteX3" fmla="*/ 776482 w 2095113"/>
                <a:gd name="connsiteY3" fmla="*/ 0 h 3150488"/>
                <a:gd name="connsiteX4" fmla="*/ 1975772 w 2095113"/>
                <a:gd name="connsiteY4" fmla="*/ 991413 h 3150488"/>
                <a:gd name="connsiteX5" fmla="*/ 2095113 w 2095113"/>
                <a:gd name="connsiteY5" fmla="*/ 702407 h 3150488"/>
                <a:gd name="connsiteX6" fmla="*/ 1816925 w 2095113"/>
                <a:gd name="connsiteY6" fmla="*/ 3150488 h 3150488"/>
                <a:gd name="connsiteX7" fmla="*/ 1187533 w 2095113"/>
                <a:gd name="connsiteY7" fmla="*/ 1143558 h 3150488"/>
                <a:gd name="connsiteX8" fmla="*/ 1080655 w 2095113"/>
                <a:gd name="connsiteY8" fmla="*/ 2046083 h 3150488"/>
                <a:gd name="connsiteX9" fmla="*/ 914400 w 2095113"/>
                <a:gd name="connsiteY9" fmla="*/ 1666073 h 3150488"/>
                <a:gd name="connsiteX10" fmla="*/ 795647 w 2095113"/>
                <a:gd name="connsiteY10" fmla="*/ 3150488 h 3150488"/>
                <a:gd name="connsiteX0" fmla="*/ 795647 w 2760540"/>
                <a:gd name="connsiteY0" fmla="*/ 3150488 h 3150488"/>
                <a:gd name="connsiteX1" fmla="*/ 0 w 2760540"/>
                <a:gd name="connsiteY1" fmla="*/ 1749200 h 3150488"/>
                <a:gd name="connsiteX2" fmla="*/ 463138 w 2760540"/>
                <a:gd name="connsiteY2" fmla="*/ 1951080 h 3150488"/>
                <a:gd name="connsiteX3" fmla="*/ 776482 w 2760540"/>
                <a:gd name="connsiteY3" fmla="*/ 0 h 3150488"/>
                <a:gd name="connsiteX4" fmla="*/ 1975772 w 2760540"/>
                <a:gd name="connsiteY4" fmla="*/ 991413 h 3150488"/>
                <a:gd name="connsiteX5" fmla="*/ 2095113 w 2760540"/>
                <a:gd name="connsiteY5" fmla="*/ 702407 h 3150488"/>
                <a:gd name="connsiteX6" fmla="*/ 1816925 w 2760540"/>
                <a:gd name="connsiteY6" fmla="*/ 3150488 h 3150488"/>
                <a:gd name="connsiteX7" fmla="*/ 1187533 w 2760540"/>
                <a:gd name="connsiteY7" fmla="*/ 1143558 h 3150488"/>
                <a:gd name="connsiteX8" fmla="*/ 1080655 w 2760540"/>
                <a:gd name="connsiteY8" fmla="*/ 2046083 h 3150488"/>
                <a:gd name="connsiteX9" fmla="*/ 914400 w 2760540"/>
                <a:gd name="connsiteY9" fmla="*/ 1666073 h 3150488"/>
                <a:gd name="connsiteX10" fmla="*/ 795647 w 2760540"/>
                <a:gd name="connsiteY10" fmla="*/ 3150488 h 3150488"/>
                <a:gd name="connsiteX0" fmla="*/ 795647 w 2904019"/>
                <a:gd name="connsiteY0" fmla="*/ 3150488 h 3150488"/>
                <a:gd name="connsiteX1" fmla="*/ 0 w 2904019"/>
                <a:gd name="connsiteY1" fmla="*/ 1749200 h 3150488"/>
                <a:gd name="connsiteX2" fmla="*/ 463138 w 2904019"/>
                <a:gd name="connsiteY2" fmla="*/ 1951080 h 3150488"/>
                <a:gd name="connsiteX3" fmla="*/ 776482 w 2904019"/>
                <a:gd name="connsiteY3" fmla="*/ 0 h 3150488"/>
                <a:gd name="connsiteX4" fmla="*/ 1975772 w 2904019"/>
                <a:gd name="connsiteY4" fmla="*/ 991413 h 3150488"/>
                <a:gd name="connsiteX5" fmla="*/ 2095113 w 2904019"/>
                <a:gd name="connsiteY5" fmla="*/ 702407 h 3150488"/>
                <a:gd name="connsiteX6" fmla="*/ 1816925 w 2904019"/>
                <a:gd name="connsiteY6" fmla="*/ 3150488 h 3150488"/>
                <a:gd name="connsiteX7" fmla="*/ 1187533 w 2904019"/>
                <a:gd name="connsiteY7" fmla="*/ 1143558 h 3150488"/>
                <a:gd name="connsiteX8" fmla="*/ 1080655 w 2904019"/>
                <a:gd name="connsiteY8" fmla="*/ 2046083 h 3150488"/>
                <a:gd name="connsiteX9" fmla="*/ 914400 w 2904019"/>
                <a:gd name="connsiteY9" fmla="*/ 1666073 h 3150488"/>
                <a:gd name="connsiteX10" fmla="*/ 795647 w 2904019"/>
                <a:gd name="connsiteY10" fmla="*/ 3150488 h 3150488"/>
                <a:gd name="connsiteX0" fmla="*/ 795647 w 2905418"/>
                <a:gd name="connsiteY0" fmla="*/ 3150488 h 3186701"/>
                <a:gd name="connsiteX1" fmla="*/ 0 w 2905418"/>
                <a:gd name="connsiteY1" fmla="*/ 1749200 h 3186701"/>
                <a:gd name="connsiteX2" fmla="*/ 463138 w 2905418"/>
                <a:gd name="connsiteY2" fmla="*/ 1951080 h 3186701"/>
                <a:gd name="connsiteX3" fmla="*/ 776482 w 2905418"/>
                <a:gd name="connsiteY3" fmla="*/ 0 h 3186701"/>
                <a:gd name="connsiteX4" fmla="*/ 1975772 w 2905418"/>
                <a:gd name="connsiteY4" fmla="*/ 991413 h 3186701"/>
                <a:gd name="connsiteX5" fmla="*/ 2095113 w 2905418"/>
                <a:gd name="connsiteY5" fmla="*/ 702407 h 3186701"/>
                <a:gd name="connsiteX6" fmla="*/ 1821452 w 2905418"/>
                <a:gd name="connsiteY6" fmla="*/ 3186701 h 3186701"/>
                <a:gd name="connsiteX7" fmla="*/ 1187533 w 2905418"/>
                <a:gd name="connsiteY7" fmla="*/ 1143558 h 3186701"/>
                <a:gd name="connsiteX8" fmla="*/ 1080655 w 2905418"/>
                <a:gd name="connsiteY8" fmla="*/ 2046083 h 3186701"/>
                <a:gd name="connsiteX9" fmla="*/ 914400 w 2905418"/>
                <a:gd name="connsiteY9" fmla="*/ 1666073 h 3186701"/>
                <a:gd name="connsiteX10" fmla="*/ 795647 w 2905418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1975772 w 2937337"/>
                <a:gd name="connsiteY4" fmla="*/ 991413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893849"/>
                <a:gd name="connsiteY0" fmla="*/ 3150488 h 3186701"/>
                <a:gd name="connsiteX1" fmla="*/ 0 w 2893849"/>
                <a:gd name="connsiteY1" fmla="*/ 1749200 h 3186701"/>
                <a:gd name="connsiteX2" fmla="*/ 463138 w 2893849"/>
                <a:gd name="connsiteY2" fmla="*/ 1951080 h 3186701"/>
                <a:gd name="connsiteX3" fmla="*/ 776482 w 2893849"/>
                <a:gd name="connsiteY3" fmla="*/ 0 h 3186701"/>
                <a:gd name="connsiteX4" fmla="*/ 2034620 w 2893849"/>
                <a:gd name="connsiteY4" fmla="*/ 1294704 h 3186701"/>
                <a:gd name="connsiteX5" fmla="*/ 2031739 w 2893849"/>
                <a:gd name="connsiteY5" fmla="*/ 711461 h 3186701"/>
                <a:gd name="connsiteX6" fmla="*/ 1821452 w 2893849"/>
                <a:gd name="connsiteY6" fmla="*/ 3186701 h 3186701"/>
                <a:gd name="connsiteX7" fmla="*/ 1187533 w 2893849"/>
                <a:gd name="connsiteY7" fmla="*/ 1143558 h 3186701"/>
                <a:gd name="connsiteX8" fmla="*/ 1080655 w 2893849"/>
                <a:gd name="connsiteY8" fmla="*/ 2046083 h 3186701"/>
                <a:gd name="connsiteX9" fmla="*/ 914400 w 2893849"/>
                <a:gd name="connsiteY9" fmla="*/ 1666073 h 3186701"/>
                <a:gd name="connsiteX10" fmla="*/ 795647 w 2893849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03465 w 2936139"/>
                <a:gd name="connsiteY0" fmla="*/ 3168594 h 3186701"/>
                <a:gd name="connsiteX1" fmla="*/ 0 w 2936139"/>
                <a:gd name="connsiteY1" fmla="*/ 1726566 h 3186701"/>
                <a:gd name="connsiteX2" fmla="*/ 404291 w 2936139"/>
                <a:gd name="connsiteY2" fmla="*/ 2009927 h 3186701"/>
                <a:gd name="connsiteX3" fmla="*/ 781009 w 2936139"/>
                <a:gd name="connsiteY3" fmla="*/ 0 h 3186701"/>
                <a:gd name="connsiteX4" fmla="*/ 2039147 w 2936139"/>
                <a:gd name="connsiteY4" fmla="*/ 1294704 h 3186701"/>
                <a:gd name="connsiteX5" fmla="*/ 2036266 w 2936139"/>
                <a:gd name="connsiteY5" fmla="*/ 711461 h 3186701"/>
                <a:gd name="connsiteX6" fmla="*/ 1825979 w 2936139"/>
                <a:gd name="connsiteY6" fmla="*/ 3186701 h 3186701"/>
                <a:gd name="connsiteX7" fmla="*/ 1192060 w 2936139"/>
                <a:gd name="connsiteY7" fmla="*/ 1143558 h 3186701"/>
                <a:gd name="connsiteX8" fmla="*/ 1085182 w 2936139"/>
                <a:gd name="connsiteY8" fmla="*/ 2046083 h 3186701"/>
                <a:gd name="connsiteX9" fmla="*/ 918927 w 2936139"/>
                <a:gd name="connsiteY9" fmla="*/ 1666073 h 3186701"/>
                <a:gd name="connsiteX10" fmla="*/ 1103465 w 2936139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897156"/>
                <a:gd name="connsiteY0" fmla="*/ 3168594 h 3173121"/>
                <a:gd name="connsiteX1" fmla="*/ 0 w 2897156"/>
                <a:gd name="connsiteY1" fmla="*/ 1749200 h 3173121"/>
                <a:gd name="connsiteX2" fmla="*/ 449559 w 2897156"/>
                <a:gd name="connsiteY2" fmla="*/ 2009927 h 3173121"/>
                <a:gd name="connsiteX3" fmla="*/ 826277 w 2897156"/>
                <a:gd name="connsiteY3" fmla="*/ 0 h 3173121"/>
                <a:gd name="connsiteX4" fmla="*/ 2084415 w 2897156"/>
                <a:gd name="connsiteY4" fmla="*/ 1294704 h 3173121"/>
                <a:gd name="connsiteX5" fmla="*/ 2081534 w 2897156"/>
                <a:gd name="connsiteY5" fmla="*/ 711461 h 3173121"/>
                <a:gd name="connsiteX6" fmla="*/ 1581537 w 2897156"/>
                <a:gd name="connsiteY6" fmla="*/ 3173121 h 3173121"/>
                <a:gd name="connsiteX7" fmla="*/ 1237328 w 2897156"/>
                <a:gd name="connsiteY7" fmla="*/ 1143558 h 3173121"/>
                <a:gd name="connsiteX8" fmla="*/ 1130450 w 2897156"/>
                <a:gd name="connsiteY8" fmla="*/ 2046083 h 3173121"/>
                <a:gd name="connsiteX9" fmla="*/ 918927 w 2897156"/>
                <a:gd name="connsiteY9" fmla="*/ 1697760 h 3173121"/>
                <a:gd name="connsiteX10" fmla="*/ 1148733 w 2897156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288886 w 2969045"/>
                <a:gd name="connsiteY8" fmla="*/ 2367481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9045" h="3173121">
                  <a:moveTo>
                    <a:pt x="1148733" y="3168594"/>
                  </a:moveTo>
                  <a:cubicBezTo>
                    <a:pt x="-68605" y="2992718"/>
                    <a:pt x="289357" y="2373225"/>
                    <a:pt x="0" y="1749200"/>
                  </a:cubicBezTo>
                  <a:cubicBezTo>
                    <a:pt x="211718" y="1712379"/>
                    <a:pt x="518500" y="2277611"/>
                    <a:pt x="449559" y="2009927"/>
                  </a:cubicBezTo>
                  <a:cubicBezTo>
                    <a:pt x="87752" y="952162"/>
                    <a:pt x="1169975" y="921963"/>
                    <a:pt x="826277" y="0"/>
                  </a:cubicBezTo>
                  <a:cubicBezTo>
                    <a:pt x="1894489" y="60376"/>
                    <a:pt x="1582046" y="1053258"/>
                    <a:pt x="2084415" y="1294704"/>
                  </a:cubicBezTo>
                  <a:cubicBezTo>
                    <a:pt x="2220765" y="1319082"/>
                    <a:pt x="2384277" y="1207659"/>
                    <a:pt x="2081534" y="711461"/>
                  </a:cubicBezTo>
                  <a:cubicBezTo>
                    <a:pt x="3844765" y="2025429"/>
                    <a:pt x="2606774" y="3099478"/>
                    <a:pt x="1581537" y="3173121"/>
                  </a:cubicBezTo>
                  <a:cubicBezTo>
                    <a:pt x="2049242" y="2917586"/>
                    <a:pt x="2204598" y="1824606"/>
                    <a:pt x="1237328" y="1143558"/>
                  </a:cubicBezTo>
                  <a:cubicBezTo>
                    <a:pt x="1479342" y="1777869"/>
                    <a:pt x="1318476" y="2090782"/>
                    <a:pt x="1162138" y="2408222"/>
                  </a:cubicBezTo>
                  <a:cubicBezTo>
                    <a:pt x="1159532" y="2246847"/>
                    <a:pt x="1324413" y="1899876"/>
                    <a:pt x="918927" y="1697760"/>
                  </a:cubicBezTo>
                  <a:cubicBezTo>
                    <a:pt x="1108697" y="2305733"/>
                    <a:pt x="307113" y="2497246"/>
                    <a:pt x="1148733" y="31685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Block Arc 31">
              <a:extLst>
                <a:ext uri="{FF2B5EF4-FFF2-40B4-BE49-F238E27FC236}">
                  <a16:creationId xmlns:a16="http://schemas.microsoft.com/office/drawing/2014/main" id="{C3E7925A-B2F1-4CE6-9C45-11C8B07A2A87}"/>
                </a:ext>
              </a:extLst>
            </p:cNvPr>
            <p:cNvSpPr/>
            <p:nvPr/>
          </p:nvSpPr>
          <p:spPr>
            <a:xfrm>
              <a:off x="6454841" y="2826469"/>
              <a:ext cx="320167" cy="354521"/>
            </a:xfrm>
            <a:custGeom>
              <a:avLst/>
              <a:gdLst/>
              <a:ahLst/>
              <a:cxnLst/>
              <a:rect l="l" t="t" r="r" b="b"/>
              <a:pathLst>
                <a:path w="2890784" h="3200962">
                  <a:moveTo>
                    <a:pt x="1107828" y="2097026"/>
                  </a:moveTo>
                  <a:cubicBezTo>
                    <a:pt x="1025313" y="2097026"/>
                    <a:pt x="958422" y="2163918"/>
                    <a:pt x="958422" y="2246432"/>
                  </a:cubicBezTo>
                  <a:cubicBezTo>
                    <a:pt x="958422" y="2302715"/>
                    <a:pt x="989545" y="2351730"/>
                    <a:pt x="1036589" y="2375275"/>
                  </a:cubicBezTo>
                  <a:lnTo>
                    <a:pt x="985421" y="2684898"/>
                  </a:lnTo>
                  <a:lnTo>
                    <a:pt x="1230235" y="2684898"/>
                  </a:lnTo>
                  <a:lnTo>
                    <a:pt x="1179067" y="2375275"/>
                  </a:lnTo>
                  <a:cubicBezTo>
                    <a:pt x="1226111" y="2351730"/>
                    <a:pt x="1257233" y="2302715"/>
                    <a:pt x="1257233" y="2246432"/>
                  </a:cubicBezTo>
                  <a:cubicBezTo>
                    <a:pt x="1257233" y="2163918"/>
                    <a:pt x="1190342" y="2097026"/>
                    <a:pt x="1107828" y="2097026"/>
                  </a:cubicBezTo>
                  <a:close/>
                  <a:moveTo>
                    <a:pt x="2199259" y="56"/>
                  </a:moveTo>
                  <a:cubicBezTo>
                    <a:pt x="2572924" y="-4720"/>
                    <a:pt x="2881009" y="291773"/>
                    <a:pt x="2890561" y="665346"/>
                  </a:cubicBezTo>
                  <a:lnTo>
                    <a:pt x="2843000" y="666562"/>
                  </a:lnTo>
                  <a:lnTo>
                    <a:pt x="2890784" y="666562"/>
                  </a:lnTo>
                  <a:lnTo>
                    <a:pt x="2890784" y="1580962"/>
                  </a:lnTo>
                  <a:lnTo>
                    <a:pt x="2625345" y="1580962"/>
                  </a:lnTo>
                  <a:lnTo>
                    <a:pt x="2625345" y="672127"/>
                  </a:lnTo>
                  <a:lnTo>
                    <a:pt x="2623811" y="672166"/>
                  </a:lnTo>
                  <a:cubicBezTo>
                    <a:pt x="2617992" y="444585"/>
                    <a:pt x="2430306" y="263961"/>
                    <a:pt x="2202670" y="266871"/>
                  </a:cubicBezTo>
                  <a:cubicBezTo>
                    <a:pt x="1975033" y="269781"/>
                    <a:pt x="1792025" y="455143"/>
                    <a:pt x="1792025" y="682798"/>
                  </a:cubicBezTo>
                  <a:lnTo>
                    <a:pt x="1790626" y="682798"/>
                  </a:lnTo>
                  <a:lnTo>
                    <a:pt x="1790626" y="1580962"/>
                  </a:lnTo>
                  <a:lnTo>
                    <a:pt x="2041344" y="1580962"/>
                  </a:lnTo>
                  <a:cubicBezTo>
                    <a:pt x="2137614" y="1580962"/>
                    <a:pt x="2215656" y="1659004"/>
                    <a:pt x="2215656" y="1755274"/>
                  </a:cubicBezTo>
                  <a:lnTo>
                    <a:pt x="2215656" y="3026650"/>
                  </a:lnTo>
                  <a:cubicBezTo>
                    <a:pt x="2215656" y="3122920"/>
                    <a:pt x="2137614" y="3200962"/>
                    <a:pt x="2041344" y="3200962"/>
                  </a:cubicBezTo>
                  <a:lnTo>
                    <a:pt x="174312" y="3200962"/>
                  </a:lnTo>
                  <a:cubicBezTo>
                    <a:pt x="78042" y="3200962"/>
                    <a:pt x="0" y="3122920"/>
                    <a:pt x="0" y="3026650"/>
                  </a:cubicBezTo>
                  <a:lnTo>
                    <a:pt x="0" y="1755274"/>
                  </a:lnTo>
                  <a:cubicBezTo>
                    <a:pt x="0" y="1659004"/>
                    <a:pt x="78042" y="1580962"/>
                    <a:pt x="174312" y="1580962"/>
                  </a:cubicBezTo>
                  <a:lnTo>
                    <a:pt x="1525187" y="1580962"/>
                  </a:lnTo>
                  <a:lnTo>
                    <a:pt x="1525187" y="676764"/>
                  </a:lnTo>
                  <a:lnTo>
                    <a:pt x="1525791" y="676764"/>
                  </a:lnTo>
                  <a:cubicBezTo>
                    <a:pt x="1528430" y="305830"/>
                    <a:pt x="1827609" y="4806"/>
                    <a:pt x="2199259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049C4E3-082C-43AF-BFCA-F5BE553F4F00}"/>
                </a:ext>
              </a:extLst>
            </p:cNvPr>
            <p:cNvSpPr/>
            <p:nvPr/>
          </p:nvSpPr>
          <p:spPr>
            <a:xfrm>
              <a:off x="2094013" y="2062063"/>
              <a:ext cx="936829" cy="936829"/>
            </a:xfrm>
            <a:prstGeom prst="roundRect">
              <a:avLst/>
            </a:prstGeom>
            <a:solidFill>
              <a:srgbClr val="4784A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08C985-1C66-4D00-A130-4F69278A3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이동성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4B155-1197-4EBA-A8DB-730500B065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ko-KR" altLang="en-US" dirty="0"/>
              <a:t>기존 제품에 덧씌우는 부착형의 제품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0AC868-6700-45C4-B130-00733690B4CB}"/>
              </a:ext>
            </a:extLst>
          </p:cNvPr>
          <p:cNvGrpSpPr/>
          <p:nvPr/>
        </p:nvGrpSpPr>
        <p:grpSpPr>
          <a:xfrm>
            <a:off x="0" y="0"/>
            <a:ext cx="1259632" cy="5143500"/>
            <a:chOff x="0" y="0"/>
            <a:chExt cx="1259632" cy="51435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804C87-B549-4A10-A631-ACEE22B252E0}"/>
                </a:ext>
              </a:extLst>
            </p:cNvPr>
            <p:cNvSpPr/>
            <p:nvPr/>
          </p:nvSpPr>
          <p:spPr>
            <a:xfrm>
              <a:off x="0" y="0"/>
              <a:ext cx="971600" cy="5143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E5E9D4-077D-4995-A620-7F363E9B47F1}"/>
                </a:ext>
              </a:extLst>
            </p:cNvPr>
            <p:cNvSpPr/>
            <p:nvPr/>
          </p:nvSpPr>
          <p:spPr>
            <a:xfrm>
              <a:off x="971600" y="1275606"/>
              <a:ext cx="216024" cy="2880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59CA7-E423-4B00-B675-2C39F382C078}"/>
                </a:ext>
              </a:extLst>
            </p:cNvPr>
            <p:cNvSpPr/>
            <p:nvPr/>
          </p:nvSpPr>
          <p:spPr>
            <a:xfrm>
              <a:off x="1187624" y="1635646"/>
              <a:ext cx="72008" cy="9361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ADFA57-E1B6-4786-AABB-FDAC02D7BB51}"/>
                </a:ext>
              </a:extLst>
            </p:cNvPr>
            <p:cNvSpPr/>
            <p:nvPr/>
          </p:nvSpPr>
          <p:spPr>
            <a:xfrm>
              <a:off x="1187624" y="2787774"/>
              <a:ext cx="72008" cy="9361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82F9CB-7ED9-4404-950A-1CA915B361EF}"/>
              </a:ext>
            </a:extLst>
          </p:cNvPr>
          <p:cNvGrpSpPr/>
          <p:nvPr/>
        </p:nvGrpSpPr>
        <p:grpSpPr>
          <a:xfrm>
            <a:off x="3347864" y="1059582"/>
            <a:ext cx="1008113" cy="3312368"/>
            <a:chOff x="3059832" y="1059582"/>
            <a:chExt cx="1008113" cy="3312368"/>
          </a:xfrm>
        </p:grpSpPr>
        <p:sp>
          <p:nvSpPr>
            <p:cNvPr id="14" name="순서도: 지연 13">
              <a:extLst>
                <a:ext uri="{FF2B5EF4-FFF2-40B4-BE49-F238E27FC236}">
                  <a16:creationId xmlns:a16="http://schemas.microsoft.com/office/drawing/2014/main" id="{3FA8F9E8-C74D-4862-A06D-58E6B385319B}"/>
                </a:ext>
              </a:extLst>
            </p:cNvPr>
            <p:cNvSpPr/>
            <p:nvPr/>
          </p:nvSpPr>
          <p:spPr>
            <a:xfrm>
              <a:off x="3242053" y="1545279"/>
              <a:ext cx="825892" cy="2340974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979248-E656-46B4-A8A9-70E29A960C80}"/>
                </a:ext>
              </a:extLst>
            </p:cNvPr>
            <p:cNvSpPr/>
            <p:nvPr/>
          </p:nvSpPr>
          <p:spPr>
            <a:xfrm>
              <a:off x="3059832" y="1059582"/>
              <a:ext cx="367162" cy="3312368"/>
            </a:xfrm>
            <a:prstGeom prst="rect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C7E4A6-0D58-43DF-83E9-61B56A4AD5F5}"/>
              </a:ext>
            </a:extLst>
          </p:cNvPr>
          <p:cNvGrpSpPr/>
          <p:nvPr/>
        </p:nvGrpSpPr>
        <p:grpSpPr>
          <a:xfrm>
            <a:off x="6933594" y="0"/>
            <a:ext cx="1310814" cy="5143499"/>
            <a:chOff x="6933594" y="0"/>
            <a:chExt cx="1310814" cy="514349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FB51D1-DC78-4806-8EDA-3197503E5EB2}"/>
                </a:ext>
              </a:extLst>
            </p:cNvPr>
            <p:cNvSpPr/>
            <p:nvPr/>
          </p:nvSpPr>
          <p:spPr>
            <a:xfrm>
              <a:off x="7236296" y="0"/>
              <a:ext cx="648072" cy="33814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ABB8BAC0-476A-4676-A430-653CF83A2343}"/>
                </a:ext>
              </a:extLst>
            </p:cNvPr>
            <p:cNvSpPr/>
            <p:nvPr/>
          </p:nvSpPr>
          <p:spPr>
            <a:xfrm>
              <a:off x="7074532" y="0"/>
              <a:ext cx="971600" cy="797285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준비 23">
              <a:extLst>
                <a:ext uri="{FF2B5EF4-FFF2-40B4-BE49-F238E27FC236}">
                  <a16:creationId xmlns:a16="http://schemas.microsoft.com/office/drawing/2014/main" id="{97635FBB-968C-46DA-BBCD-3E93DD1F3B3C}"/>
                </a:ext>
              </a:extLst>
            </p:cNvPr>
            <p:cNvSpPr/>
            <p:nvPr/>
          </p:nvSpPr>
          <p:spPr>
            <a:xfrm>
              <a:off x="6948264" y="987575"/>
              <a:ext cx="1224136" cy="432048"/>
            </a:xfrm>
            <a:prstGeom prst="flowChartPreparati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수행의 시작/종료 24">
              <a:extLst>
                <a:ext uri="{FF2B5EF4-FFF2-40B4-BE49-F238E27FC236}">
                  <a16:creationId xmlns:a16="http://schemas.microsoft.com/office/drawing/2014/main" id="{19FD9B99-7C8E-470E-8195-1497548AC33D}"/>
                </a:ext>
              </a:extLst>
            </p:cNvPr>
            <p:cNvSpPr/>
            <p:nvPr/>
          </p:nvSpPr>
          <p:spPr>
            <a:xfrm>
              <a:off x="6948264" y="3021443"/>
              <a:ext cx="1296144" cy="360040"/>
            </a:xfrm>
            <a:prstGeom prst="flowChartTermina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8731912-F506-448F-8184-28D93A9A7447}"/>
                </a:ext>
              </a:extLst>
            </p:cNvPr>
            <p:cNvSpPr/>
            <p:nvPr/>
          </p:nvSpPr>
          <p:spPr>
            <a:xfrm>
              <a:off x="6933594" y="1549256"/>
              <a:ext cx="1296144" cy="12961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지연 27">
              <a:extLst>
                <a:ext uri="{FF2B5EF4-FFF2-40B4-BE49-F238E27FC236}">
                  <a16:creationId xmlns:a16="http://schemas.microsoft.com/office/drawing/2014/main" id="{5DA289BD-BB42-4AAA-99E8-6595C22FCE44}"/>
                </a:ext>
              </a:extLst>
            </p:cNvPr>
            <p:cNvSpPr/>
            <p:nvPr/>
          </p:nvSpPr>
          <p:spPr>
            <a:xfrm rot="16200000">
              <a:off x="7173162" y="84823"/>
              <a:ext cx="774340" cy="656162"/>
            </a:xfrm>
            <a:prstGeom prst="flowChartDelay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6829D3CE-0CBA-4502-B2BC-CBDB8EC3B66C}"/>
                </a:ext>
              </a:extLst>
            </p:cNvPr>
            <p:cNvSpPr/>
            <p:nvPr/>
          </p:nvSpPr>
          <p:spPr>
            <a:xfrm>
              <a:off x="7234273" y="3381482"/>
              <a:ext cx="652117" cy="1762017"/>
            </a:xfrm>
            <a:prstGeom prst="flowChart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수행의 시작/종료 29">
              <a:extLst>
                <a:ext uri="{FF2B5EF4-FFF2-40B4-BE49-F238E27FC236}">
                  <a16:creationId xmlns:a16="http://schemas.microsoft.com/office/drawing/2014/main" id="{943FE9DC-C929-4523-A381-B6F59E6A6C1D}"/>
                </a:ext>
              </a:extLst>
            </p:cNvPr>
            <p:cNvSpPr/>
            <p:nvPr/>
          </p:nvSpPr>
          <p:spPr>
            <a:xfrm>
              <a:off x="6967761" y="1965112"/>
              <a:ext cx="1224136" cy="464432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1264FFC-9C39-4226-9B33-1BD4945CF360}"/>
                </a:ext>
              </a:extLst>
            </p:cNvPr>
            <p:cNvSpPr/>
            <p:nvPr/>
          </p:nvSpPr>
          <p:spPr>
            <a:xfrm>
              <a:off x="7506326" y="2120611"/>
              <a:ext cx="180020" cy="1800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384B370-0126-4A78-90B2-2E582D068728}"/>
              </a:ext>
            </a:extLst>
          </p:cNvPr>
          <p:cNvGrpSpPr/>
          <p:nvPr/>
        </p:nvGrpSpPr>
        <p:grpSpPr>
          <a:xfrm>
            <a:off x="6588223" y="775794"/>
            <a:ext cx="1944216" cy="2808153"/>
            <a:chOff x="6588224" y="937693"/>
            <a:chExt cx="1944216" cy="280815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1A36617-5840-4F33-9B35-E1FC36117EA1}"/>
                </a:ext>
              </a:extLst>
            </p:cNvPr>
            <p:cNvSpPr/>
            <p:nvPr/>
          </p:nvSpPr>
          <p:spPr>
            <a:xfrm>
              <a:off x="6588224" y="937693"/>
              <a:ext cx="1944216" cy="2808153"/>
            </a:xfrm>
            <a:prstGeom prst="roundRect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D04FD8A-3AEE-4F81-8AB1-234C8999891F}"/>
                </a:ext>
              </a:extLst>
            </p:cNvPr>
            <p:cNvSpPr/>
            <p:nvPr/>
          </p:nvSpPr>
          <p:spPr>
            <a:xfrm>
              <a:off x="6676164" y="1462365"/>
              <a:ext cx="1758808" cy="17588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32A67E-8BE7-4F28-8630-970825B7C91F}"/>
              </a:ext>
            </a:extLst>
          </p:cNvPr>
          <p:cNvGrpSpPr/>
          <p:nvPr/>
        </p:nvGrpSpPr>
        <p:grpSpPr>
          <a:xfrm rot="3369989">
            <a:off x="4560460" y="1773516"/>
            <a:ext cx="2191533" cy="1304825"/>
            <a:chOff x="4860032" y="1028056"/>
            <a:chExt cx="1368151" cy="1543694"/>
          </a:xfrm>
          <a:solidFill>
            <a:srgbClr val="00B0F0"/>
          </a:solidFill>
        </p:grpSpPr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3CD6993F-569A-4CFF-9664-FD86253E6073}"/>
                </a:ext>
              </a:extLst>
            </p:cNvPr>
            <p:cNvSpPr/>
            <p:nvPr/>
          </p:nvSpPr>
          <p:spPr>
            <a:xfrm>
              <a:off x="4860032" y="1545279"/>
              <a:ext cx="1368151" cy="102647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57A283E9-7D37-47C4-917D-8C765640CDD2}"/>
                </a:ext>
              </a:extLst>
            </p:cNvPr>
            <p:cNvSpPr/>
            <p:nvPr/>
          </p:nvSpPr>
          <p:spPr>
            <a:xfrm>
              <a:off x="4868880" y="1028056"/>
              <a:ext cx="1350454" cy="1325370"/>
            </a:xfrm>
            <a:prstGeom prst="flowChar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A96595-AA0E-45AA-9B40-4AC14014E463}"/>
              </a:ext>
            </a:extLst>
          </p:cNvPr>
          <p:cNvSpPr/>
          <p:nvPr/>
        </p:nvSpPr>
        <p:spPr>
          <a:xfrm rot="19566240">
            <a:off x="4293480" y="1776049"/>
            <a:ext cx="405933" cy="3312368"/>
          </a:xfrm>
          <a:prstGeom prst="rect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2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6 L -0.08716 0.115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원통형 45">
            <a:extLst>
              <a:ext uri="{FF2B5EF4-FFF2-40B4-BE49-F238E27FC236}">
                <a16:creationId xmlns:a16="http://schemas.microsoft.com/office/drawing/2014/main" id="{4B0CAA77-02E4-466C-805E-CA44267BB47E}"/>
              </a:ext>
            </a:extLst>
          </p:cNvPr>
          <p:cNvSpPr/>
          <p:nvPr/>
        </p:nvSpPr>
        <p:spPr>
          <a:xfrm rot="16200000">
            <a:off x="7622802" y="2103439"/>
            <a:ext cx="226365" cy="443886"/>
          </a:xfrm>
          <a:prstGeom prst="can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4137E511-2D96-44C1-B6EB-03FC3862D868}"/>
              </a:ext>
            </a:extLst>
          </p:cNvPr>
          <p:cNvSpPr/>
          <p:nvPr/>
        </p:nvSpPr>
        <p:spPr>
          <a:xfrm rot="5400000" flipH="1">
            <a:off x="4178562" y="2054623"/>
            <a:ext cx="400945" cy="1932846"/>
          </a:xfrm>
          <a:prstGeom prst="can">
            <a:avLst>
              <a:gd name="adj" fmla="val 40951"/>
            </a:avLst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637850-5EE0-4588-ADB7-0C5A2A44F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범용성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6F8B-61B7-4648-B769-E2862ED93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모든 방향으로 조작할 수 있는 형태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606DFCD-CDB7-4C24-952E-39B5A44C21C4}"/>
              </a:ext>
            </a:extLst>
          </p:cNvPr>
          <p:cNvSpPr/>
          <p:nvPr/>
        </p:nvSpPr>
        <p:spPr>
          <a:xfrm>
            <a:off x="3419872" y="1778838"/>
            <a:ext cx="2304256" cy="792088"/>
          </a:xfrm>
          <a:prstGeom prst="cube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0431145-93C5-4DD9-AC87-0FFA16C44134}"/>
              </a:ext>
            </a:extLst>
          </p:cNvPr>
          <p:cNvSpPr/>
          <p:nvPr/>
        </p:nvSpPr>
        <p:spPr>
          <a:xfrm rot="14481729">
            <a:off x="3378417" y="1981338"/>
            <a:ext cx="464030" cy="837208"/>
          </a:xfrm>
          <a:prstGeom prst="can">
            <a:avLst>
              <a:gd name="adj" fmla="val 107327"/>
            </a:avLst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6CF09C-13E1-4429-87F9-B7B8AA048E91}"/>
              </a:ext>
            </a:extLst>
          </p:cNvPr>
          <p:cNvGrpSpPr/>
          <p:nvPr/>
        </p:nvGrpSpPr>
        <p:grpSpPr>
          <a:xfrm>
            <a:off x="3191828" y="1790639"/>
            <a:ext cx="2532300" cy="853119"/>
            <a:chOff x="3344228" y="3202573"/>
            <a:chExt cx="2532300" cy="853119"/>
          </a:xfrm>
        </p:grpSpPr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C32A3A05-960F-4BC9-9618-D7E70236D0CE}"/>
                </a:ext>
              </a:extLst>
            </p:cNvPr>
            <p:cNvSpPr/>
            <p:nvPr/>
          </p:nvSpPr>
          <p:spPr>
            <a:xfrm>
              <a:off x="3572272" y="3202573"/>
              <a:ext cx="2304256" cy="792088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E851D2D2-65B3-483F-B9DB-49B27AF212ED}"/>
                </a:ext>
              </a:extLst>
            </p:cNvPr>
            <p:cNvSpPr/>
            <p:nvPr/>
          </p:nvSpPr>
          <p:spPr>
            <a:xfrm rot="14481729">
              <a:off x="3530817" y="3405073"/>
              <a:ext cx="464030" cy="837208"/>
            </a:xfrm>
            <a:prstGeom prst="can">
              <a:avLst>
                <a:gd name="adj" fmla="val 107327"/>
              </a:avLst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50CD063F-4484-4B2D-8B87-A7508374BB59}"/>
              </a:ext>
            </a:extLst>
          </p:cNvPr>
          <p:cNvSpPr/>
          <p:nvPr/>
        </p:nvSpPr>
        <p:spPr>
          <a:xfrm>
            <a:off x="4044804" y="2625002"/>
            <a:ext cx="1370407" cy="792088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EC9A49C-4D33-455E-9E63-E6D4DCDF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56" y="51007"/>
            <a:ext cx="3579571" cy="50634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1196B4-116A-4955-A2D8-9F721D69C9C9}"/>
              </a:ext>
            </a:extLst>
          </p:cNvPr>
          <p:cNvSpPr txBox="1"/>
          <p:nvPr/>
        </p:nvSpPr>
        <p:spPr>
          <a:xfrm>
            <a:off x="899590" y="86318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행동 패턴 설정</a:t>
            </a:r>
            <a:endParaRPr lang="en-US" altLang="ko-KR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344412-E336-4F33-9DF6-3273D329E753}"/>
              </a:ext>
            </a:extLst>
          </p:cNvPr>
          <p:cNvSpPr/>
          <p:nvPr/>
        </p:nvSpPr>
        <p:spPr>
          <a:xfrm>
            <a:off x="1085806" y="3874084"/>
            <a:ext cx="1325471" cy="369332"/>
          </a:xfrm>
          <a:prstGeom prst="roundRect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 추가</a:t>
            </a:r>
          </a:p>
        </p:txBody>
      </p:sp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0211153C-7020-479C-8FF4-B3AC1B7F4D16}"/>
              </a:ext>
            </a:extLst>
          </p:cNvPr>
          <p:cNvSpPr/>
          <p:nvPr/>
        </p:nvSpPr>
        <p:spPr>
          <a:xfrm>
            <a:off x="780237" y="1335813"/>
            <a:ext cx="1969584" cy="443025"/>
          </a:xfrm>
          <a:prstGeom prst="flowChartPreparation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패턴</a:t>
            </a:r>
          </a:p>
        </p:txBody>
      </p:sp>
      <p:sp>
        <p:nvSpPr>
          <p:cNvPr id="41" name="순서도: 준비 40">
            <a:extLst>
              <a:ext uri="{FF2B5EF4-FFF2-40B4-BE49-F238E27FC236}">
                <a16:creationId xmlns:a16="http://schemas.microsoft.com/office/drawing/2014/main" id="{4D2E360F-396B-401F-8421-3DB895BAF5B0}"/>
              </a:ext>
            </a:extLst>
          </p:cNvPr>
          <p:cNvSpPr/>
          <p:nvPr/>
        </p:nvSpPr>
        <p:spPr>
          <a:xfrm>
            <a:off x="787475" y="1984709"/>
            <a:ext cx="1969584" cy="443025"/>
          </a:xfrm>
          <a:prstGeom prst="flowChartPreparation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회전 패턴</a:t>
            </a:r>
          </a:p>
        </p:txBody>
      </p:sp>
      <p:sp>
        <p:nvSpPr>
          <p:cNvPr id="42" name="순서도: 준비 41">
            <a:extLst>
              <a:ext uri="{FF2B5EF4-FFF2-40B4-BE49-F238E27FC236}">
                <a16:creationId xmlns:a16="http://schemas.microsoft.com/office/drawing/2014/main" id="{B1BFBA11-A3EF-45ED-86DA-C3AC7753698D}"/>
              </a:ext>
            </a:extLst>
          </p:cNvPr>
          <p:cNvSpPr/>
          <p:nvPr/>
        </p:nvSpPr>
        <p:spPr>
          <a:xfrm>
            <a:off x="791583" y="2643758"/>
            <a:ext cx="1969584" cy="443025"/>
          </a:xfrm>
          <a:prstGeom prst="flowChartPreparation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 패턴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A035748C-1A91-498F-A2AD-895CA96CDE62}"/>
              </a:ext>
            </a:extLst>
          </p:cNvPr>
          <p:cNvSpPr/>
          <p:nvPr/>
        </p:nvSpPr>
        <p:spPr>
          <a:xfrm>
            <a:off x="7446099" y="2240625"/>
            <a:ext cx="150237" cy="691165"/>
          </a:xfrm>
          <a:prstGeom prst="rtTriangle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9BDB4A-F29F-4CC4-9C1E-9046C672D817}"/>
              </a:ext>
            </a:extLst>
          </p:cNvPr>
          <p:cNvGrpSpPr/>
          <p:nvPr/>
        </p:nvGrpSpPr>
        <p:grpSpPr>
          <a:xfrm>
            <a:off x="6804249" y="847306"/>
            <a:ext cx="1213794" cy="3396110"/>
            <a:chOff x="6804249" y="847306"/>
            <a:chExt cx="1213794" cy="339611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02B5021-7643-4050-89D9-3496B61510FD}"/>
                </a:ext>
              </a:extLst>
            </p:cNvPr>
            <p:cNvGrpSpPr/>
            <p:nvPr/>
          </p:nvGrpSpPr>
          <p:grpSpPr>
            <a:xfrm>
              <a:off x="6804249" y="847306"/>
              <a:ext cx="648071" cy="3396110"/>
              <a:chOff x="6804249" y="847306"/>
              <a:chExt cx="648071" cy="339611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230AD4F-4337-4AB8-AA6A-0F457F0C09D6}"/>
                  </a:ext>
                </a:extLst>
              </p:cNvPr>
              <p:cNvSpPr/>
              <p:nvPr/>
            </p:nvSpPr>
            <p:spPr>
              <a:xfrm>
                <a:off x="6804249" y="847306"/>
                <a:ext cx="555234" cy="33961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EB412112-60DC-4D49-9B28-BD49382E777B}"/>
                  </a:ext>
                </a:extLst>
              </p:cNvPr>
              <p:cNvSpPr/>
              <p:nvPr/>
            </p:nvSpPr>
            <p:spPr>
              <a:xfrm>
                <a:off x="7359483" y="1778838"/>
                <a:ext cx="92837" cy="14426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72D024-4A3D-4F5E-955A-24440267C83E}"/>
                </a:ext>
              </a:extLst>
            </p:cNvPr>
            <p:cNvSpPr/>
            <p:nvPr/>
          </p:nvSpPr>
          <p:spPr>
            <a:xfrm>
              <a:off x="7678833" y="2049552"/>
              <a:ext cx="339210" cy="10512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0C096622-E8CD-4F52-AA9A-1D2E4E0C2BAD}"/>
              </a:ext>
            </a:extLst>
          </p:cNvPr>
          <p:cNvSpPr/>
          <p:nvPr/>
        </p:nvSpPr>
        <p:spPr>
          <a:xfrm flipV="1">
            <a:off x="7458534" y="2279419"/>
            <a:ext cx="150237" cy="691165"/>
          </a:xfrm>
          <a:prstGeom prst="rtTriangle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>
            <a:extLst>
              <a:ext uri="{FF2B5EF4-FFF2-40B4-BE49-F238E27FC236}">
                <a16:creationId xmlns:a16="http://schemas.microsoft.com/office/drawing/2014/main" id="{6527B12C-A49D-48E0-9D35-44362579C991}"/>
              </a:ext>
            </a:extLst>
          </p:cNvPr>
          <p:cNvSpPr/>
          <p:nvPr/>
        </p:nvSpPr>
        <p:spPr>
          <a:xfrm>
            <a:off x="7848438" y="1861385"/>
            <a:ext cx="680175" cy="1442682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4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97531E-6 L 0.15799 0.005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9 0.00555 L 3.05556E-6 -3.58025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3827E-7 L 0.00052 0.1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8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32099E-6 L -0.08906 4.32099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06 4.32099E-6 L 1.11111E-6 4.32099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31" grpId="0" animBg="1"/>
      <p:bldP spid="31" grpId="1" animBg="1"/>
      <p:bldP spid="31" grpId="2" animBg="1"/>
      <p:bldP spid="31" grpId="3" animBg="1"/>
      <p:bldP spid="5" grpId="0" animBg="1"/>
      <p:bldP spid="5" grpId="1" animBg="1"/>
      <p:bldP spid="4" grpId="0" animBg="1"/>
      <p:bldP spid="4" grpId="1" animBg="1"/>
      <p:bldP spid="4" grpId="2" animBg="1"/>
      <p:bldP spid="4" grpId="3" animBg="1"/>
      <p:bldP spid="32" grpId="0" animBg="1"/>
      <p:bldP spid="32" grpId="1" animBg="1"/>
      <p:bldP spid="38" grpId="0" animBg="1"/>
      <p:bldP spid="44" grpId="0" animBg="1"/>
      <p:bldP spid="44" grpId="1" animBg="1"/>
      <p:bldP spid="50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원통형 25">
            <a:extLst>
              <a:ext uri="{FF2B5EF4-FFF2-40B4-BE49-F238E27FC236}">
                <a16:creationId xmlns:a16="http://schemas.microsoft.com/office/drawing/2014/main" id="{25AA0373-C219-44CE-83F4-1C4B2EAEFB77}"/>
              </a:ext>
            </a:extLst>
          </p:cNvPr>
          <p:cNvSpPr/>
          <p:nvPr/>
        </p:nvSpPr>
        <p:spPr>
          <a:xfrm rot="10800000">
            <a:off x="3979910" y="3933298"/>
            <a:ext cx="252421" cy="421629"/>
          </a:xfrm>
          <a:prstGeom prst="can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637850-5EE0-4588-ADB7-0C5A2A44F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범용성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6F8B-61B7-4648-B769-E2862ED93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4756" y="634585"/>
            <a:ext cx="9144000" cy="288032"/>
          </a:xfrm>
        </p:spPr>
        <p:txBody>
          <a:bodyPr/>
          <a:lstStyle/>
          <a:p>
            <a:r>
              <a:rPr lang="ko-KR" altLang="en-US" dirty="0"/>
              <a:t>모든 방향으로 조작할 수 있는 형태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EC9A49C-4D33-455E-9E63-E6D4DCDF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56" y="51007"/>
            <a:ext cx="3579571" cy="50634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1196B4-116A-4955-A2D8-9F721D69C9C9}"/>
              </a:ext>
            </a:extLst>
          </p:cNvPr>
          <p:cNvSpPr txBox="1"/>
          <p:nvPr/>
        </p:nvSpPr>
        <p:spPr>
          <a:xfrm>
            <a:off x="1162483" y="85502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패턴 추가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989D40-F3F6-4473-8944-10CEF9E09B5A}"/>
              </a:ext>
            </a:extLst>
          </p:cNvPr>
          <p:cNvGrpSpPr/>
          <p:nvPr/>
        </p:nvGrpSpPr>
        <p:grpSpPr>
          <a:xfrm>
            <a:off x="3342270" y="999387"/>
            <a:ext cx="3024336" cy="2232248"/>
            <a:chOff x="3923928" y="1563638"/>
            <a:chExt cx="3024336" cy="223224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41CDC0-3A91-4312-A7E3-85CBD59A7151}"/>
                </a:ext>
              </a:extLst>
            </p:cNvPr>
            <p:cNvSpPr/>
            <p:nvPr/>
          </p:nvSpPr>
          <p:spPr>
            <a:xfrm>
              <a:off x="3923928" y="1563638"/>
              <a:ext cx="3024336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BA68E-B6E5-4975-B520-447B3A7E4325}"/>
                </a:ext>
              </a:extLst>
            </p:cNvPr>
            <p:cNvSpPr/>
            <p:nvPr/>
          </p:nvSpPr>
          <p:spPr>
            <a:xfrm>
              <a:off x="4139952" y="1779662"/>
              <a:ext cx="1296144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B434D6-EDC5-4D10-8A31-991BD27E7078}"/>
                </a:ext>
              </a:extLst>
            </p:cNvPr>
            <p:cNvSpPr/>
            <p:nvPr/>
          </p:nvSpPr>
          <p:spPr>
            <a:xfrm>
              <a:off x="4139952" y="2427734"/>
              <a:ext cx="1296144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9E9A080-59C7-4DA2-8A67-1516FB58B7D7}"/>
                </a:ext>
              </a:extLst>
            </p:cNvPr>
            <p:cNvSpPr/>
            <p:nvPr/>
          </p:nvSpPr>
          <p:spPr>
            <a:xfrm>
              <a:off x="4139952" y="3075806"/>
              <a:ext cx="1296144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E32C459-586E-4572-80D3-46802D6BA74B}"/>
                </a:ext>
              </a:extLst>
            </p:cNvPr>
            <p:cNvSpPr/>
            <p:nvPr/>
          </p:nvSpPr>
          <p:spPr>
            <a:xfrm>
              <a:off x="5544108" y="1779662"/>
              <a:ext cx="1296144" cy="8640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DE1D4DB-2511-4DD5-9A99-D53A50D7BFF8}"/>
                </a:ext>
              </a:extLst>
            </p:cNvPr>
            <p:cNvSpPr/>
            <p:nvPr/>
          </p:nvSpPr>
          <p:spPr>
            <a:xfrm>
              <a:off x="5544108" y="2720182"/>
              <a:ext cx="1296144" cy="8640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28CA250A-51BC-4AFB-A5F9-04205E8B6E91}"/>
                </a:ext>
              </a:extLst>
            </p:cNvPr>
            <p:cNvSpPr/>
            <p:nvPr/>
          </p:nvSpPr>
          <p:spPr>
            <a:xfrm>
              <a:off x="6732240" y="2067694"/>
              <a:ext cx="45719" cy="252028"/>
            </a:xfrm>
            <a:prstGeom prst="flowChartTerminator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수행의 시작/종료 39">
              <a:extLst>
                <a:ext uri="{FF2B5EF4-FFF2-40B4-BE49-F238E27FC236}">
                  <a16:creationId xmlns:a16="http://schemas.microsoft.com/office/drawing/2014/main" id="{06AC85AD-F446-49B2-BC41-255991AB45C8}"/>
                </a:ext>
              </a:extLst>
            </p:cNvPr>
            <p:cNvSpPr/>
            <p:nvPr/>
          </p:nvSpPr>
          <p:spPr>
            <a:xfrm>
              <a:off x="6732240" y="3003798"/>
              <a:ext cx="45719" cy="252028"/>
            </a:xfrm>
            <a:prstGeom prst="flowChartTerminator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수행의 시작/종료 50">
              <a:extLst>
                <a:ext uri="{FF2B5EF4-FFF2-40B4-BE49-F238E27FC236}">
                  <a16:creationId xmlns:a16="http://schemas.microsoft.com/office/drawing/2014/main" id="{4A6E64D9-7401-44FD-94B8-4633C1CBAA29}"/>
                </a:ext>
              </a:extLst>
            </p:cNvPr>
            <p:cNvSpPr/>
            <p:nvPr/>
          </p:nvSpPr>
          <p:spPr>
            <a:xfrm>
              <a:off x="5292080" y="1923678"/>
              <a:ext cx="45719" cy="252028"/>
            </a:xfrm>
            <a:prstGeom prst="flowChartTerminator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수행의 시작/종료 51">
              <a:extLst>
                <a:ext uri="{FF2B5EF4-FFF2-40B4-BE49-F238E27FC236}">
                  <a16:creationId xmlns:a16="http://schemas.microsoft.com/office/drawing/2014/main" id="{2C7199ED-E6BD-4969-90D7-2A783C0FE9FE}"/>
                </a:ext>
              </a:extLst>
            </p:cNvPr>
            <p:cNvSpPr/>
            <p:nvPr/>
          </p:nvSpPr>
          <p:spPr>
            <a:xfrm>
              <a:off x="5292080" y="2531641"/>
              <a:ext cx="45719" cy="252028"/>
            </a:xfrm>
            <a:prstGeom prst="flowChartTerminator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수행의 시작/종료 52">
              <a:extLst>
                <a:ext uri="{FF2B5EF4-FFF2-40B4-BE49-F238E27FC236}">
                  <a16:creationId xmlns:a16="http://schemas.microsoft.com/office/drawing/2014/main" id="{BD4A032B-D7EC-483D-934C-904C88BD05BB}"/>
                </a:ext>
              </a:extLst>
            </p:cNvPr>
            <p:cNvSpPr/>
            <p:nvPr/>
          </p:nvSpPr>
          <p:spPr>
            <a:xfrm>
              <a:off x="5292080" y="3183818"/>
              <a:ext cx="45719" cy="252028"/>
            </a:xfrm>
            <a:prstGeom prst="flowChartTerminator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55A0E3-F8C3-4EA6-BDC3-BA3DA8262A18}"/>
              </a:ext>
            </a:extLst>
          </p:cNvPr>
          <p:cNvGrpSpPr/>
          <p:nvPr/>
        </p:nvGrpSpPr>
        <p:grpSpPr>
          <a:xfrm>
            <a:off x="6536075" y="415809"/>
            <a:ext cx="2201153" cy="3221811"/>
            <a:chOff x="6588224" y="937693"/>
            <a:chExt cx="1944216" cy="280815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07EF552-1BDA-4E0F-8FA2-BB4D56628AC2}"/>
                </a:ext>
              </a:extLst>
            </p:cNvPr>
            <p:cNvSpPr/>
            <p:nvPr/>
          </p:nvSpPr>
          <p:spPr>
            <a:xfrm>
              <a:off x="6588224" y="937693"/>
              <a:ext cx="1944216" cy="2808153"/>
            </a:xfrm>
            <a:prstGeom prst="roundRect">
              <a:avLst/>
            </a:prstGeom>
            <a:solidFill>
              <a:srgbClr val="47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42DE51C-2914-44B1-9BA8-54BEFCBFDCB8}"/>
                </a:ext>
              </a:extLst>
            </p:cNvPr>
            <p:cNvSpPr/>
            <p:nvPr/>
          </p:nvSpPr>
          <p:spPr>
            <a:xfrm>
              <a:off x="6632193" y="1446344"/>
              <a:ext cx="1856276" cy="176546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DBB011-A550-408A-8EA5-B045AF95864A}"/>
              </a:ext>
            </a:extLst>
          </p:cNvPr>
          <p:cNvSpPr/>
          <p:nvPr/>
        </p:nvSpPr>
        <p:spPr>
          <a:xfrm>
            <a:off x="3224658" y="4653378"/>
            <a:ext cx="3024336" cy="208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17C961C-34D3-4B5E-9B5C-EA420844EC52}"/>
              </a:ext>
            </a:extLst>
          </p:cNvPr>
          <p:cNvSpPr/>
          <p:nvPr/>
        </p:nvSpPr>
        <p:spPr>
          <a:xfrm flipH="1">
            <a:off x="3440682" y="4444405"/>
            <a:ext cx="1197847" cy="208973"/>
          </a:xfrm>
          <a:prstGeom prst="rtTriangle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87F162F9-E176-4BF1-AB66-83D28CEFE8E2}"/>
              </a:ext>
            </a:extLst>
          </p:cNvPr>
          <p:cNvSpPr/>
          <p:nvPr/>
        </p:nvSpPr>
        <p:spPr>
          <a:xfrm flipH="1">
            <a:off x="4929572" y="4444405"/>
            <a:ext cx="1197847" cy="208973"/>
          </a:xfrm>
          <a:prstGeom prst="rtTriangle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C265AB-42F6-4349-A424-10C610B86D25}"/>
              </a:ext>
            </a:extLst>
          </p:cNvPr>
          <p:cNvGrpSpPr/>
          <p:nvPr/>
        </p:nvGrpSpPr>
        <p:grpSpPr>
          <a:xfrm>
            <a:off x="6660232" y="1863483"/>
            <a:ext cx="1944216" cy="292448"/>
            <a:chOff x="6660232" y="1863483"/>
            <a:chExt cx="1944216" cy="2924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5D63334-1237-477C-BA2A-DE854A55BC61}"/>
                </a:ext>
              </a:extLst>
            </p:cNvPr>
            <p:cNvSpPr/>
            <p:nvPr/>
          </p:nvSpPr>
          <p:spPr>
            <a:xfrm>
              <a:off x="6660232" y="1863483"/>
              <a:ext cx="1944216" cy="2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CEBDD-E2C9-4BCF-8524-8767311AB38A}"/>
                </a:ext>
              </a:extLst>
            </p:cNvPr>
            <p:cNvSpPr/>
            <p:nvPr/>
          </p:nvSpPr>
          <p:spPr>
            <a:xfrm>
              <a:off x="6732240" y="1884346"/>
              <a:ext cx="220145" cy="231165"/>
            </a:xfrm>
            <a:prstGeom prst="ellipse">
              <a:avLst/>
            </a:prstGeom>
            <a:solidFill>
              <a:srgbClr val="4784A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8119B4-15F9-4CB3-BEA3-99055631BFAC}"/>
              </a:ext>
            </a:extLst>
          </p:cNvPr>
          <p:cNvGrpSpPr/>
          <p:nvPr/>
        </p:nvGrpSpPr>
        <p:grpSpPr>
          <a:xfrm>
            <a:off x="3763885" y="3477572"/>
            <a:ext cx="2201153" cy="757860"/>
            <a:chOff x="3851920" y="3124136"/>
            <a:chExt cx="2201153" cy="75786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8EB6768-87B9-4AD2-91AA-F62C72A2CB46}"/>
                </a:ext>
              </a:extLst>
            </p:cNvPr>
            <p:cNvGrpSpPr/>
            <p:nvPr/>
          </p:nvGrpSpPr>
          <p:grpSpPr>
            <a:xfrm>
              <a:off x="3851920" y="3124136"/>
              <a:ext cx="2201153" cy="671750"/>
              <a:chOff x="3883015" y="3231634"/>
              <a:chExt cx="2201153" cy="671750"/>
            </a:xfrm>
          </p:grpSpPr>
          <p:sp>
            <p:nvSpPr>
              <p:cNvPr id="23" name="순서도: 지연 22">
                <a:extLst>
                  <a:ext uri="{FF2B5EF4-FFF2-40B4-BE49-F238E27FC236}">
                    <a16:creationId xmlns:a16="http://schemas.microsoft.com/office/drawing/2014/main" id="{80AE27D0-7C23-4E5A-94A7-06A6AD95386C}"/>
                  </a:ext>
                </a:extLst>
              </p:cNvPr>
              <p:cNvSpPr/>
              <p:nvPr/>
            </p:nvSpPr>
            <p:spPr>
              <a:xfrm rot="16200000">
                <a:off x="4721494" y="2447915"/>
                <a:ext cx="534153" cy="2101591"/>
              </a:xfrm>
              <a:prstGeom prst="flowChartDelay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3002792-19B3-4A2F-9802-808E4B13AD49}"/>
                  </a:ext>
                </a:extLst>
              </p:cNvPr>
              <p:cNvSpPr/>
              <p:nvPr/>
            </p:nvSpPr>
            <p:spPr>
              <a:xfrm>
                <a:off x="3883015" y="3694411"/>
                <a:ext cx="2201153" cy="208973"/>
              </a:xfrm>
              <a:prstGeom prst="roundRect">
                <a:avLst/>
              </a:prstGeom>
              <a:solidFill>
                <a:srgbClr val="4784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93E94EE-662A-4851-AF95-25C82CD0B2BE}"/>
                </a:ext>
              </a:extLst>
            </p:cNvPr>
            <p:cNvSpPr/>
            <p:nvPr/>
          </p:nvSpPr>
          <p:spPr>
            <a:xfrm>
              <a:off x="4037817" y="3795886"/>
              <a:ext cx="1830327" cy="861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44884F1-703F-4067-B00E-E2C7A17A6DFE}"/>
              </a:ext>
            </a:extLst>
          </p:cNvPr>
          <p:cNvSpPr txBox="1"/>
          <p:nvPr/>
        </p:nvSpPr>
        <p:spPr>
          <a:xfrm>
            <a:off x="1053937" y="1318777"/>
            <a:ext cx="14221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회전</a:t>
            </a:r>
            <a:r>
              <a:rPr lang="en-US" altLang="ko-KR" dirty="0"/>
              <a:t> = 30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428FEA-54B3-43E3-89AA-0F3D4274AE80}"/>
              </a:ext>
            </a:extLst>
          </p:cNvPr>
          <p:cNvSpPr txBox="1"/>
          <p:nvPr/>
        </p:nvSpPr>
        <p:spPr>
          <a:xfrm>
            <a:off x="1061733" y="1826116"/>
            <a:ext cx="14143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2. PUSH 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FDD122-C087-4ABC-B270-2B32720DE2F6}"/>
              </a:ext>
            </a:extLst>
          </p:cNvPr>
          <p:cNvSpPr txBox="1"/>
          <p:nvPr/>
        </p:nvSpPr>
        <p:spPr>
          <a:xfrm>
            <a:off x="1061733" y="2322243"/>
            <a:ext cx="14143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회전 </a:t>
            </a:r>
            <a:r>
              <a:rPr lang="en-US" altLang="ko-KR" dirty="0"/>
              <a:t>= 60 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ADDA7-2B08-475B-962E-8EAB55F69045}"/>
              </a:ext>
            </a:extLst>
          </p:cNvPr>
          <p:cNvSpPr txBox="1"/>
          <p:nvPr/>
        </p:nvSpPr>
        <p:spPr>
          <a:xfrm>
            <a:off x="1061733" y="3881996"/>
            <a:ext cx="14143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저장 하기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6F225EC-32BB-47DA-9C92-379627D1A0D9}"/>
              </a:ext>
            </a:extLst>
          </p:cNvPr>
          <p:cNvGrpSpPr/>
          <p:nvPr/>
        </p:nvGrpSpPr>
        <p:grpSpPr>
          <a:xfrm rot="18900000">
            <a:off x="6660232" y="1868214"/>
            <a:ext cx="1944216" cy="292448"/>
            <a:chOff x="6660232" y="1863483"/>
            <a:chExt cx="1944216" cy="29244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8CE53D0-F713-4369-84E6-B5D12FDFD041}"/>
                </a:ext>
              </a:extLst>
            </p:cNvPr>
            <p:cNvSpPr/>
            <p:nvPr/>
          </p:nvSpPr>
          <p:spPr>
            <a:xfrm>
              <a:off x="6660232" y="1863483"/>
              <a:ext cx="1944216" cy="2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844E1A5-6C26-4FE5-8034-E7B1BE62FACB}"/>
                </a:ext>
              </a:extLst>
            </p:cNvPr>
            <p:cNvSpPr/>
            <p:nvPr/>
          </p:nvSpPr>
          <p:spPr>
            <a:xfrm>
              <a:off x="6732240" y="1884346"/>
              <a:ext cx="220145" cy="231165"/>
            </a:xfrm>
            <a:prstGeom prst="ellipse">
              <a:avLst/>
            </a:prstGeom>
            <a:solidFill>
              <a:srgbClr val="4784A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A9DF5A38-58A9-4918-91D6-98C9DA1AC674}"/>
              </a:ext>
            </a:extLst>
          </p:cNvPr>
          <p:cNvSpPr/>
          <p:nvPr/>
        </p:nvSpPr>
        <p:spPr>
          <a:xfrm>
            <a:off x="3437757" y="4442116"/>
            <a:ext cx="1197847" cy="208973"/>
          </a:xfrm>
          <a:prstGeom prst="rtTriangle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A824405-E1A2-4766-84A1-039552EA6D21}"/>
              </a:ext>
            </a:extLst>
          </p:cNvPr>
          <p:cNvGrpSpPr/>
          <p:nvPr/>
        </p:nvGrpSpPr>
        <p:grpSpPr>
          <a:xfrm rot="16200000">
            <a:off x="6672240" y="1868216"/>
            <a:ext cx="1944216" cy="292448"/>
            <a:chOff x="6660232" y="1863483"/>
            <a:chExt cx="1944216" cy="29244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0C61FCB-40EF-4C07-8354-A265211F00CE}"/>
                </a:ext>
              </a:extLst>
            </p:cNvPr>
            <p:cNvSpPr/>
            <p:nvPr/>
          </p:nvSpPr>
          <p:spPr>
            <a:xfrm>
              <a:off x="6660232" y="1863483"/>
              <a:ext cx="1944216" cy="2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BF26415-CF0D-409F-BE98-ABEE5B1A3FD2}"/>
                </a:ext>
              </a:extLst>
            </p:cNvPr>
            <p:cNvSpPr/>
            <p:nvPr/>
          </p:nvSpPr>
          <p:spPr>
            <a:xfrm>
              <a:off x="6732240" y="1884346"/>
              <a:ext cx="220145" cy="231165"/>
            </a:xfrm>
            <a:prstGeom prst="ellipse">
              <a:avLst/>
            </a:prstGeom>
            <a:solidFill>
              <a:srgbClr val="4784A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14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2.46914E-7 L 0.27031 2.46914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02569 0.00092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00092 L 0.02569 0.0314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03148 L 0.0809 0.0311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16" grpId="0" animBg="1"/>
      <p:bldP spid="58" grpId="0" animBg="1"/>
      <p:bldP spid="59" grpId="0" animBg="1"/>
      <p:bldP spid="60" grpId="0" animBg="1"/>
      <p:bldP spid="68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74</Words>
  <Application>Microsoft Office PowerPoint</Application>
  <PresentationFormat>화면 슬라이드 쇼(16:9)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제성</cp:lastModifiedBy>
  <cp:revision>144</cp:revision>
  <dcterms:created xsi:type="dcterms:W3CDTF">2016-12-05T23:26:54Z</dcterms:created>
  <dcterms:modified xsi:type="dcterms:W3CDTF">2019-06-01T08:59:22Z</dcterms:modified>
</cp:coreProperties>
</file>