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1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2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3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59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4FB28-B021-40F2-BE42-7EE0F47DE45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444F7C-C3F1-47AC-B927-DB71C3EA5535}">
      <dgm:prSet/>
      <dgm:spPr/>
      <dgm:t>
        <a:bodyPr/>
        <a:lstStyle/>
        <a:p>
          <a:r>
            <a:rPr lang="en-GB" dirty="0"/>
            <a:t>POST /upload-midi-binary</a:t>
          </a:r>
          <a:endParaRPr lang="en-US" dirty="0"/>
        </a:p>
      </dgm:t>
    </dgm:pt>
    <dgm:pt modelId="{13A22A0B-12AB-40D6-AE5C-11FCD29B0C86}" type="parTrans" cxnId="{8CEB7628-2038-42D0-A07E-2E2ED1B7E7D2}">
      <dgm:prSet/>
      <dgm:spPr/>
      <dgm:t>
        <a:bodyPr/>
        <a:lstStyle/>
        <a:p>
          <a:endParaRPr lang="en-US"/>
        </a:p>
      </dgm:t>
    </dgm:pt>
    <dgm:pt modelId="{448A154B-7134-4894-BD7A-2A249EACB9FC}" type="sibTrans" cxnId="{8CEB7628-2038-42D0-A07E-2E2ED1B7E7D2}">
      <dgm:prSet/>
      <dgm:spPr/>
      <dgm:t>
        <a:bodyPr/>
        <a:lstStyle/>
        <a:p>
          <a:endParaRPr lang="en-US"/>
        </a:p>
      </dgm:t>
    </dgm:pt>
    <dgm:pt modelId="{DB220952-072A-451E-B1A7-6012F22A2A93}">
      <dgm:prSet/>
      <dgm:spPr/>
      <dgm:t>
        <a:bodyPr/>
        <a:lstStyle/>
        <a:p>
          <a:r>
            <a:rPr lang="en-GB" dirty="0"/>
            <a:t>POST /upload-midi (legacy)</a:t>
          </a:r>
          <a:endParaRPr lang="en-US" dirty="0"/>
        </a:p>
      </dgm:t>
    </dgm:pt>
    <dgm:pt modelId="{494168EE-D8BB-43C8-95E2-4DF4F5F545EE}" type="parTrans" cxnId="{06E1401F-86D8-41AC-8270-2FF69196FD4C}">
      <dgm:prSet/>
      <dgm:spPr/>
      <dgm:t>
        <a:bodyPr/>
        <a:lstStyle/>
        <a:p>
          <a:endParaRPr lang="en-US"/>
        </a:p>
      </dgm:t>
    </dgm:pt>
    <dgm:pt modelId="{669D9CC2-5F92-4AFF-8A3D-B71E2A6F7233}" type="sibTrans" cxnId="{06E1401F-86D8-41AC-8270-2FF69196FD4C}">
      <dgm:prSet/>
      <dgm:spPr/>
      <dgm:t>
        <a:bodyPr/>
        <a:lstStyle/>
        <a:p>
          <a:endParaRPr lang="en-US"/>
        </a:p>
      </dgm:t>
    </dgm:pt>
    <dgm:pt modelId="{556D97E5-EC3F-4E73-8E22-9BDB74D89D06}">
      <dgm:prSet/>
      <dgm:spPr/>
      <dgm:t>
        <a:bodyPr/>
        <a:lstStyle/>
        <a:p>
          <a:r>
            <a:rPr lang="en-GB"/>
            <a:t>POST /generate-midi/</a:t>
          </a:r>
          <a:endParaRPr lang="en-US"/>
        </a:p>
      </dgm:t>
    </dgm:pt>
    <dgm:pt modelId="{22CBED53-AEBF-4783-B885-A7DB7B65FD81}" type="parTrans" cxnId="{E830D22D-C739-4F90-AB16-06BD3343E9C0}">
      <dgm:prSet/>
      <dgm:spPr/>
      <dgm:t>
        <a:bodyPr/>
        <a:lstStyle/>
        <a:p>
          <a:endParaRPr lang="en-US"/>
        </a:p>
      </dgm:t>
    </dgm:pt>
    <dgm:pt modelId="{F7238C6B-F403-453B-9C34-938F7EDA9A99}" type="sibTrans" cxnId="{E830D22D-C739-4F90-AB16-06BD3343E9C0}">
      <dgm:prSet/>
      <dgm:spPr/>
      <dgm:t>
        <a:bodyPr/>
        <a:lstStyle/>
        <a:p>
          <a:endParaRPr lang="en-US"/>
        </a:p>
      </dgm:t>
    </dgm:pt>
    <dgm:pt modelId="{AB763872-B337-4852-BB77-059C004ED0AF}">
      <dgm:prSet/>
      <dgm:spPr/>
      <dgm:t>
        <a:bodyPr/>
        <a:lstStyle/>
        <a:p>
          <a:r>
            <a:rPr lang="en-GB"/>
            <a:t>Post /convert-audio-to-midi/</a:t>
          </a:r>
          <a:endParaRPr lang="en-US"/>
        </a:p>
      </dgm:t>
    </dgm:pt>
    <dgm:pt modelId="{5EE1BF78-8AC5-4DEB-9386-EAE025C3B4A5}" type="parTrans" cxnId="{C42AFB81-D49F-4C5F-B698-A130149C1F58}">
      <dgm:prSet/>
      <dgm:spPr/>
      <dgm:t>
        <a:bodyPr/>
        <a:lstStyle/>
        <a:p>
          <a:endParaRPr lang="en-US"/>
        </a:p>
      </dgm:t>
    </dgm:pt>
    <dgm:pt modelId="{0E10E8B2-7CDD-42AB-92B4-69C89CABBC50}" type="sibTrans" cxnId="{C42AFB81-D49F-4C5F-B698-A130149C1F58}">
      <dgm:prSet/>
      <dgm:spPr/>
      <dgm:t>
        <a:bodyPr/>
        <a:lstStyle/>
        <a:p>
          <a:endParaRPr lang="en-US"/>
        </a:p>
      </dgm:t>
    </dgm:pt>
    <dgm:pt modelId="{631A0BA4-E76C-4B2B-AD45-2E77FC8F2432}" type="pres">
      <dgm:prSet presAssocID="{3AC4FB28-B021-40F2-BE42-7EE0F47DE45B}" presName="root" presStyleCnt="0">
        <dgm:presLayoutVars>
          <dgm:dir/>
          <dgm:resizeHandles val="exact"/>
        </dgm:presLayoutVars>
      </dgm:prSet>
      <dgm:spPr/>
    </dgm:pt>
    <dgm:pt modelId="{172FFAFA-4F20-4997-94B5-5F5DCD2B906F}" type="pres">
      <dgm:prSet presAssocID="{88444F7C-C3F1-47AC-B927-DB71C3EA5535}" presName="compNode" presStyleCnt="0"/>
      <dgm:spPr/>
    </dgm:pt>
    <dgm:pt modelId="{9A0B3351-F41E-411F-9F2C-D5164FFBA5FC}" type="pres">
      <dgm:prSet presAssocID="{88444F7C-C3F1-47AC-B927-DB71C3EA553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5AB7673-9E52-445D-A960-4BDE478D72DA}" type="pres">
      <dgm:prSet presAssocID="{88444F7C-C3F1-47AC-B927-DB71C3EA5535}" presName="spaceRect" presStyleCnt="0"/>
      <dgm:spPr/>
    </dgm:pt>
    <dgm:pt modelId="{5F63332D-E55E-4E7C-8880-E1F4845E9475}" type="pres">
      <dgm:prSet presAssocID="{88444F7C-C3F1-47AC-B927-DB71C3EA5535}" presName="textRect" presStyleLbl="revTx" presStyleIdx="0" presStyleCnt="4">
        <dgm:presLayoutVars>
          <dgm:chMax val="1"/>
          <dgm:chPref val="1"/>
        </dgm:presLayoutVars>
      </dgm:prSet>
      <dgm:spPr/>
    </dgm:pt>
    <dgm:pt modelId="{9F92AEF9-2CA5-4180-A132-807BE6C74157}" type="pres">
      <dgm:prSet presAssocID="{448A154B-7134-4894-BD7A-2A249EACB9FC}" presName="sibTrans" presStyleCnt="0"/>
      <dgm:spPr/>
    </dgm:pt>
    <dgm:pt modelId="{86BF9FC7-611A-4F2B-A5DD-269C630CC49B}" type="pres">
      <dgm:prSet presAssocID="{DB220952-072A-451E-B1A7-6012F22A2A93}" presName="compNode" presStyleCnt="0"/>
      <dgm:spPr/>
    </dgm:pt>
    <dgm:pt modelId="{1136707A-16A8-4290-A7EF-108ACCEB2759}" type="pres">
      <dgm:prSet presAssocID="{DB220952-072A-451E-B1A7-6012F22A2A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osaur Head Skeleton outline"/>
        </a:ext>
      </dgm:extLst>
    </dgm:pt>
    <dgm:pt modelId="{BC537A13-B67C-4D5D-9D8D-2A2661E3E232}" type="pres">
      <dgm:prSet presAssocID="{DB220952-072A-451E-B1A7-6012F22A2A93}" presName="spaceRect" presStyleCnt="0"/>
      <dgm:spPr/>
    </dgm:pt>
    <dgm:pt modelId="{522A47D9-DB90-43CF-B8C2-2EAD45E5454E}" type="pres">
      <dgm:prSet presAssocID="{DB220952-072A-451E-B1A7-6012F22A2A93}" presName="textRect" presStyleLbl="revTx" presStyleIdx="1" presStyleCnt="4">
        <dgm:presLayoutVars>
          <dgm:chMax val="1"/>
          <dgm:chPref val="1"/>
        </dgm:presLayoutVars>
      </dgm:prSet>
      <dgm:spPr/>
    </dgm:pt>
    <dgm:pt modelId="{2A649A3C-EF7C-4862-951C-6D1EBA284887}" type="pres">
      <dgm:prSet presAssocID="{669D9CC2-5F92-4AFF-8A3D-B71E2A6F7233}" presName="sibTrans" presStyleCnt="0"/>
      <dgm:spPr/>
    </dgm:pt>
    <dgm:pt modelId="{74871DFA-A45E-44E0-8BA8-3CB0085B50BE}" type="pres">
      <dgm:prSet presAssocID="{556D97E5-EC3F-4E73-8E22-9BDB74D89D06}" presName="compNode" presStyleCnt="0"/>
      <dgm:spPr/>
    </dgm:pt>
    <dgm:pt modelId="{36A2D3AE-1389-4516-AB50-EA7C1B45362B}" type="pres">
      <dgm:prSet presAssocID="{556D97E5-EC3F-4E73-8E22-9BDB74D89D0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um Set"/>
        </a:ext>
      </dgm:extLst>
    </dgm:pt>
    <dgm:pt modelId="{5FCBA2A0-870C-41BE-9965-1CC3657B9EEC}" type="pres">
      <dgm:prSet presAssocID="{556D97E5-EC3F-4E73-8E22-9BDB74D89D06}" presName="spaceRect" presStyleCnt="0"/>
      <dgm:spPr/>
    </dgm:pt>
    <dgm:pt modelId="{7AE1E5D6-1AEB-47CF-A87D-6BF83F7A8541}" type="pres">
      <dgm:prSet presAssocID="{556D97E5-EC3F-4E73-8E22-9BDB74D89D06}" presName="textRect" presStyleLbl="revTx" presStyleIdx="2" presStyleCnt="4">
        <dgm:presLayoutVars>
          <dgm:chMax val="1"/>
          <dgm:chPref val="1"/>
        </dgm:presLayoutVars>
      </dgm:prSet>
      <dgm:spPr/>
    </dgm:pt>
    <dgm:pt modelId="{E7C577C0-F035-423B-B22C-E9DE6981868C}" type="pres">
      <dgm:prSet presAssocID="{F7238C6B-F403-453B-9C34-938F7EDA9A99}" presName="sibTrans" presStyleCnt="0"/>
      <dgm:spPr/>
    </dgm:pt>
    <dgm:pt modelId="{8E878912-AA67-44A4-8309-F907904678FB}" type="pres">
      <dgm:prSet presAssocID="{AB763872-B337-4852-BB77-059C004ED0AF}" presName="compNode" presStyleCnt="0"/>
      <dgm:spPr/>
    </dgm:pt>
    <dgm:pt modelId="{1F171C75-A8B2-418F-BAE1-F278EDEF6F97}" type="pres">
      <dgm:prSet presAssocID="{AB763872-B337-4852-BB77-059C004ED0A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A7C3E9E5-5394-4B4C-9035-E2F4A974CF6F}" type="pres">
      <dgm:prSet presAssocID="{AB763872-B337-4852-BB77-059C004ED0AF}" presName="spaceRect" presStyleCnt="0"/>
      <dgm:spPr/>
    </dgm:pt>
    <dgm:pt modelId="{39BD9102-ED98-4198-B48E-D68E847B2520}" type="pres">
      <dgm:prSet presAssocID="{AB763872-B337-4852-BB77-059C004ED0A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6E1401F-86D8-41AC-8270-2FF69196FD4C}" srcId="{3AC4FB28-B021-40F2-BE42-7EE0F47DE45B}" destId="{DB220952-072A-451E-B1A7-6012F22A2A93}" srcOrd="1" destOrd="0" parTransId="{494168EE-D8BB-43C8-95E2-4DF4F5F545EE}" sibTransId="{669D9CC2-5F92-4AFF-8A3D-B71E2A6F7233}"/>
    <dgm:cxn modelId="{8CEB7628-2038-42D0-A07E-2E2ED1B7E7D2}" srcId="{3AC4FB28-B021-40F2-BE42-7EE0F47DE45B}" destId="{88444F7C-C3F1-47AC-B927-DB71C3EA5535}" srcOrd="0" destOrd="0" parTransId="{13A22A0B-12AB-40D6-AE5C-11FCD29B0C86}" sibTransId="{448A154B-7134-4894-BD7A-2A249EACB9FC}"/>
    <dgm:cxn modelId="{E830D22D-C739-4F90-AB16-06BD3343E9C0}" srcId="{3AC4FB28-B021-40F2-BE42-7EE0F47DE45B}" destId="{556D97E5-EC3F-4E73-8E22-9BDB74D89D06}" srcOrd="2" destOrd="0" parTransId="{22CBED53-AEBF-4783-B885-A7DB7B65FD81}" sibTransId="{F7238C6B-F403-453B-9C34-938F7EDA9A99}"/>
    <dgm:cxn modelId="{C242B177-B587-4AC1-A51E-CB23530F5C36}" type="presOf" srcId="{DB220952-072A-451E-B1A7-6012F22A2A93}" destId="{522A47D9-DB90-43CF-B8C2-2EAD45E5454E}" srcOrd="0" destOrd="0" presId="urn:microsoft.com/office/officeart/2018/2/layout/IconLabelList"/>
    <dgm:cxn modelId="{C42AFB81-D49F-4C5F-B698-A130149C1F58}" srcId="{3AC4FB28-B021-40F2-BE42-7EE0F47DE45B}" destId="{AB763872-B337-4852-BB77-059C004ED0AF}" srcOrd="3" destOrd="0" parTransId="{5EE1BF78-8AC5-4DEB-9386-EAE025C3B4A5}" sibTransId="{0E10E8B2-7CDD-42AB-92B4-69C89CABBC50}"/>
    <dgm:cxn modelId="{2B285B91-5D16-4D6E-98F7-5EDAC391D2A0}" type="presOf" srcId="{556D97E5-EC3F-4E73-8E22-9BDB74D89D06}" destId="{7AE1E5D6-1AEB-47CF-A87D-6BF83F7A8541}" srcOrd="0" destOrd="0" presId="urn:microsoft.com/office/officeart/2018/2/layout/IconLabelList"/>
    <dgm:cxn modelId="{59DB05D8-B6B9-47A3-8B10-E8CF0F1DD4B9}" type="presOf" srcId="{AB763872-B337-4852-BB77-059C004ED0AF}" destId="{39BD9102-ED98-4198-B48E-D68E847B2520}" srcOrd="0" destOrd="0" presId="urn:microsoft.com/office/officeart/2018/2/layout/IconLabelList"/>
    <dgm:cxn modelId="{867E23DA-0E57-4D37-9813-EB5B8807E1A4}" type="presOf" srcId="{88444F7C-C3F1-47AC-B927-DB71C3EA5535}" destId="{5F63332D-E55E-4E7C-8880-E1F4845E9475}" srcOrd="0" destOrd="0" presId="urn:microsoft.com/office/officeart/2018/2/layout/IconLabelList"/>
    <dgm:cxn modelId="{259527FC-2E2E-4EDC-AFED-3D5F3D3EDE26}" type="presOf" srcId="{3AC4FB28-B021-40F2-BE42-7EE0F47DE45B}" destId="{631A0BA4-E76C-4B2B-AD45-2E77FC8F2432}" srcOrd="0" destOrd="0" presId="urn:microsoft.com/office/officeart/2018/2/layout/IconLabelList"/>
    <dgm:cxn modelId="{824B7AC9-FBC4-49D3-9638-43254978E6F6}" type="presParOf" srcId="{631A0BA4-E76C-4B2B-AD45-2E77FC8F2432}" destId="{172FFAFA-4F20-4997-94B5-5F5DCD2B906F}" srcOrd="0" destOrd="0" presId="urn:microsoft.com/office/officeart/2018/2/layout/IconLabelList"/>
    <dgm:cxn modelId="{F1627640-A3BF-4507-9B21-E8EB558CF26D}" type="presParOf" srcId="{172FFAFA-4F20-4997-94B5-5F5DCD2B906F}" destId="{9A0B3351-F41E-411F-9F2C-D5164FFBA5FC}" srcOrd="0" destOrd="0" presId="urn:microsoft.com/office/officeart/2018/2/layout/IconLabelList"/>
    <dgm:cxn modelId="{A8537DCF-1A5B-4E1D-8E1D-AF59DC3967B6}" type="presParOf" srcId="{172FFAFA-4F20-4997-94B5-5F5DCD2B906F}" destId="{45AB7673-9E52-445D-A960-4BDE478D72DA}" srcOrd="1" destOrd="0" presId="urn:microsoft.com/office/officeart/2018/2/layout/IconLabelList"/>
    <dgm:cxn modelId="{0A7B341C-BFE1-4274-B3D0-4D63FC22AA2C}" type="presParOf" srcId="{172FFAFA-4F20-4997-94B5-5F5DCD2B906F}" destId="{5F63332D-E55E-4E7C-8880-E1F4845E9475}" srcOrd="2" destOrd="0" presId="urn:microsoft.com/office/officeart/2018/2/layout/IconLabelList"/>
    <dgm:cxn modelId="{14021C67-E4FA-48DA-948E-A6FD3555A337}" type="presParOf" srcId="{631A0BA4-E76C-4B2B-AD45-2E77FC8F2432}" destId="{9F92AEF9-2CA5-4180-A132-807BE6C74157}" srcOrd="1" destOrd="0" presId="urn:microsoft.com/office/officeart/2018/2/layout/IconLabelList"/>
    <dgm:cxn modelId="{435FF629-242E-49F3-9449-748116AC20DF}" type="presParOf" srcId="{631A0BA4-E76C-4B2B-AD45-2E77FC8F2432}" destId="{86BF9FC7-611A-4F2B-A5DD-269C630CC49B}" srcOrd="2" destOrd="0" presId="urn:microsoft.com/office/officeart/2018/2/layout/IconLabelList"/>
    <dgm:cxn modelId="{35013FCB-B002-4677-BC77-0EF492C6B3B3}" type="presParOf" srcId="{86BF9FC7-611A-4F2B-A5DD-269C630CC49B}" destId="{1136707A-16A8-4290-A7EF-108ACCEB2759}" srcOrd="0" destOrd="0" presId="urn:microsoft.com/office/officeart/2018/2/layout/IconLabelList"/>
    <dgm:cxn modelId="{B512D894-D835-43B8-A8E5-0E04AE12C9CF}" type="presParOf" srcId="{86BF9FC7-611A-4F2B-A5DD-269C630CC49B}" destId="{BC537A13-B67C-4D5D-9D8D-2A2661E3E232}" srcOrd="1" destOrd="0" presId="urn:microsoft.com/office/officeart/2018/2/layout/IconLabelList"/>
    <dgm:cxn modelId="{8CA93AE2-A440-441F-AA88-D66B54A0BB45}" type="presParOf" srcId="{86BF9FC7-611A-4F2B-A5DD-269C630CC49B}" destId="{522A47D9-DB90-43CF-B8C2-2EAD45E5454E}" srcOrd="2" destOrd="0" presId="urn:microsoft.com/office/officeart/2018/2/layout/IconLabelList"/>
    <dgm:cxn modelId="{F0091E45-772E-4D93-B067-8C63F6C19119}" type="presParOf" srcId="{631A0BA4-E76C-4B2B-AD45-2E77FC8F2432}" destId="{2A649A3C-EF7C-4862-951C-6D1EBA284887}" srcOrd="3" destOrd="0" presId="urn:microsoft.com/office/officeart/2018/2/layout/IconLabelList"/>
    <dgm:cxn modelId="{A07025DC-ED63-4715-89B3-5347807FFD98}" type="presParOf" srcId="{631A0BA4-E76C-4B2B-AD45-2E77FC8F2432}" destId="{74871DFA-A45E-44E0-8BA8-3CB0085B50BE}" srcOrd="4" destOrd="0" presId="urn:microsoft.com/office/officeart/2018/2/layout/IconLabelList"/>
    <dgm:cxn modelId="{156E68A3-7456-4C8C-8555-A307509F875D}" type="presParOf" srcId="{74871DFA-A45E-44E0-8BA8-3CB0085B50BE}" destId="{36A2D3AE-1389-4516-AB50-EA7C1B45362B}" srcOrd="0" destOrd="0" presId="urn:microsoft.com/office/officeart/2018/2/layout/IconLabelList"/>
    <dgm:cxn modelId="{A69E44B3-D743-4C32-A9DF-B0AB41A759C2}" type="presParOf" srcId="{74871DFA-A45E-44E0-8BA8-3CB0085B50BE}" destId="{5FCBA2A0-870C-41BE-9965-1CC3657B9EEC}" srcOrd="1" destOrd="0" presId="urn:microsoft.com/office/officeart/2018/2/layout/IconLabelList"/>
    <dgm:cxn modelId="{CE980F4C-7A5F-4444-9E54-8F6E43648F97}" type="presParOf" srcId="{74871DFA-A45E-44E0-8BA8-3CB0085B50BE}" destId="{7AE1E5D6-1AEB-47CF-A87D-6BF83F7A8541}" srcOrd="2" destOrd="0" presId="urn:microsoft.com/office/officeart/2018/2/layout/IconLabelList"/>
    <dgm:cxn modelId="{D09EC45B-3251-4742-B961-F96B9C730139}" type="presParOf" srcId="{631A0BA4-E76C-4B2B-AD45-2E77FC8F2432}" destId="{E7C577C0-F035-423B-B22C-E9DE6981868C}" srcOrd="5" destOrd="0" presId="urn:microsoft.com/office/officeart/2018/2/layout/IconLabelList"/>
    <dgm:cxn modelId="{6B42B1C9-78F7-456A-9729-AE6AEDB38187}" type="presParOf" srcId="{631A0BA4-E76C-4B2B-AD45-2E77FC8F2432}" destId="{8E878912-AA67-44A4-8309-F907904678FB}" srcOrd="6" destOrd="0" presId="urn:microsoft.com/office/officeart/2018/2/layout/IconLabelList"/>
    <dgm:cxn modelId="{EE02B519-5864-4AF8-8FB7-7B7E1755E0F6}" type="presParOf" srcId="{8E878912-AA67-44A4-8309-F907904678FB}" destId="{1F171C75-A8B2-418F-BAE1-F278EDEF6F97}" srcOrd="0" destOrd="0" presId="urn:microsoft.com/office/officeart/2018/2/layout/IconLabelList"/>
    <dgm:cxn modelId="{6B745C72-8BB9-4D3D-B9BC-9423A1358ACF}" type="presParOf" srcId="{8E878912-AA67-44A4-8309-F907904678FB}" destId="{A7C3E9E5-5394-4B4C-9035-E2F4A974CF6F}" srcOrd="1" destOrd="0" presId="urn:microsoft.com/office/officeart/2018/2/layout/IconLabelList"/>
    <dgm:cxn modelId="{5D0E3762-05B3-4A1B-8011-0C7AF11D9EAB}" type="presParOf" srcId="{8E878912-AA67-44A4-8309-F907904678FB}" destId="{39BD9102-ED98-4198-B48E-D68E847B25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E6BFAAA-F49E-4146-8339-90243320ADBB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7812322-616F-46D0-BDF9-50262E0C014A}">
      <dgm:prSet phldrT="[Text]"/>
      <dgm:spPr/>
      <dgm:t>
        <a:bodyPr/>
        <a:lstStyle/>
        <a:p>
          <a:r>
            <a:rPr lang="en-GB" dirty="0"/>
            <a:t>IDLE</a:t>
          </a:r>
        </a:p>
      </dgm:t>
    </dgm:pt>
    <dgm:pt modelId="{5F2FA0EB-1EAA-41DA-8A14-780EABDE749A}" type="parTrans" cxnId="{5A46201D-BC3D-44BE-8D57-4779A0D73231}">
      <dgm:prSet/>
      <dgm:spPr/>
      <dgm:t>
        <a:bodyPr/>
        <a:lstStyle/>
        <a:p>
          <a:endParaRPr lang="en-GB"/>
        </a:p>
      </dgm:t>
    </dgm:pt>
    <dgm:pt modelId="{B680778B-DCFE-4177-8569-2AD64433C179}" type="sibTrans" cxnId="{5A46201D-BC3D-44BE-8D57-4779A0D73231}">
      <dgm:prSet/>
      <dgm:spPr/>
      <dgm:t>
        <a:bodyPr/>
        <a:lstStyle/>
        <a:p>
          <a:endParaRPr lang="en-GB"/>
        </a:p>
      </dgm:t>
    </dgm:pt>
    <dgm:pt modelId="{4E5F4841-02EB-458A-8E18-2357E70D8DFE}">
      <dgm:prSet phldrT="[Text]"/>
      <dgm:spPr/>
      <dgm:t>
        <a:bodyPr/>
        <a:lstStyle/>
        <a:p>
          <a:r>
            <a:rPr lang="en-GB" dirty="0"/>
            <a:t>OPEN_FILE</a:t>
          </a:r>
        </a:p>
      </dgm:t>
    </dgm:pt>
    <dgm:pt modelId="{58E79303-D125-4E9D-A630-7D8B5983FCF9}" type="parTrans" cxnId="{AB37E194-265E-4DB2-B27C-7EA27D8EDEE7}">
      <dgm:prSet/>
      <dgm:spPr/>
      <dgm:t>
        <a:bodyPr/>
        <a:lstStyle/>
        <a:p>
          <a:endParaRPr lang="en-GB"/>
        </a:p>
      </dgm:t>
    </dgm:pt>
    <dgm:pt modelId="{0C3E1701-5078-4399-A22B-E689E4A21846}" type="sibTrans" cxnId="{AB37E194-265E-4DB2-B27C-7EA27D8EDEE7}">
      <dgm:prSet/>
      <dgm:spPr/>
      <dgm:t>
        <a:bodyPr/>
        <a:lstStyle/>
        <a:p>
          <a:endParaRPr lang="en-GB"/>
        </a:p>
      </dgm:t>
    </dgm:pt>
    <dgm:pt modelId="{CB06EC4F-64CB-4BEA-BE53-EB9FAD902E7C}">
      <dgm:prSet phldrT="[Text]"/>
      <dgm:spPr/>
      <dgm:t>
        <a:bodyPr/>
        <a:lstStyle/>
        <a:p>
          <a:r>
            <a:rPr lang="en-GB" dirty="0"/>
            <a:t>SEND_HEADER</a:t>
          </a:r>
        </a:p>
      </dgm:t>
    </dgm:pt>
    <dgm:pt modelId="{3AD6734F-FF71-485B-B0A9-F9BA0FC1DCBF}" type="parTrans" cxnId="{F79C0E98-DD46-424D-9271-FAC2E73AB65A}">
      <dgm:prSet/>
      <dgm:spPr/>
      <dgm:t>
        <a:bodyPr/>
        <a:lstStyle/>
        <a:p>
          <a:endParaRPr lang="en-GB"/>
        </a:p>
      </dgm:t>
    </dgm:pt>
    <dgm:pt modelId="{7F4BD2B2-61D9-4ED3-AB51-B06191C2ED65}" type="sibTrans" cxnId="{F79C0E98-DD46-424D-9271-FAC2E73AB65A}">
      <dgm:prSet/>
      <dgm:spPr/>
      <dgm:t>
        <a:bodyPr/>
        <a:lstStyle/>
        <a:p>
          <a:endParaRPr lang="en-GB"/>
        </a:p>
      </dgm:t>
    </dgm:pt>
    <dgm:pt modelId="{25A6CDD2-8D3E-4A65-833D-E550A2D0B719}">
      <dgm:prSet phldrT="[Text]"/>
      <dgm:spPr/>
      <dgm:t>
        <a:bodyPr/>
        <a:lstStyle/>
        <a:p>
          <a:r>
            <a:rPr lang="en-GB" dirty="0"/>
            <a:t>WAIT_HEADER_ACK</a:t>
          </a:r>
        </a:p>
      </dgm:t>
    </dgm:pt>
    <dgm:pt modelId="{F574EF5C-15C4-486A-B1CD-E44D014F7D4B}" type="parTrans" cxnId="{ABBC0881-5757-46CB-AB16-967177842E8D}">
      <dgm:prSet/>
      <dgm:spPr/>
      <dgm:t>
        <a:bodyPr/>
        <a:lstStyle/>
        <a:p>
          <a:endParaRPr lang="en-GB"/>
        </a:p>
      </dgm:t>
    </dgm:pt>
    <dgm:pt modelId="{5E73CEC9-3BD9-453A-83E6-DC83E015D996}" type="sibTrans" cxnId="{ABBC0881-5757-46CB-AB16-967177842E8D}">
      <dgm:prSet/>
      <dgm:spPr/>
      <dgm:t>
        <a:bodyPr/>
        <a:lstStyle/>
        <a:p>
          <a:endParaRPr lang="en-GB"/>
        </a:p>
      </dgm:t>
    </dgm:pt>
    <dgm:pt modelId="{5107578F-470D-4523-9725-ECFDCAF7C68E}">
      <dgm:prSet phldrT="[Text]"/>
      <dgm:spPr/>
      <dgm:t>
        <a:bodyPr/>
        <a:lstStyle/>
        <a:p>
          <a:r>
            <a:rPr lang="en-GB" dirty="0"/>
            <a:t>SEND_CHUNK</a:t>
          </a:r>
        </a:p>
      </dgm:t>
    </dgm:pt>
    <dgm:pt modelId="{3E387CF3-77A7-48AB-8AE4-DC330C919BA6}" type="parTrans" cxnId="{24216EED-FBBD-42E9-9669-EEF9FBBA270A}">
      <dgm:prSet/>
      <dgm:spPr/>
      <dgm:t>
        <a:bodyPr/>
        <a:lstStyle/>
        <a:p>
          <a:endParaRPr lang="en-GB"/>
        </a:p>
      </dgm:t>
    </dgm:pt>
    <dgm:pt modelId="{BE95C110-8DF2-46EA-BAD1-0949A64E07F4}" type="sibTrans" cxnId="{24216EED-FBBD-42E9-9669-EEF9FBBA270A}">
      <dgm:prSet/>
      <dgm:spPr/>
      <dgm:t>
        <a:bodyPr/>
        <a:lstStyle/>
        <a:p>
          <a:endParaRPr lang="en-GB"/>
        </a:p>
      </dgm:t>
    </dgm:pt>
    <dgm:pt modelId="{DD42B9D8-CC04-412C-BE6A-CA34BD5669EF}">
      <dgm:prSet/>
      <dgm:spPr/>
      <dgm:t>
        <a:bodyPr/>
        <a:lstStyle/>
        <a:p>
          <a:r>
            <a:rPr lang="en-GB" dirty="0"/>
            <a:t>Wait for final POST chunk from frontend (entire file saved to SPIFFS)</a:t>
          </a:r>
        </a:p>
      </dgm:t>
    </dgm:pt>
    <dgm:pt modelId="{14D1EF98-3907-4513-BB9F-F25ADDB5F32E}" type="parTrans" cxnId="{12ED8DAC-B19D-4427-9642-D06D1F26E5F4}">
      <dgm:prSet/>
      <dgm:spPr/>
      <dgm:t>
        <a:bodyPr/>
        <a:lstStyle/>
        <a:p>
          <a:endParaRPr lang="en-GB"/>
        </a:p>
      </dgm:t>
    </dgm:pt>
    <dgm:pt modelId="{75ABB14E-EAAE-4656-9D51-AF6F30BFAE7D}" type="sibTrans" cxnId="{12ED8DAC-B19D-4427-9642-D06D1F26E5F4}">
      <dgm:prSet/>
      <dgm:spPr/>
      <dgm:t>
        <a:bodyPr/>
        <a:lstStyle/>
        <a:p>
          <a:endParaRPr lang="en-GB"/>
        </a:p>
      </dgm:t>
    </dgm:pt>
    <dgm:pt modelId="{34AE07B9-1F4F-4E92-8140-6186A1DB2EDB}">
      <dgm:prSet phldrT="[Text]"/>
      <dgm:spPr/>
      <dgm:t>
        <a:bodyPr/>
        <a:lstStyle/>
        <a:p>
          <a:r>
            <a:rPr lang="en-GB" dirty="0"/>
            <a:t>Open SPIFFS file, get size and clear UART buffer</a:t>
          </a:r>
        </a:p>
      </dgm:t>
    </dgm:pt>
    <dgm:pt modelId="{76E2D0A7-8600-4D5A-BB85-3708985542D1}" type="parTrans" cxnId="{E200BEFD-3B56-4D1A-B413-8699D0878445}">
      <dgm:prSet/>
      <dgm:spPr/>
      <dgm:t>
        <a:bodyPr/>
        <a:lstStyle/>
        <a:p>
          <a:endParaRPr lang="en-GB"/>
        </a:p>
      </dgm:t>
    </dgm:pt>
    <dgm:pt modelId="{34ABAD45-8AEA-40B6-8107-9E436789BA8C}" type="sibTrans" cxnId="{E200BEFD-3B56-4D1A-B413-8699D0878445}">
      <dgm:prSet/>
      <dgm:spPr/>
      <dgm:t>
        <a:bodyPr/>
        <a:lstStyle/>
        <a:p>
          <a:endParaRPr lang="en-GB"/>
        </a:p>
      </dgm:t>
    </dgm:pt>
    <dgm:pt modelId="{E8AEAD49-685B-4E08-81B6-8AE46B655F9B}">
      <dgm:prSet phldrT="[Text]"/>
      <dgm:spPr/>
      <dgm:t>
        <a:bodyPr/>
        <a:lstStyle/>
        <a:p>
          <a:r>
            <a:rPr lang="en-GB" dirty="0"/>
            <a:t>Send START:&lt;path&gt;:SIZE:&lt;size&gt;</a:t>
          </a:r>
        </a:p>
      </dgm:t>
    </dgm:pt>
    <dgm:pt modelId="{95FBA7AC-4181-403C-AD1D-573EB27570B9}" type="parTrans" cxnId="{BA452E0E-4514-449D-9536-E37DD5631D62}">
      <dgm:prSet/>
      <dgm:spPr/>
      <dgm:t>
        <a:bodyPr/>
        <a:lstStyle/>
        <a:p>
          <a:endParaRPr lang="en-GB"/>
        </a:p>
      </dgm:t>
    </dgm:pt>
    <dgm:pt modelId="{20F1E277-E439-4592-A546-345FB2F2BD2C}" type="sibTrans" cxnId="{BA452E0E-4514-449D-9536-E37DD5631D62}">
      <dgm:prSet/>
      <dgm:spPr/>
      <dgm:t>
        <a:bodyPr/>
        <a:lstStyle/>
        <a:p>
          <a:endParaRPr lang="en-GB"/>
        </a:p>
      </dgm:t>
    </dgm:pt>
    <dgm:pt modelId="{147A8257-B5E5-4A5A-9FE8-584EF3E4747C}">
      <dgm:prSet phldrT="[Text]"/>
      <dgm:spPr/>
      <dgm:t>
        <a:bodyPr/>
        <a:lstStyle/>
        <a:p>
          <a:r>
            <a:rPr lang="en-GB" dirty="0"/>
            <a:t>Start ACK timer</a:t>
          </a:r>
        </a:p>
      </dgm:t>
    </dgm:pt>
    <dgm:pt modelId="{2449457A-389F-43CE-B359-42C2DD7C705A}" type="parTrans" cxnId="{6C531558-A5BC-4335-AEAA-9A6BA3309DE1}">
      <dgm:prSet/>
      <dgm:spPr/>
      <dgm:t>
        <a:bodyPr/>
        <a:lstStyle/>
        <a:p>
          <a:endParaRPr lang="en-GB"/>
        </a:p>
      </dgm:t>
    </dgm:pt>
    <dgm:pt modelId="{99A4C808-D9A0-4E5C-B09A-1249761483A3}" type="sibTrans" cxnId="{6C531558-A5BC-4335-AEAA-9A6BA3309DE1}">
      <dgm:prSet/>
      <dgm:spPr/>
      <dgm:t>
        <a:bodyPr/>
        <a:lstStyle/>
        <a:p>
          <a:endParaRPr lang="en-GB"/>
        </a:p>
      </dgm:t>
    </dgm:pt>
    <dgm:pt modelId="{44A29AD8-AF91-4425-9F4C-B2AF9974DA29}">
      <dgm:prSet/>
      <dgm:spPr/>
      <dgm:t>
        <a:bodyPr/>
        <a:lstStyle/>
        <a:p>
          <a:r>
            <a:rPr lang="en-GB" dirty="0"/>
            <a:t>Wait for ACK:START:SIZE:&lt;size&gt;</a:t>
          </a:r>
        </a:p>
      </dgm:t>
    </dgm:pt>
    <dgm:pt modelId="{6DEB0A83-80EC-4E88-84B9-7F02E02DA27E}" type="parTrans" cxnId="{F420F5B2-3C35-4E2C-9B68-C462015F75D4}">
      <dgm:prSet/>
      <dgm:spPr/>
      <dgm:t>
        <a:bodyPr/>
        <a:lstStyle/>
        <a:p>
          <a:endParaRPr lang="en-GB"/>
        </a:p>
      </dgm:t>
    </dgm:pt>
    <dgm:pt modelId="{102052A1-ADE7-4D70-BF6E-87E3B0A7A2AE}" type="sibTrans" cxnId="{F420F5B2-3C35-4E2C-9B68-C462015F75D4}">
      <dgm:prSet/>
      <dgm:spPr/>
      <dgm:t>
        <a:bodyPr/>
        <a:lstStyle/>
        <a:p>
          <a:endParaRPr lang="en-GB"/>
        </a:p>
      </dgm:t>
    </dgm:pt>
    <dgm:pt modelId="{4FA88942-94F5-4806-99CA-999C54C6CB2E}">
      <dgm:prSet phldrT="[Text]"/>
      <dgm:spPr/>
      <dgm:t>
        <a:bodyPr/>
        <a:lstStyle/>
        <a:p>
          <a:r>
            <a:rPr lang="en-GB" dirty="0"/>
            <a:t>Read chunk from SPIFFS file</a:t>
          </a:r>
        </a:p>
      </dgm:t>
    </dgm:pt>
    <dgm:pt modelId="{DC09FCCA-F3B1-42D1-A04A-9C83520B5A3E}" type="parTrans" cxnId="{B9F7D8AE-08BE-4F12-9887-2B6E46CE8126}">
      <dgm:prSet/>
      <dgm:spPr/>
      <dgm:t>
        <a:bodyPr/>
        <a:lstStyle/>
        <a:p>
          <a:endParaRPr lang="en-GB"/>
        </a:p>
      </dgm:t>
    </dgm:pt>
    <dgm:pt modelId="{9E122DAE-4E1B-4ABE-92FC-053D0BDED9E7}" type="sibTrans" cxnId="{B9F7D8AE-08BE-4F12-9887-2B6E46CE8126}">
      <dgm:prSet/>
      <dgm:spPr/>
      <dgm:t>
        <a:bodyPr/>
        <a:lstStyle/>
        <a:p>
          <a:endParaRPr lang="en-GB"/>
        </a:p>
      </dgm:t>
    </dgm:pt>
    <dgm:pt modelId="{EDB9594A-EA8E-4812-A4FA-D1AAC9A97690}">
      <dgm:prSet phldrT="[Text]"/>
      <dgm:spPr/>
      <dgm:t>
        <a:bodyPr/>
        <a:lstStyle/>
        <a:p>
          <a:r>
            <a:rPr lang="en-GB" dirty="0"/>
            <a:t>Send CHUNK:&lt;id&gt;:SIZE:&lt;size&gt;</a:t>
          </a:r>
        </a:p>
      </dgm:t>
    </dgm:pt>
    <dgm:pt modelId="{AF944D3D-6576-434B-AB01-8C9ED0E55CCA}" type="parTrans" cxnId="{99D17FB9-5668-4DBA-BF50-50A2BBFF188C}">
      <dgm:prSet/>
      <dgm:spPr/>
      <dgm:t>
        <a:bodyPr/>
        <a:lstStyle/>
        <a:p>
          <a:endParaRPr lang="en-GB"/>
        </a:p>
      </dgm:t>
    </dgm:pt>
    <dgm:pt modelId="{05938EFA-348C-4497-A637-2D40EBF2357F}" type="sibTrans" cxnId="{99D17FB9-5668-4DBA-BF50-50A2BBFF188C}">
      <dgm:prSet/>
      <dgm:spPr/>
      <dgm:t>
        <a:bodyPr/>
        <a:lstStyle/>
        <a:p>
          <a:endParaRPr lang="en-GB"/>
        </a:p>
      </dgm:t>
    </dgm:pt>
    <dgm:pt modelId="{96B0D66C-403E-48C5-8425-125BE93C6562}">
      <dgm:prSet phldrT="[Text]"/>
      <dgm:spPr/>
      <dgm:t>
        <a:bodyPr/>
        <a:lstStyle/>
        <a:p>
          <a:r>
            <a:rPr lang="en-GB" dirty="0"/>
            <a:t>Send chunk data</a:t>
          </a:r>
        </a:p>
      </dgm:t>
    </dgm:pt>
    <dgm:pt modelId="{C6731CEC-4B1D-484F-BB21-56ED40B57540}" type="parTrans" cxnId="{88254FD1-D258-4C4D-8028-57648D0F800A}">
      <dgm:prSet/>
      <dgm:spPr/>
      <dgm:t>
        <a:bodyPr/>
        <a:lstStyle/>
        <a:p>
          <a:endParaRPr lang="en-GB"/>
        </a:p>
      </dgm:t>
    </dgm:pt>
    <dgm:pt modelId="{740FA43D-4C31-4502-BA2D-7A3D9051ED16}" type="sibTrans" cxnId="{88254FD1-D258-4C4D-8028-57648D0F800A}">
      <dgm:prSet/>
      <dgm:spPr/>
      <dgm:t>
        <a:bodyPr/>
        <a:lstStyle/>
        <a:p>
          <a:endParaRPr lang="en-GB"/>
        </a:p>
      </dgm:t>
    </dgm:pt>
    <dgm:pt modelId="{283EC128-1B89-4F37-BB8B-2F6F2DD5E62C}">
      <dgm:prSet phldrT="[Text]"/>
      <dgm:spPr/>
      <dgm:t>
        <a:bodyPr/>
        <a:lstStyle/>
        <a:p>
          <a:r>
            <a:rPr lang="en-GB" dirty="0"/>
            <a:t>WAIT_CHUNK_ACK</a:t>
          </a:r>
        </a:p>
      </dgm:t>
    </dgm:pt>
    <dgm:pt modelId="{162CD52B-C57C-413F-9030-137EBE5E34ED}" type="parTrans" cxnId="{D8D32203-C48F-41B5-AA50-9F512015D9C7}">
      <dgm:prSet/>
      <dgm:spPr/>
      <dgm:t>
        <a:bodyPr/>
        <a:lstStyle/>
        <a:p>
          <a:endParaRPr lang="en-GB"/>
        </a:p>
      </dgm:t>
    </dgm:pt>
    <dgm:pt modelId="{94D10A6D-BE84-4887-A1E9-4879D3E5F0F2}" type="sibTrans" cxnId="{D8D32203-C48F-41B5-AA50-9F512015D9C7}">
      <dgm:prSet/>
      <dgm:spPr/>
      <dgm:t>
        <a:bodyPr/>
        <a:lstStyle/>
        <a:p>
          <a:endParaRPr lang="en-GB"/>
        </a:p>
      </dgm:t>
    </dgm:pt>
    <dgm:pt modelId="{2DEF64C5-EB95-4B58-AD32-60BC44E1B233}">
      <dgm:prSet phldrT="[Text]"/>
      <dgm:spPr/>
      <dgm:t>
        <a:bodyPr/>
        <a:lstStyle/>
        <a:p>
          <a:r>
            <a:rPr lang="en-GB" dirty="0"/>
            <a:t>Wait for ACK:CHUNK:&lt;id&gt;</a:t>
          </a:r>
        </a:p>
      </dgm:t>
    </dgm:pt>
    <dgm:pt modelId="{154B5FBE-BE19-4D43-9692-082A65F36AD9}" type="parTrans" cxnId="{0233539E-BCCB-4BDE-BC5E-9BD15DE48B5F}">
      <dgm:prSet/>
      <dgm:spPr/>
      <dgm:t>
        <a:bodyPr/>
        <a:lstStyle/>
        <a:p>
          <a:endParaRPr lang="en-GB"/>
        </a:p>
      </dgm:t>
    </dgm:pt>
    <dgm:pt modelId="{79BFABAC-28B8-4F93-B8A6-8DAE6D0329AC}" type="sibTrans" cxnId="{0233539E-BCCB-4BDE-BC5E-9BD15DE48B5F}">
      <dgm:prSet/>
      <dgm:spPr/>
      <dgm:t>
        <a:bodyPr/>
        <a:lstStyle/>
        <a:p>
          <a:endParaRPr lang="en-GB"/>
        </a:p>
      </dgm:t>
    </dgm:pt>
    <dgm:pt modelId="{B34DF9CE-09FE-4445-8E58-CE7B789DCAF8}">
      <dgm:prSet phldrT="[Text]"/>
      <dgm:spPr/>
      <dgm:t>
        <a:bodyPr/>
        <a:lstStyle/>
        <a:p>
          <a:r>
            <a:rPr lang="en-GB" dirty="0"/>
            <a:t>CLEANUP</a:t>
          </a:r>
        </a:p>
      </dgm:t>
    </dgm:pt>
    <dgm:pt modelId="{06838970-5D66-4BEE-A715-6CD67329C2DA}" type="parTrans" cxnId="{98F4A1CF-BDEE-44D2-AAA8-1C69D27DEFF4}">
      <dgm:prSet/>
      <dgm:spPr/>
      <dgm:t>
        <a:bodyPr/>
        <a:lstStyle/>
        <a:p>
          <a:endParaRPr lang="en-GB"/>
        </a:p>
      </dgm:t>
    </dgm:pt>
    <dgm:pt modelId="{2190E29B-02FF-4C6A-B7AF-EBA14370A8AE}" type="sibTrans" cxnId="{98F4A1CF-BDEE-44D2-AAA8-1C69D27DEFF4}">
      <dgm:prSet/>
      <dgm:spPr/>
      <dgm:t>
        <a:bodyPr/>
        <a:lstStyle/>
        <a:p>
          <a:endParaRPr lang="en-GB"/>
        </a:p>
      </dgm:t>
    </dgm:pt>
    <dgm:pt modelId="{0221B7D4-7196-4A97-9D1A-22218B54E284}">
      <dgm:prSet phldrT="[Text]"/>
      <dgm:spPr/>
      <dgm:t>
        <a:bodyPr/>
        <a:lstStyle/>
        <a:p>
          <a:r>
            <a:rPr lang="en-GB" dirty="0"/>
            <a:t>Close and Delete SPIFFS file</a:t>
          </a:r>
        </a:p>
      </dgm:t>
    </dgm:pt>
    <dgm:pt modelId="{6A9BF5B9-4446-43A0-A159-17855B6FA52E}" type="parTrans" cxnId="{ACB95961-C862-440F-837E-A3E467B6B027}">
      <dgm:prSet/>
      <dgm:spPr/>
      <dgm:t>
        <a:bodyPr/>
        <a:lstStyle/>
        <a:p>
          <a:endParaRPr lang="en-GB"/>
        </a:p>
      </dgm:t>
    </dgm:pt>
    <dgm:pt modelId="{91A5BC27-6CA4-4311-B162-48902D517648}" type="sibTrans" cxnId="{ACB95961-C862-440F-837E-A3E467B6B027}">
      <dgm:prSet/>
      <dgm:spPr/>
      <dgm:t>
        <a:bodyPr/>
        <a:lstStyle/>
        <a:p>
          <a:endParaRPr lang="en-GB"/>
        </a:p>
      </dgm:t>
    </dgm:pt>
    <dgm:pt modelId="{39C74E7B-8F3F-40D4-B3CA-9B31A7B2755A}" type="pres">
      <dgm:prSet presAssocID="{DE6BFAAA-F49E-4146-8339-90243320ADBB}" presName="cycle" presStyleCnt="0">
        <dgm:presLayoutVars>
          <dgm:dir/>
          <dgm:resizeHandles val="exact"/>
        </dgm:presLayoutVars>
      </dgm:prSet>
      <dgm:spPr/>
    </dgm:pt>
    <dgm:pt modelId="{AE4A2717-97BC-4F02-BF21-F62FFC7C1CBC}" type="pres">
      <dgm:prSet presAssocID="{37812322-616F-46D0-BDF9-50262E0C014A}" presName="node" presStyleLbl="node1" presStyleIdx="0" presStyleCnt="7">
        <dgm:presLayoutVars>
          <dgm:bulletEnabled val="1"/>
        </dgm:presLayoutVars>
      </dgm:prSet>
      <dgm:spPr/>
    </dgm:pt>
    <dgm:pt modelId="{7CEFFBC7-C268-4C6B-BFC3-55C450688244}" type="pres">
      <dgm:prSet presAssocID="{37812322-616F-46D0-BDF9-50262E0C014A}" presName="spNode" presStyleCnt="0"/>
      <dgm:spPr/>
    </dgm:pt>
    <dgm:pt modelId="{BB857ACF-FFE9-4362-8E2E-F4BEB521D02A}" type="pres">
      <dgm:prSet presAssocID="{B680778B-DCFE-4177-8569-2AD64433C179}" presName="sibTrans" presStyleLbl="sibTrans1D1" presStyleIdx="0" presStyleCnt="7"/>
      <dgm:spPr/>
    </dgm:pt>
    <dgm:pt modelId="{8582DD8A-E8BA-4B5A-8E44-67A30BA5F247}" type="pres">
      <dgm:prSet presAssocID="{4E5F4841-02EB-458A-8E18-2357E70D8DFE}" presName="node" presStyleLbl="node1" presStyleIdx="1" presStyleCnt="7">
        <dgm:presLayoutVars>
          <dgm:bulletEnabled val="1"/>
        </dgm:presLayoutVars>
      </dgm:prSet>
      <dgm:spPr/>
    </dgm:pt>
    <dgm:pt modelId="{13AD2BEE-819A-42B8-BD0B-FCB89A5CB62F}" type="pres">
      <dgm:prSet presAssocID="{4E5F4841-02EB-458A-8E18-2357E70D8DFE}" presName="spNode" presStyleCnt="0"/>
      <dgm:spPr/>
    </dgm:pt>
    <dgm:pt modelId="{0777015B-A201-4978-8603-67CCB2685E32}" type="pres">
      <dgm:prSet presAssocID="{0C3E1701-5078-4399-A22B-E689E4A21846}" presName="sibTrans" presStyleLbl="sibTrans1D1" presStyleIdx="1" presStyleCnt="7"/>
      <dgm:spPr/>
    </dgm:pt>
    <dgm:pt modelId="{E7A1D94A-6E81-4605-BBCD-FB14B2C4EC83}" type="pres">
      <dgm:prSet presAssocID="{CB06EC4F-64CB-4BEA-BE53-EB9FAD902E7C}" presName="node" presStyleLbl="node1" presStyleIdx="2" presStyleCnt="7">
        <dgm:presLayoutVars>
          <dgm:bulletEnabled val="1"/>
        </dgm:presLayoutVars>
      </dgm:prSet>
      <dgm:spPr/>
    </dgm:pt>
    <dgm:pt modelId="{1550C98E-C6FB-4BFA-BDF8-95C67C9B381D}" type="pres">
      <dgm:prSet presAssocID="{CB06EC4F-64CB-4BEA-BE53-EB9FAD902E7C}" presName="spNode" presStyleCnt="0"/>
      <dgm:spPr/>
    </dgm:pt>
    <dgm:pt modelId="{AA6AA9BD-FF00-491A-9ECB-0529C384F1FC}" type="pres">
      <dgm:prSet presAssocID="{7F4BD2B2-61D9-4ED3-AB51-B06191C2ED65}" presName="sibTrans" presStyleLbl="sibTrans1D1" presStyleIdx="2" presStyleCnt="7"/>
      <dgm:spPr/>
    </dgm:pt>
    <dgm:pt modelId="{ADE1DB41-4171-4923-85F5-9766605B8DE4}" type="pres">
      <dgm:prSet presAssocID="{25A6CDD2-8D3E-4A65-833D-E550A2D0B719}" presName="node" presStyleLbl="node1" presStyleIdx="3" presStyleCnt="7">
        <dgm:presLayoutVars>
          <dgm:bulletEnabled val="1"/>
        </dgm:presLayoutVars>
      </dgm:prSet>
      <dgm:spPr/>
    </dgm:pt>
    <dgm:pt modelId="{0C6C0FAC-48F2-48CF-B07E-B7C3D6F111EA}" type="pres">
      <dgm:prSet presAssocID="{25A6CDD2-8D3E-4A65-833D-E550A2D0B719}" presName="spNode" presStyleCnt="0"/>
      <dgm:spPr/>
    </dgm:pt>
    <dgm:pt modelId="{7184C59A-419E-40E7-A62C-118200275F2E}" type="pres">
      <dgm:prSet presAssocID="{5E73CEC9-3BD9-453A-83E6-DC83E015D996}" presName="sibTrans" presStyleLbl="sibTrans1D1" presStyleIdx="3" presStyleCnt="7"/>
      <dgm:spPr/>
    </dgm:pt>
    <dgm:pt modelId="{8A034748-7F78-4F41-9DBC-413E88070C71}" type="pres">
      <dgm:prSet presAssocID="{5107578F-470D-4523-9725-ECFDCAF7C68E}" presName="node" presStyleLbl="node1" presStyleIdx="4" presStyleCnt="7">
        <dgm:presLayoutVars>
          <dgm:bulletEnabled val="1"/>
        </dgm:presLayoutVars>
      </dgm:prSet>
      <dgm:spPr/>
    </dgm:pt>
    <dgm:pt modelId="{612819BD-2207-443B-B28D-166785ED8515}" type="pres">
      <dgm:prSet presAssocID="{5107578F-470D-4523-9725-ECFDCAF7C68E}" presName="spNode" presStyleCnt="0"/>
      <dgm:spPr/>
    </dgm:pt>
    <dgm:pt modelId="{0C4A85FB-5B95-47EF-90A4-48FB83015A26}" type="pres">
      <dgm:prSet presAssocID="{BE95C110-8DF2-46EA-BAD1-0949A64E07F4}" presName="sibTrans" presStyleLbl="sibTrans1D1" presStyleIdx="4" presStyleCnt="7"/>
      <dgm:spPr/>
    </dgm:pt>
    <dgm:pt modelId="{F8323EFE-887D-402B-8068-D588CE3230DD}" type="pres">
      <dgm:prSet presAssocID="{283EC128-1B89-4F37-BB8B-2F6F2DD5E62C}" presName="node" presStyleLbl="node1" presStyleIdx="5" presStyleCnt="7">
        <dgm:presLayoutVars>
          <dgm:bulletEnabled val="1"/>
        </dgm:presLayoutVars>
      </dgm:prSet>
      <dgm:spPr/>
    </dgm:pt>
    <dgm:pt modelId="{CB1B38FE-188D-4C6C-ADDC-0D833FDBD08E}" type="pres">
      <dgm:prSet presAssocID="{283EC128-1B89-4F37-BB8B-2F6F2DD5E62C}" presName="spNode" presStyleCnt="0"/>
      <dgm:spPr/>
    </dgm:pt>
    <dgm:pt modelId="{226C80F0-A355-4E0E-A984-AEB83DD8C8A6}" type="pres">
      <dgm:prSet presAssocID="{94D10A6D-BE84-4887-A1E9-4879D3E5F0F2}" presName="sibTrans" presStyleLbl="sibTrans1D1" presStyleIdx="5" presStyleCnt="7"/>
      <dgm:spPr/>
    </dgm:pt>
    <dgm:pt modelId="{EDC7CA03-E5BE-4836-BEEB-0BEDEAD9B239}" type="pres">
      <dgm:prSet presAssocID="{B34DF9CE-09FE-4445-8E58-CE7B789DCAF8}" presName="node" presStyleLbl="node1" presStyleIdx="6" presStyleCnt="7">
        <dgm:presLayoutVars>
          <dgm:bulletEnabled val="1"/>
        </dgm:presLayoutVars>
      </dgm:prSet>
      <dgm:spPr/>
    </dgm:pt>
    <dgm:pt modelId="{D8303FD4-8F2C-455E-97F2-9E9FFF93538B}" type="pres">
      <dgm:prSet presAssocID="{B34DF9CE-09FE-4445-8E58-CE7B789DCAF8}" presName="spNode" presStyleCnt="0"/>
      <dgm:spPr/>
    </dgm:pt>
    <dgm:pt modelId="{5532F82C-46C2-4107-9500-22B51C909AB0}" type="pres">
      <dgm:prSet presAssocID="{2190E29B-02FF-4C6A-B7AF-EBA14370A8AE}" presName="sibTrans" presStyleLbl="sibTrans1D1" presStyleIdx="6" presStyleCnt="7"/>
      <dgm:spPr/>
    </dgm:pt>
  </dgm:ptLst>
  <dgm:cxnLst>
    <dgm:cxn modelId="{CEB57F00-66A1-43C5-8825-ED949BC61846}" type="presOf" srcId="{CB06EC4F-64CB-4BEA-BE53-EB9FAD902E7C}" destId="{E7A1D94A-6E81-4605-BBCD-FB14B2C4EC83}" srcOrd="0" destOrd="0" presId="urn:microsoft.com/office/officeart/2005/8/layout/cycle5"/>
    <dgm:cxn modelId="{D8D32203-C48F-41B5-AA50-9F512015D9C7}" srcId="{DE6BFAAA-F49E-4146-8339-90243320ADBB}" destId="{283EC128-1B89-4F37-BB8B-2F6F2DD5E62C}" srcOrd="5" destOrd="0" parTransId="{162CD52B-C57C-413F-9030-137EBE5E34ED}" sibTransId="{94D10A6D-BE84-4887-A1E9-4879D3E5F0F2}"/>
    <dgm:cxn modelId="{F105CE06-5C87-4371-B7D8-8265C38E00C9}" type="presOf" srcId="{34AE07B9-1F4F-4E92-8140-6186A1DB2EDB}" destId="{8582DD8A-E8BA-4B5A-8E44-67A30BA5F247}" srcOrd="0" destOrd="1" presId="urn:microsoft.com/office/officeart/2005/8/layout/cycle5"/>
    <dgm:cxn modelId="{64803E0C-CE1D-4B5F-9EC9-D34912DCFCC0}" type="presOf" srcId="{E8AEAD49-685B-4E08-81B6-8AE46B655F9B}" destId="{E7A1D94A-6E81-4605-BBCD-FB14B2C4EC83}" srcOrd="0" destOrd="1" presId="urn:microsoft.com/office/officeart/2005/8/layout/cycle5"/>
    <dgm:cxn modelId="{BA452E0E-4514-449D-9536-E37DD5631D62}" srcId="{CB06EC4F-64CB-4BEA-BE53-EB9FAD902E7C}" destId="{E8AEAD49-685B-4E08-81B6-8AE46B655F9B}" srcOrd="0" destOrd="0" parTransId="{95FBA7AC-4181-403C-AD1D-573EB27570B9}" sibTransId="{20F1E277-E439-4592-A546-345FB2F2BD2C}"/>
    <dgm:cxn modelId="{D410141A-8CD6-4FC7-9A7D-ABA65C4F8F6A}" type="presOf" srcId="{EDB9594A-EA8E-4812-A4FA-D1AAC9A97690}" destId="{8A034748-7F78-4F41-9DBC-413E88070C71}" srcOrd="0" destOrd="2" presId="urn:microsoft.com/office/officeart/2005/8/layout/cycle5"/>
    <dgm:cxn modelId="{1A06A31C-A3CB-4158-800D-D9AA35E71B15}" type="presOf" srcId="{DD42B9D8-CC04-412C-BE6A-CA34BD5669EF}" destId="{AE4A2717-97BC-4F02-BF21-F62FFC7C1CBC}" srcOrd="0" destOrd="1" presId="urn:microsoft.com/office/officeart/2005/8/layout/cycle5"/>
    <dgm:cxn modelId="{5A46201D-BC3D-44BE-8D57-4779A0D73231}" srcId="{DE6BFAAA-F49E-4146-8339-90243320ADBB}" destId="{37812322-616F-46D0-BDF9-50262E0C014A}" srcOrd="0" destOrd="0" parTransId="{5F2FA0EB-1EAA-41DA-8A14-780EABDE749A}" sibTransId="{B680778B-DCFE-4177-8569-2AD64433C179}"/>
    <dgm:cxn modelId="{9F02C35B-004F-4EA7-AE3A-457BB7D15A7D}" type="presOf" srcId="{DE6BFAAA-F49E-4146-8339-90243320ADBB}" destId="{39C74E7B-8F3F-40D4-B3CA-9B31A7B2755A}" srcOrd="0" destOrd="0" presId="urn:microsoft.com/office/officeart/2005/8/layout/cycle5"/>
    <dgm:cxn modelId="{ACB95961-C862-440F-837E-A3E467B6B027}" srcId="{B34DF9CE-09FE-4445-8E58-CE7B789DCAF8}" destId="{0221B7D4-7196-4A97-9D1A-22218B54E284}" srcOrd="0" destOrd="0" parTransId="{6A9BF5B9-4446-43A0-A159-17855B6FA52E}" sibTransId="{91A5BC27-6CA4-4311-B162-48902D517648}"/>
    <dgm:cxn modelId="{91F20263-D0BA-41E2-A410-41B3B7C9937F}" type="presOf" srcId="{37812322-616F-46D0-BDF9-50262E0C014A}" destId="{AE4A2717-97BC-4F02-BF21-F62FFC7C1CBC}" srcOrd="0" destOrd="0" presId="urn:microsoft.com/office/officeart/2005/8/layout/cycle5"/>
    <dgm:cxn modelId="{4CE5456A-B85F-412F-BD78-8D8FC04A111F}" type="presOf" srcId="{94D10A6D-BE84-4887-A1E9-4879D3E5F0F2}" destId="{226C80F0-A355-4E0E-A984-AEB83DD8C8A6}" srcOrd="0" destOrd="0" presId="urn:microsoft.com/office/officeart/2005/8/layout/cycle5"/>
    <dgm:cxn modelId="{0236984E-7EF1-460D-9361-34EB34DA4F2E}" type="presOf" srcId="{4E5F4841-02EB-458A-8E18-2357E70D8DFE}" destId="{8582DD8A-E8BA-4B5A-8E44-67A30BA5F247}" srcOrd="0" destOrd="0" presId="urn:microsoft.com/office/officeart/2005/8/layout/cycle5"/>
    <dgm:cxn modelId="{D7C7BD6E-5222-434E-916A-5E5073C54772}" type="presOf" srcId="{2DEF64C5-EB95-4B58-AD32-60BC44E1B233}" destId="{F8323EFE-887D-402B-8068-D588CE3230DD}" srcOrd="0" destOrd="1" presId="urn:microsoft.com/office/officeart/2005/8/layout/cycle5"/>
    <dgm:cxn modelId="{6C531558-A5BC-4335-AEAA-9A6BA3309DE1}" srcId="{CB06EC4F-64CB-4BEA-BE53-EB9FAD902E7C}" destId="{147A8257-B5E5-4A5A-9FE8-584EF3E4747C}" srcOrd="1" destOrd="0" parTransId="{2449457A-389F-43CE-B359-42C2DD7C705A}" sibTransId="{99A4C808-D9A0-4E5C-B09A-1249761483A3}"/>
    <dgm:cxn modelId="{ABBC0881-5757-46CB-AB16-967177842E8D}" srcId="{DE6BFAAA-F49E-4146-8339-90243320ADBB}" destId="{25A6CDD2-8D3E-4A65-833D-E550A2D0B719}" srcOrd="3" destOrd="0" parTransId="{F574EF5C-15C4-486A-B1CD-E44D014F7D4B}" sibTransId="{5E73CEC9-3BD9-453A-83E6-DC83E015D996}"/>
    <dgm:cxn modelId="{24E2A486-BE98-4FD0-B8CA-03D238149422}" type="presOf" srcId="{25A6CDD2-8D3E-4A65-833D-E550A2D0B719}" destId="{ADE1DB41-4171-4923-85F5-9766605B8DE4}" srcOrd="0" destOrd="0" presId="urn:microsoft.com/office/officeart/2005/8/layout/cycle5"/>
    <dgm:cxn modelId="{3EF38B89-873A-4088-8916-EBDAC2373541}" type="presOf" srcId="{96B0D66C-403E-48C5-8425-125BE93C6562}" destId="{8A034748-7F78-4F41-9DBC-413E88070C71}" srcOrd="0" destOrd="3" presId="urn:microsoft.com/office/officeart/2005/8/layout/cycle5"/>
    <dgm:cxn modelId="{AB37E194-265E-4DB2-B27C-7EA27D8EDEE7}" srcId="{DE6BFAAA-F49E-4146-8339-90243320ADBB}" destId="{4E5F4841-02EB-458A-8E18-2357E70D8DFE}" srcOrd="1" destOrd="0" parTransId="{58E79303-D125-4E9D-A630-7D8B5983FCF9}" sibTransId="{0C3E1701-5078-4399-A22B-E689E4A21846}"/>
    <dgm:cxn modelId="{F79C0E98-DD46-424D-9271-FAC2E73AB65A}" srcId="{DE6BFAAA-F49E-4146-8339-90243320ADBB}" destId="{CB06EC4F-64CB-4BEA-BE53-EB9FAD902E7C}" srcOrd="2" destOrd="0" parTransId="{3AD6734F-FF71-485B-B0A9-F9BA0FC1DCBF}" sibTransId="{7F4BD2B2-61D9-4ED3-AB51-B06191C2ED65}"/>
    <dgm:cxn modelId="{35403E9E-8443-4286-AB07-C7F8F3D63770}" type="presOf" srcId="{BE95C110-8DF2-46EA-BAD1-0949A64E07F4}" destId="{0C4A85FB-5B95-47EF-90A4-48FB83015A26}" srcOrd="0" destOrd="0" presId="urn:microsoft.com/office/officeart/2005/8/layout/cycle5"/>
    <dgm:cxn modelId="{0233539E-BCCB-4BDE-BC5E-9BD15DE48B5F}" srcId="{283EC128-1B89-4F37-BB8B-2F6F2DD5E62C}" destId="{2DEF64C5-EB95-4B58-AD32-60BC44E1B233}" srcOrd="0" destOrd="0" parTransId="{154B5FBE-BE19-4D43-9692-082A65F36AD9}" sibTransId="{79BFABAC-28B8-4F93-B8A6-8DAE6D0329AC}"/>
    <dgm:cxn modelId="{3738F0A2-A7AC-47F3-A5C2-CF48A74478B2}" type="presOf" srcId="{5107578F-470D-4523-9725-ECFDCAF7C68E}" destId="{8A034748-7F78-4F41-9DBC-413E88070C71}" srcOrd="0" destOrd="0" presId="urn:microsoft.com/office/officeart/2005/8/layout/cycle5"/>
    <dgm:cxn modelId="{0B451AA9-F8C8-4B9C-967C-7E357FEFC77A}" type="presOf" srcId="{2190E29B-02FF-4C6A-B7AF-EBA14370A8AE}" destId="{5532F82C-46C2-4107-9500-22B51C909AB0}" srcOrd="0" destOrd="0" presId="urn:microsoft.com/office/officeart/2005/8/layout/cycle5"/>
    <dgm:cxn modelId="{D40AE1A9-3650-4080-89C6-9BFB7537ADDC}" type="presOf" srcId="{4FA88942-94F5-4806-99CA-999C54C6CB2E}" destId="{8A034748-7F78-4F41-9DBC-413E88070C71}" srcOrd="0" destOrd="1" presId="urn:microsoft.com/office/officeart/2005/8/layout/cycle5"/>
    <dgm:cxn modelId="{12ED8DAC-B19D-4427-9642-D06D1F26E5F4}" srcId="{37812322-616F-46D0-BDF9-50262E0C014A}" destId="{DD42B9D8-CC04-412C-BE6A-CA34BD5669EF}" srcOrd="0" destOrd="0" parTransId="{14D1EF98-3907-4513-BB9F-F25ADDB5F32E}" sibTransId="{75ABB14E-EAAE-4656-9D51-AF6F30BFAE7D}"/>
    <dgm:cxn modelId="{B9F7D8AE-08BE-4F12-9887-2B6E46CE8126}" srcId="{5107578F-470D-4523-9725-ECFDCAF7C68E}" destId="{4FA88942-94F5-4806-99CA-999C54C6CB2E}" srcOrd="0" destOrd="0" parTransId="{DC09FCCA-F3B1-42D1-A04A-9C83520B5A3E}" sibTransId="{9E122DAE-4E1B-4ABE-92FC-053D0BDED9E7}"/>
    <dgm:cxn modelId="{243714B2-A1E6-466D-9379-E7E1730959E4}" type="presOf" srcId="{7F4BD2B2-61D9-4ED3-AB51-B06191C2ED65}" destId="{AA6AA9BD-FF00-491A-9ECB-0529C384F1FC}" srcOrd="0" destOrd="0" presId="urn:microsoft.com/office/officeart/2005/8/layout/cycle5"/>
    <dgm:cxn modelId="{8643B8B2-2EB3-4E2B-9ECF-C5E9D012DFBB}" type="presOf" srcId="{0C3E1701-5078-4399-A22B-E689E4A21846}" destId="{0777015B-A201-4978-8603-67CCB2685E32}" srcOrd="0" destOrd="0" presId="urn:microsoft.com/office/officeart/2005/8/layout/cycle5"/>
    <dgm:cxn modelId="{F420F5B2-3C35-4E2C-9B68-C462015F75D4}" srcId="{25A6CDD2-8D3E-4A65-833D-E550A2D0B719}" destId="{44A29AD8-AF91-4425-9F4C-B2AF9974DA29}" srcOrd="0" destOrd="0" parTransId="{6DEB0A83-80EC-4E88-84B9-7F02E02DA27E}" sibTransId="{102052A1-ADE7-4D70-BF6E-87E3B0A7A2AE}"/>
    <dgm:cxn modelId="{99D17FB9-5668-4DBA-BF50-50A2BBFF188C}" srcId="{5107578F-470D-4523-9725-ECFDCAF7C68E}" destId="{EDB9594A-EA8E-4812-A4FA-D1AAC9A97690}" srcOrd="1" destOrd="0" parTransId="{AF944D3D-6576-434B-AB01-8C9ED0E55CCA}" sibTransId="{05938EFA-348C-4497-A637-2D40EBF2357F}"/>
    <dgm:cxn modelId="{60B836BF-5E18-4BE3-9174-D6C46BD5B962}" type="presOf" srcId="{B680778B-DCFE-4177-8569-2AD64433C179}" destId="{BB857ACF-FFE9-4362-8E2E-F4BEB521D02A}" srcOrd="0" destOrd="0" presId="urn:microsoft.com/office/officeart/2005/8/layout/cycle5"/>
    <dgm:cxn modelId="{A17773C2-8F8A-4A0B-BBB0-F5423E7EAB99}" type="presOf" srcId="{44A29AD8-AF91-4425-9F4C-B2AF9974DA29}" destId="{ADE1DB41-4171-4923-85F5-9766605B8DE4}" srcOrd="0" destOrd="1" presId="urn:microsoft.com/office/officeart/2005/8/layout/cycle5"/>
    <dgm:cxn modelId="{98F4A1CF-BDEE-44D2-AAA8-1C69D27DEFF4}" srcId="{DE6BFAAA-F49E-4146-8339-90243320ADBB}" destId="{B34DF9CE-09FE-4445-8E58-CE7B789DCAF8}" srcOrd="6" destOrd="0" parTransId="{06838970-5D66-4BEE-A715-6CD67329C2DA}" sibTransId="{2190E29B-02FF-4C6A-B7AF-EBA14370A8AE}"/>
    <dgm:cxn modelId="{88254FD1-D258-4C4D-8028-57648D0F800A}" srcId="{5107578F-470D-4523-9725-ECFDCAF7C68E}" destId="{96B0D66C-403E-48C5-8425-125BE93C6562}" srcOrd="2" destOrd="0" parTransId="{C6731CEC-4B1D-484F-BB21-56ED40B57540}" sibTransId="{740FA43D-4C31-4502-BA2D-7A3D9051ED16}"/>
    <dgm:cxn modelId="{552F61D3-5DEB-46B0-955D-F2D794F9CEA4}" type="presOf" srcId="{0221B7D4-7196-4A97-9D1A-22218B54E284}" destId="{EDC7CA03-E5BE-4836-BEEB-0BEDEAD9B239}" srcOrd="0" destOrd="1" presId="urn:microsoft.com/office/officeart/2005/8/layout/cycle5"/>
    <dgm:cxn modelId="{2BBE42D6-DF4A-4E50-9EBB-9BC5A4D30F77}" type="presOf" srcId="{147A8257-B5E5-4A5A-9FE8-584EF3E4747C}" destId="{E7A1D94A-6E81-4605-BBCD-FB14B2C4EC83}" srcOrd="0" destOrd="2" presId="urn:microsoft.com/office/officeart/2005/8/layout/cycle5"/>
    <dgm:cxn modelId="{45AFD7E2-61F6-4C32-A6B9-1275B6F9370E}" type="presOf" srcId="{5E73CEC9-3BD9-453A-83E6-DC83E015D996}" destId="{7184C59A-419E-40E7-A62C-118200275F2E}" srcOrd="0" destOrd="0" presId="urn:microsoft.com/office/officeart/2005/8/layout/cycle5"/>
    <dgm:cxn modelId="{F20EE4E2-1FDA-46B6-84D6-8FEE946E691D}" type="presOf" srcId="{B34DF9CE-09FE-4445-8E58-CE7B789DCAF8}" destId="{EDC7CA03-E5BE-4836-BEEB-0BEDEAD9B239}" srcOrd="0" destOrd="0" presId="urn:microsoft.com/office/officeart/2005/8/layout/cycle5"/>
    <dgm:cxn modelId="{24216EED-FBBD-42E9-9669-EEF9FBBA270A}" srcId="{DE6BFAAA-F49E-4146-8339-90243320ADBB}" destId="{5107578F-470D-4523-9725-ECFDCAF7C68E}" srcOrd="4" destOrd="0" parTransId="{3E387CF3-77A7-48AB-8AE4-DC330C919BA6}" sibTransId="{BE95C110-8DF2-46EA-BAD1-0949A64E07F4}"/>
    <dgm:cxn modelId="{A0B580FD-D8DB-490E-AE9F-FEC58E030DD5}" type="presOf" srcId="{283EC128-1B89-4F37-BB8B-2F6F2DD5E62C}" destId="{F8323EFE-887D-402B-8068-D588CE3230DD}" srcOrd="0" destOrd="0" presId="urn:microsoft.com/office/officeart/2005/8/layout/cycle5"/>
    <dgm:cxn modelId="{E200BEFD-3B56-4D1A-B413-8699D0878445}" srcId="{4E5F4841-02EB-458A-8E18-2357E70D8DFE}" destId="{34AE07B9-1F4F-4E92-8140-6186A1DB2EDB}" srcOrd="0" destOrd="0" parTransId="{76E2D0A7-8600-4D5A-BB85-3708985542D1}" sibTransId="{34ABAD45-8AEA-40B6-8107-9E436789BA8C}"/>
    <dgm:cxn modelId="{8658BDD2-9C40-4728-AF29-83FA89FAAC75}" type="presParOf" srcId="{39C74E7B-8F3F-40D4-B3CA-9B31A7B2755A}" destId="{AE4A2717-97BC-4F02-BF21-F62FFC7C1CBC}" srcOrd="0" destOrd="0" presId="urn:microsoft.com/office/officeart/2005/8/layout/cycle5"/>
    <dgm:cxn modelId="{689488B9-149A-4D7C-A162-71EDDB957E3D}" type="presParOf" srcId="{39C74E7B-8F3F-40D4-B3CA-9B31A7B2755A}" destId="{7CEFFBC7-C268-4C6B-BFC3-55C450688244}" srcOrd="1" destOrd="0" presId="urn:microsoft.com/office/officeart/2005/8/layout/cycle5"/>
    <dgm:cxn modelId="{04921CD1-EF5F-4D58-85BB-33721D35CBDE}" type="presParOf" srcId="{39C74E7B-8F3F-40D4-B3CA-9B31A7B2755A}" destId="{BB857ACF-FFE9-4362-8E2E-F4BEB521D02A}" srcOrd="2" destOrd="0" presId="urn:microsoft.com/office/officeart/2005/8/layout/cycle5"/>
    <dgm:cxn modelId="{194CC2F5-4DE9-40EF-B7EA-5E9DE7077639}" type="presParOf" srcId="{39C74E7B-8F3F-40D4-B3CA-9B31A7B2755A}" destId="{8582DD8A-E8BA-4B5A-8E44-67A30BA5F247}" srcOrd="3" destOrd="0" presId="urn:microsoft.com/office/officeart/2005/8/layout/cycle5"/>
    <dgm:cxn modelId="{328BE4C5-4EF9-44C9-A913-932DAD02F9A9}" type="presParOf" srcId="{39C74E7B-8F3F-40D4-B3CA-9B31A7B2755A}" destId="{13AD2BEE-819A-42B8-BD0B-FCB89A5CB62F}" srcOrd="4" destOrd="0" presId="urn:microsoft.com/office/officeart/2005/8/layout/cycle5"/>
    <dgm:cxn modelId="{5FA3D932-6091-427A-A75A-EB577E754D4D}" type="presParOf" srcId="{39C74E7B-8F3F-40D4-B3CA-9B31A7B2755A}" destId="{0777015B-A201-4978-8603-67CCB2685E32}" srcOrd="5" destOrd="0" presId="urn:microsoft.com/office/officeart/2005/8/layout/cycle5"/>
    <dgm:cxn modelId="{E51DAC65-CE65-40F1-8F03-435C663F8A78}" type="presParOf" srcId="{39C74E7B-8F3F-40D4-B3CA-9B31A7B2755A}" destId="{E7A1D94A-6E81-4605-BBCD-FB14B2C4EC83}" srcOrd="6" destOrd="0" presId="urn:microsoft.com/office/officeart/2005/8/layout/cycle5"/>
    <dgm:cxn modelId="{11657FA6-1EB1-4C3C-868B-E62CC1023D3F}" type="presParOf" srcId="{39C74E7B-8F3F-40D4-B3CA-9B31A7B2755A}" destId="{1550C98E-C6FB-4BFA-BDF8-95C67C9B381D}" srcOrd="7" destOrd="0" presId="urn:microsoft.com/office/officeart/2005/8/layout/cycle5"/>
    <dgm:cxn modelId="{CBD711CA-A808-40D8-AC3C-EADFC94CE130}" type="presParOf" srcId="{39C74E7B-8F3F-40D4-B3CA-9B31A7B2755A}" destId="{AA6AA9BD-FF00-491A-9ECB-0529C384F1FC}" srcOrd="8" destOrd="0" presId="urn:microsoft.com/office/officeart/2005/8/layout/cycle5"/>
    <dgm:cxn modelId="{D787C24E-8092-4BAB-8D2A-2E37CE626DB7}" type="presParOf" srcId="{39C74E7B-8F3F-40D4-B3CA-9B31A7B2755A}" destId="{ADE1DB41-4171-4923-85F5-9766605B8DE4}" srcOrd="9" destOrd="0" presId="urn:microsoft.com/office/officeart/2005/8/layout/cycle5"/>
    <dgm:cxn modelId="{5B1964D8-4971-4F77-A5D2-DCE00627987D}" type="presParOf" srcId="{39C74E7B-8F3F-40D4-B3CA-9B31A7B2755A}" destId="{0C6C0FAC-48F2-48CF-B07E-B7C3D6F111EA}" srcOrd="10" destOrd="0" presId="urn:microsoft.com/office/officeart/2005/8/layout/cycle5"/>
    <dgm:cxn modelId="{1BEF28A7-8BC6-44B5-9FAD-235F714B4856}" type="presParOf" srcId="{39C74E7B-8F3F-40D4-B3CA-9B31A7B2755A}" destId="{7184C59A-419E-40E7-A62C-118200275F2E}" srcOrd="11" destOrd="0" presId="urn:microsoft.com/office/officeart/2005/8/layout/cycle5"/>
    <dgm:cxn modelId="{F9D7C1C8-2343-4E7B-A8DF-2E7B09983A86}" type="presParOf" srcId="{39C74E7B-8F3F-40D4-B3CA-9B31A7B2755A}" destId="{8A034748-7F78-4F41-9DBC-413E88070C71}" srcOrd="12" destOrd="0" presId="urn:microsoft.com/office/officeart/2005/8/layout/cycle5"/>
    <dgm:cxn modelId="{E05F870F-00BF-4C1D-B722-CC6071DAFAC9}" type="presParOf" srcId="{39C74E7B-8F3F-40D4-B3CA-9B31A7B2755A}" destId="{612819BD-2207-443B-B28D-166785ED8515}" srcOrd="13" destOrd="0" presId="urn:microsoft.com/office/officeart/2005/8/layout/cycle5"/>
    <dgm:cxn modelId="{159C94C9-57F3-4515-B39F-83FC17DC2CF7}" type="presParOf" srcId="{39C74E7B-8F3F-40D4-B3CA-9B31A7B2755A}" destId="{0C4A85FB-5B95-47EF-90A4-48FB83015A26}" srcOrd="14" destOrd="0" presId="urn:microsoft.com/office/officeart/2005/8/layout/cycle5"/>
    <dgm:cxn modelId="{D04B2E82-115D-4DBF-AE62-5672F016CB8C}" type="presParOf" srcId="{39C74E7B-8F3F-40D4-B3CA-9B31A7B2755A}" destId="{F8323EFE-887D-402B-8068-D588CE3230DD}" srcOrd="15" destOrd="0" presId="urn:microsoft.com/office/officeart/2005/8/layout/cycle5"/>
    <dgm:cxn modelId="{FAF0F297-282D-4521-A92B-BF6C38FBED6B}" type="presParOf" srcId="{39C74E7B-8F3F-40D4-B3CA-9B31A7B2755A}" destId="{CB1B38FE-188D-4C6C-ADDC-0D833FDBD08E}" srcOrd="16" destOrd="0" presId="urn:microsoft.com/office/officeart/2005/8/layout/cycle5"/>
    <dgm:cxn modelId="{F5B07D23-A5E0-40B0-B695-3D9FD1A086D9}" type="presParOf" srcId="{39C74E7B-8F3F-40D4-B3CA-9B31A7B2755A}" destId="{226C80F0-A355-4E0E-A984-AEB83DD8C8A6}" srcOrd="17" destOrd="0" presId="urn:microsoft.com/office/officeart/2005/8/layout/cycle5"/>
    <dgm:cxn modelId="{CA4BEEFB-A3EA-40AF-8154-F62E2221DAB8}" type="presParOf" srcId="{39C74E7B-8F3F-40D4-B3CA-9B31A7B2755A}" destId="{EDC7CA03-E5BE-4836-BEEB-0BEDEAD9B239}" srcOrd="18" destOrd="0" presId="urn:microsoft.com/office/officeart/2005/8/layout/cycle5"/>
    <dgm:cxn modelId="{BCD7F8C5-99B3-49CC-918A-153C4AB3BC91}" type="presParOf" srcId="{39C74E7B-8F3F-40D4-B3CA-9B31A7B2755A}" destId="{D8303FD4-8F2C-455E-97F2-9E9FFF93538B}" srcOrd="19" destOrd="0" presId="urn:microsoft.com/office/officeart/2005/8/layout/cycle5"/>
    <dgm:cxn modelId="{2341259E-3B97-4A8C-BC50-BA64C360127A}" type="presParOf" srcId="{39C74E7B-8F3F-40D4-B3CA-9B31A7B2755A}" destId="{5532F82C-46C2-4107-9500-22B51C909AB0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27F8DA2-9C9E-4EBC-AE06-5BCEF77A59C7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E27EAA6-BFC6-4594-882A-D93C2BFBA026}">
      <dgm:prSet phldrT="[Text]"/>
      <dgm:spPr/>
      <dgm:t>
        <a:bodyPr/>
        <a:lstStyle/>
        <a:p>
          <a:r>
            <a:rPr lang="en-GB" dirty="0"/>
            <a:t>PARSE_HEADER</a:t>
          </a:r>
        </a:p>
      </dgm:t>
    </dgm:pt>
    <dgm:pt modelId="{052CCC6C-A068-4B58-9BA2-783B2235E33A}" type="parTrans" cxnId="{EB60DFDA-3C5A-4D16-8789-77017B4D9C18}">
      <dgm:prSet/>
      <dgm:spPr/>
      <dgm:t>
        <a:bodyPr/>
        <a:lstStyle/>
        <a:p>
          <a:endParaRPr lang="en-GB"/>
        </a:p>
      </dgm:t>
    </dgm:pt>
    <dgm:pt modelId="{3796D18A-B559-4A6D-A261-6749FE02CCF7}" type="sibTrans" cxnId="{EB60DFDA-3C5A-4D16-8789-77017B4D9C18}">
      <dgm:prSet/>
      <dgm:spPr/>
      <dgm:t>
        <a:bodyPr/>
        <a:lstStyle/>
        <a:p>
          <a:endParaRPr lang="en-GB"/>
        </a:p>
      </dgm:t>
    </dgm:pt>
    <dgm:pt modelId="{27506A68-6E9D-4C4F-9541-1E47B919D125}">
      <dgm:prSet phldrT="[Text]"/>
      <dgm:spPr/>
      <dgm:t>
        <a:bodyPr/>
        <a:lstStyle/>
        <a:p>
          <a:r>
            <a:rPr lang="en-GB" dirty="0"/>
            <a:t>OPEN_FILE</a:t>
          </a:r>
        </a:p>
      </dgm:t>
    </dgm:pt>
    <dgm:pt modelId="{CCD62AF0-F165-4F26-815C-6586E11BADCC}" type="parTrans" cxnId="{55F35ED5-6EA9-4F6B-BDFE-F3609CA8EAA5}">
      <dgm:prSet/>
      <dgm:spPr/>
      <dgm:t>
        <a:bodyPr/>
        <a:lstStyle/>
        <a:p>
          <a:endParaRPr lang="en-GB"/>
        </a:p>
      </dgm:t>
    </dgm:pt>
    <dgm:pt modelId="{58D627F3-C153-4569-A8A6-FA6FC311C9C0}" type="sibTrans" cxnId="{55F35ED5-6EA9-4F6B-BDFE-F3609CA8EAA5}">
      <dgm:prSet/>
      <dgm:spPr/>
      <dgm:t>
        <a:bodyPr/>
        <a:lstStyle/>
        <a:p>
          <a:endParaRPr lang="en-GB"/>
        </a:p>
      </dgm:t>
    </dgm:pt>
    <dgm:pt modelId="{3BF9CB70-9ECB-44A0-96B2-32DBC928B24C}">
      <dgm:prSet phldrT="[Text]"/>
      <dgm:spPr/>
      <dgm:t>
        <a:bodyPr/>
        <a:lstStyle/>
        <a:p>
          <a:r>
            <a:rPr lang="en-GB" dirty="0"/>
            <a:t>PARSE_CHUNK_HEADER</a:t>
          </a:r>
        </a:p>
      </dgm:t>
    </dgm:pt>
    <dgm:pt modelId="{F9E5236E-EC7C-4429-BDD6-5E5B56511D06}" type="parTrans" cxnId="{F76A2EC5-D58F-4C56-9B82-6C533D720A20}">
      <dgm:prSet/>
      <dgm:spPr/>
      <dgm:t>
        <a:bodyPr/>
        <a:lstStyle/>
        <a:p>
          <a:endParaRPr lang="en-GB"/>
        </a:p>
      </dgm:t>
    </dgm:pt>
    <dgm:pt modelId="{F971E797-AA9D-45DC-B448-F223BA1F6427}" type="sibTrans" cxnId="{F76A2EC5-D58F-4C56-9B82-6C533D720A20}">
      <dgm:prSet/>
      <dgm:spPr/>
      <dgm:t>
        <a:bodyPr/>
        <a:lstStyle/>
        <a:p>
          <a:endParaRPr lang="en-GB"/>
        </a:p>
      </dgm:t>
    </dgm:pt>
    <dgm:pt modelId="{10E51AC4-03CA-4230-9D8D-941E167AC9E2}">
      <dgm:prSet phldrT="[Text]"/>
      <dgm:spPr/>
      <dgm:t>
        <a:bodyPr/>
        <a:lstStyle/>
        <a:p>
          <a:r>
            <a:rPr lang="en-GB" dirty="0"/>
            <a:t>READ_CHUNK</a:t>
          </a:r>
        </a:p>
      </dgm:t>
    </dgm:pt>
    <dgm:pt modelId="{D444733A-80D5-4F17-9F90-B5314E2913B4}" type="parTrans" cxnId="{3D5A6372-4BE6-4039-8A90-3F547DC29245}">
      <dgm:prSet/>
      <dgm:spPr/>
      <dgm:t>
        <a:bodyPr/>
        <a:lstStyle/>
        <a:p>
          <a:endParaRPr lang="en-GB"/>
        </a:p>
      </dgm:t>
    </dgm:pt>
    <dgm:pt modelId="{7E375395-E9F1-4D4C-8BF9-A074EF2C9410}" type="sibTrans" cxnId="{3D5A6372-4BE6-4039-8A90-3F547DC29245}">
      <dgm:prSet/>
      <dgm:spPr/>
      <dgm:t>
        <a:bodyPr/>
        <a:lstStyle/>
        <a:p>
          <a:endParaRPr lang="en-GB"/>
        </a:p>
      </dgm:t>
    </dgm:pt>
    <dgm:pt modelId="{B5B941EC-1290-4480-BA56-FA61E39604FC}">
      <dgm:prSet phldrT="[Text]"/>
      <dgm:spPr/>
      <dgm:t>
        <a:bodyPr/>
        <a:lstStyle/>
        <a:p>
          <a:r>
            <a:rPr lang="en-GB" dirty="0"/>
            <a:t>Wait for START:&lt;path&gt;:&lt;size&gt;</a:t>
          </a:r>
        </a:p>
      </dgm:t>
    </dgm:pt>
    <dgm:pt modelId="{D4C803C1-3F7F-4007-BB74-D64143E92284}" type="parTrans" cxnId="{E28781C6-8789-4681-A129-9A272AE3E5A9}">
      <dgm:prSet/>
      <dgm:spPr/>
      <dgm:t>
        <a:bodyPr/>
        <a:lstStyle/>
        <a:p>
          <a:endParaRPr lang="en-GB"/>
        </a:p>
      </dgm:t>
    </dgm:pt>
    <dgm:pt modelId="{80B58BBE-BEDD-4E63-836D-4F9722E7DBF6}" type="sibTrans" cxnId="{E28781C6-8789-4681-A129-9A272AE3E5A9}">
      <dgm:prSet/>
      <dgm:spPr/>
      <dgm:t>
        <a:bodyPr/>
        <a:lstStyle/>
        <a:p>
          <a:endParaRPr lang="en-GB"/>
        </a:p>
      </dgm:t>
    </dgm:pt>
    <dgm:pt modelId="{A825D3FC-1018-4C20-B87D-D290BAC1C35C}">
      <dgm:prSet phldrT="[Text]"/>
      <dgm:spPr/>
      <dgm:t>
        <a:bodyPr/>
        <a:lstStyle/>
        <a:p>
          <a:r>
            <a:rPr lang="en-GB" dirty="0"/>
            <a:t>Create directories</a:t>
          </a:r>
        </a:p>
      </dgm:t>
    </dgm:pt>
    <dgm:pt modelId="{7A347D60-CE86-4DDC-BDA8-7B0B0CCDB6E7}" type="parTrans" cxnId="{091AE7A7-BA73-43EE-A955-23B759F24462}">
      <dgm:prSet/>
      <dgm:spPr/>
      <dgm:t>
        <a:bodyPr/>
        <a:lstStyle/>
        <a:p>
          <a:endParaRPr lang="en-GB"/>
        </a:p>
      </dgm:t>
    </dgm:pt>
    <dgm:pt modelId="{693FB1D5-AEC6-4D51-B6E2-AEDB51847498}" type="sibTrans" cxnId="{091AE7A7-BA73-43EE-A955-23B759F24462}">
      <dgm:prSet/>
      <dgm:spPr/>
      <dgm:t>
        <a:bodyPr/>
        <a:lstStyle/>
        <a:p>
          <a:endParaRPr lang="en-GB"/>
        </a:p>
      </dgm:t>
    </dgm:pt>
    <dgm:pt modelId="{E4B3C2DB-3529-4D6C-A9FE-89F38B5F4E9C}">
      <dgm:prSet phldrT="[Text]"/>
      <dgm:spPr/>
      <dgm:t>
        <a:bodyPr/>
        <a:lstStyle/>
        <a:p>
          <a:r>
            <a:rPr lang="en-GB" dirty="0"/>
            <a:t>Open file for writing</a:t>
          </a:r>
        </a:p>
      </dgm:t>
    </dgm:pt>
    <dgm:pt modelId="{7682B097-6694-456A-A424-B11662E32292}" type="parTrans" cxnId="{D74F6C74-86C0-4DDE-A988-587363F9FE85}">
      <dgm:prSet/>
      <dgm:spPr/>
      <dgm:t>
        <a:bodyPr/>
        <a:lstStyle/>
        <a:p>
          <a:endParaRPr lang="en-GB"/>
        </a:p>
      </dgm:t>
    </dgm:pt>
    <dgm:pt modelId="{B4B60B0C-4B80-4AF5-AC3F-74666B48F008}" type="sibTrans" cxnId="{D74F6C74-86C0-4DDE-A988-587363F9FE85}">
      <dgm:prSet/>
      <dgm:spPr/>
      <dgm:t>
        <a:bodyPr/>
        <a:lstStyle/>
        <a:p>
          <a:endParaRPr lang="en-GB"/>
        </a:p>
      </dgm:t>
    </dgm:pt>
    <dgm:pt modelId="{4BAF050A-4D16-4B44-8B38-4CC07342307D}">
      <dgm:prSet phldrT="[Text]"/>
      <dgm:spPr/>
      <dgm:t>
        <a:bodyPr/>
        <a:lstStyle/>
        <a:p>
          <a:r>
            <a:rPr lang="en-GB" dirty="0"/>
            <a:t>Send “ACK:START:SIZE:&lt;</a:t>
          </a:r>
          <a:r>
            <a:rPr lang="en-GB" dirty="0" err="1"/>
            <a:t>filesize</a:t>
          </a:r>
          <a:r>
            <a:rPr lang="en-GB" dirty="0"/>
            <a:t>&gt;</a:t>
          </a:r>
        </a:p>
      </dgm:t>
    </dgm:pt>
    <dgm:pt modelId="{401363F9-5D6F-412B-87E3-A8070559F319}" type="parTrans" cxnId="{CFA2F6E0-0D27-4C94-883B-93E9FD59F929}">
      <dgm:prSet/>
      <dgm:spPr/>
      <dgm:t>
        <a:bodyPr/>
        <a:lstStyle/>
        <a:p>
          <a:endParaRPr lang="en-GB"/>
        </a:p>
      </dgm:t>
    </dgm:pt>
    <dgm:pt modelId="{89F74079-A7A4-4BF5-AD27-EB1A7A669FEA}" type="sibTrans" cxnId="{CFA2F6E0-0D27-4C94-883B-93E9FD59F929}">
      <dgm:prSet/>
      <dgm:spPr/>
      <dgm:t>
        <a:bodyPr/>
        <a:lstStyle/>
        <a:p>
          <a:endParaRPr lang="en-GB"/>
        </a:p>
      </dgm:t>
    </dgm:pt>
    <dgm:pt modelId="{BBFE9407-A96B-43F2-B3DB-44C9184E7F26}">
      <dgm:prSet phldrT="[Text]"/>
      <dgm:spPr/>
      <dgm:t>
        <a:bodyPr/>
        <a:lstStyle/>
        <a:p>
          <a:r>
            <a:rPr lang="en-GB" dirty="0"/>
            <a:t>Wait for CHUNK:&lt;id&gt;:&lt;size&gt;</a:t>
          </a:r>
        </a:p>
      </dgm:t>
    </dgm:pt>
    <dgm:pt modelId="{520D4E70-0626-493D-AFD3-01178A6BAA4E}" type="parTrans" cxnId="{A8513BA7-411A-4619-9EA1-B9917A35CA80}">
      <dgm:prSet/>
      <dgm:spPr/>
      <dgm:t>
        <a:bodyPr/>
        <a:lstStyle/>
        <a:p>
          <a:endParaRPr lang="en-GB"/>
        </a:p>
      </dgm:t>
    </dgm:pt>
    <dgm:pt modelId="{9EE4B6CE-8597-43E6-B325-5A64B3EBB263}" type="sibTrans" cxnId="{A8513BA7-411A-4619-9EA1-B9917A35CA80}">
      <dgm:prSet/>
      <dgm:spPr/>
      <dgm:t>
        <a:bodyPr/>
        <a:lstStyle/>
        <a:p>
          <a:endParaRPr lang="en-GB"/>
        </a:p>
      </dgm:t>
    </dgm:pt>
    <dgm:pt modelId="{77523C2F-DD90-4831-B7AC-C6A68A62BA79}">
      <dgm:prSet phldrT="[Text]"/>
      <dgm:spPr/>
      <dgm:t>
        <a:bodyPr/>
        <a:lstStyle/>
        <a:p>
          <a:r>
            <a:rPr lang="en-GB" dirty="0"/>
            <a:t>Accumulate chunk data bytes</a:t>
          </a:r>
        </a:p>
      </dgm:t>
    </dgm:pt>
    <dgm:pt modelId="{C417DA82-209B-4D2E-A5AD-EAC3F1F8A5F4}" type="parTrans" cxnId="{61761AEF-4E39-4111-A2CD-409EAB8631DF}">
      <dgm:prSet/>
      <dgm:spPr/>
      <dgm:t>
        <a:bodyPr/>
        <a:lstStyle/>
        <a:p>
          <a:endParaRPr lang="en-GB"/>
        </a:p>
      </dgm:t>
    </dgm:pt>
    <dgm:pt modelId="{5AE1B59B-22F8-470F-B71B-2C99BB63853C}" type="sibTrans" cxnId="{61761AEF-4E39-4111-A2CD-409EAB8631DF}">
      <dgm:prSet/>
      <dgm:spPr/>
      <dgm:t>
        <a:bodyPr/>
        <a:lstStyle/>
        <a:p>
          <a:endParaRPr lang="en-GB"/>
        </a:p>
      </dgm:t>
    </dgm:pt>
    <dgm:pt modelId="{B9F7CA0B-29B8-482C-9448-16647A51EE99}">
      <dgm:prSet phldrT="[Text]"/>
      <dgm:spPr/>
      <dgm:t>
        <a:bodyPr/>
        <a:lstStyle/>
        <a:p>
          <a:r>
            <a:rPr lang="en-GB" dirty="0"/>
            <a:t>Check chunk id correctness</a:t>
          </a:r>
        </a:p>
      </dgm:t>
    </dgm:pt>
    <dgm:pt modelId="{77FFDA6F-492B-4C4E-BAF6-ABF212470550}" type="parTrans" cxnId="{142D5427-BBFD-4BC9-BB24-16113C940C96}">
      <dgm:prSet/>
      <dgm:spPr/>
      <dgm:t>
        <a:bodyPr/>
        <a:lstStyle/>
        <a:p>
          <a:endParaRPr lang="en-GB"/>
        </a:p>
      </dgm:t>
    </dgm:pt>
    <dgm:pt modelId="{7BD50236-EA61-4A7D-8F08-E3F3F00EB7D0}" type="sibTrans" cxnId="{142D5427-BBFD-4BC9-BB24-16113C940C96}">
      <dgm:prSet/>
      <dgm:spPr/>
      <dgm:t>
        <a:bodyPr/>
        <a:lstStyle/>
        <a:p>
          <a:endParaRPr lang="en-GB"/>
        </a:p>
      </dgm:t>
    </dgm:pt>
    <dgm:pt modelId="{223EAD43-00DB-4EDC-8FB1-5339FCDC7F9C}">
      <dgm:prSet phldrT="[Text]"/>
      <dgm:spPr/>
      <dgm:t>
        <a:bodyPr/>
        <a:lstStyle/>
        <a:p>
          <a:r>
            <a:rPr lang="en-GB" dirty="0"/>
            <a:t>When data bytes is the size of the expected chunk write to file</a:t>
          </a:r>
        </a:p>
      </dgm:t>
    </dgm:pt>
    <dgm:pt modelId="{7059D457-F3A3-4BDA-BACA-3372D20E3D70}" type="parTrans" cxnId="{1763230C-0F1F-40D8-8CDA-2A0E5651DA10}">
      <dgm:prSet/>
      <dgm:spPr/>
      <dgm:t>
        <a:bodyPr/>
        <a:lstStyle/>
        <a:p>
          <a:endParaRPr lang="en-GB"/>
        </a:p>
      </dgm:t>
    </dgm:pt>
    <dgm:pt modelId="{528F992D-ACBB-48B0-81C9-BDA0F761A431}" type="sibTrans" cxnId="{1763230C-0F1F-40D8-8CDA-2A0E5651DA10}">
      <dgm:prSet/>
      <dgm:spPr/>
      <dgm:t>
        <a:bodyPr/>
        <a:lstStyle/>
        <a:p>
          <a:endParaRPr lang="en-GB"/>
        </a:p>
      </dgm:t>
    </dgm:pt>
    <dgm:pt modelId="{83219C88-B094-4473-A623-71EA3BCF3916}">
      <dgm:prSet phldrT="[Text]"/>
      <dgm:spPr/>
      <dgm:t>
        <a:bodyPr/>
        <a:lstStyle/>
        <a:p>
          <a:r>
            <a:rPr lang="en-GB" dirty="0"/>
            <a:t>DONE</a:t>
          </a:r>
        </a:p>
      </dgm:t>
    </dgm:pt>
    <dgm:pt modelId="{83E692F5-FFA3-4DBC-B472-85B54D8F1E3D}" type="parTrans" cxnId="{84904D45-8478-4BF0-88DD-7F627EE2AD69}">
      <dgm:prSet/>
      <dgm:spPr/>
      <dgm:t>
        <a:bodyPr/>
        <a:lstStyle/>
        <a:p>
          <a:endParaRPr lang="en-GB"/>
        </a:p>
      </dgm:t>
    </dgm:pt>
    <dgm:pt modelId="{0E9D3034-BDE4-47E1-BE4B-014B70BDBC0D}" type="sibTrans" cxnId="{84904D45-8478-4BF0-88DD-7F627EE2AD69}">
      <dgm:prSet/>
      <dgm:spPr/>
      <dgm:t>
        <a:bodyPr/>
        <a:lstStyle/>
        <a:p>
          <a:endParaRPr lang="en-GB"/>
        </a:p>
      </dgm:t>
    </dgm:pt>
    <dgm:pt modelId="{A843D1AD-09A2-4936-9EC0-6026B88C75A0}">
      <dgm:prSet phldrT="[Text]"/>
      <dgm:spPr/>
      <dgm:t>
        <a:bodyPr/>
        <a:lstStyle/>
        <a:p>
          <a:r>
            <a:rPr lang="en-GB" dirty="0"/>
            <a:t>Send  “ACK:CHUNK:&lt;chunk id&gt;”</a:t>
          </a:r>
        </a:p>
      </dgm:t>
    </dgm:pt>
    <dgm:pt modelId="{BD3A71FA-520C-4A3A-A99C-3086853B8F5D}" type="parTrans" cxnId="{8EFE1A8C-2ED1-47E7-8955-BD5B7AF886A2}">
      <dgm:prSet/>
      <dgm:spPr/>
      <dgm:t>
        <a:bodyPr/>
        <a:lstStyle/>
        <a:p>
          <a:endParaRPr lang="en-GB"/>
        </a:p>
      </dgm:t>
    </dgm:pt>
    <dgm:pt modelId="{E5622FF6-751B-4AEA-91E0-2B3223AF5BD3}" type="sibTrans" cxnId="{8EFE1A8C-2ED1-47E7-8955-BD5B7AF886A2}">
      <dgm:prSet/>
      <dgm:spPr/>
      <dgm:t>
        <a:bodyPr/>
        <a:lstStyle/>
        <a:p>
          <a:endParaRPr lang="en-GB"/>
        </a:p>
      </dgm:t>
    </dgm:pt>
    <dgm:pt modelId="{46734DA1-B0B3-4DA8-8F71-BB7754BEC7AD}" type="pres">
      <dgm:prSet presAssocID="{727F8DA2-9C9E-4EBC-AE06-5BCEF77A59C7}" presName="cycle" presStyleCnt="0">
        <dgm:presLayoutVars>
          <dgm:dir/>
          <dgm:resizeHandles val="exact"/>
        </dgm:presLayoutVars>
      </dgm:prSet>
      <dgm:spPr/>
    </dgm:pt>
    <dgm:pt modelId="{E54CA15C-B75F-47CB-8DDC-D4839A701541}" type="pres">
      <dgm:prSet presAssocID="{BE27EAA6-BFC6-4594-882A-D93C2BFBA026}" presName="node" presStyleLbl="node1" presStyleIdx="0" presStyleCnt="5">
        <dgm:presLayoutVars>
          <dgm:bulletEnabled val="1"/>
        </dgm:presLayoutVars>
      </dgm:prSet>
      <dgm:spPr/>
    </dgm:pt>
    <dgm:pt modelId="{CA95C880-C735-4FFA-B483-8CA30B801550}" type="pres">
      <dgm:prSet presAssocID="{BE27EAA6-BFC6-4594-882A-D93C2BFBA026}" presName="spNode" presStyleCnt="0"/>
      <dgm:spPr/>
    </dgm:pt>
    <dgm:pt modelId="{349B8406-90A5-447E-B868-34294AD7BF5C}" type="pres">
      <dgm:prSet presAssocID="{3796D18A-B559-4A6D-A261-6749FE02CCF7}" presName="sibTrans" presStyleLbl="sibTrans1D1" presStyleIdx="0" presStyleCnt="5"/>
      <dgm:spPr/>
    </dgm:pt>
    <dgm:pt modelId="{1E1E8BC9-8D3A-4493-A2CA-65F45B440A72}" type="pres">
      <dgm:prSet presAssocID="{27506A68-6E9D-4C4F-9541-1E47B919D125}" presName="node" presStyleLbl="node1" presStyleIdx="1" presStyleCnt="5">
        <dgm:presLayoutVars>
          <dgm:bulletEnabled val="1"/>
        </dgm:presLayoutVars>
      </dgm:prSet>
      <dgm:spPr/>
    </dgm:pt>
    <dgm:pt modelId="{2F18DF40-1396-4B13-A02C-8826B83BE25B}" type="pres">
      <dgm:prSet presAssocID="{27506A68-6E9D-4C4F-9541-1E47B919D125}" presName="spNode" presStyleCnt="0"/>
      <dgm:spPr/>
    </dgm:pt>
    <dgm:pt modelId="{CCC8068E-00BF-4B68-89E5-2931B184587C}" type="pres">
      <dgm:prSet presAssocID="{58D627F3-C153-4569-A8A6-FA6FC311C9C0}" presName="sibTrans" presStyleLbl="sibTrans1D1" presStyleIdx="1" presStyleCnt="5"/>
      <dgm:spPr/>
    </dgm:pt>
    <dgm:pt modelId="{2EB7171F-A313-47B3-A1E1-0B1153A2DA00}" type="pres">
      <dgm:prSet presAssocID="{3BF9CB70-9ECB-44A0-96B2-32DBC928B24C}" presName="node" presStyleLbl="node1" presStyleIdx="2" presStyleCnt="5">
        <dgm:presLayoutVars>
          <dgm:bulletEnabled val="1"/>
        </dgm:presLayoutVars>
      </dgm:prSet>
      <dgm:spPr/>
    </dgm:pt>
    <dgm:pt modelId="{4757B962-E64C-4343-9B84-2772D50E03A2}" type="pres">
      <dgm:prSet presAssocID="{3BF9CB70-9ECB-44A0-96B2-32DBC928B24C}" presName="spNode" presStyleCnt="0"/>
      <dgm:spPr/>
    </dgm:pt>
    <dgm:pt modelId="{CE901615-54E1-411F-A0B2-D677B3BEE3F8}" type="pres">
      <dgm:prSet presAssocID="{F971E797-AA9D-45DC-B448-F223BA1F6427}" presName="sibTrans" presStyleLbl="sibTrans1D1" presStyleIdx="2" presStyleCnt="5"/>
      <dgm:spPr/>
    </dgm:pt>
    <dgm:pt modelId="{AC646743-9D9D-4CD2-A4C2-6EE73EC4FCBF}" type="pres">
      <dgm:prSet presAssocID="{10E51AC4-03CA-4230-9D8D-941E167AC9E2}" presName="node" presStyleLbl="node1" presStyleIdx="3" presStyleCnt="5">
        <dgm:presLayoutVars>
          <dgm:bulletEnabled val="1"/>
        </dgm:presLayoutVars>
      </dgm:prSet>
      <dgm:spPr/>
    </dgm:pt>
    <dgm:pt modelId="{8EC1E6E9-2A52-480F-A6CB-349A0019F9D6}" type="pres">
      <dgm:prSet presAssocID="{10E51AC4-03CA-4230-9D8D-941E167AC9E2}" presName="spNode" presStyleCnt="0"/>
      <dgm:spPr/>
    </dgm:pt>
    <dgm:pt modelId="{0479A966-C9FF-4826-A571-9278967B05AD}" type="pres">
      <dgm:prSet presAssocID="{7E375395-E9F1-4D4C-8BF9-A074EF2C9410}" presName="sibTrans" presStyleLbl="sibTrans1D1" presStyleIdx="3" presStyleCnt="5"/>
      <dgm:spPr/>
    </dgm:pt>
    <dgm:pt modelId="{E2CB9167-EC95-4680-BE9B-CF3DC970B4DD}" type="pres">
      <dgm:prSet presAssocID="{83219C88-B094-4473-A623-71EA3BCF3916}" presName="node" presStyleLbl="node1" presStyleIdx="4" presStyleCnt="5">
        <dgm:presLayoutVars>
          <dgm:bulletEnabled val="1"/>
        </dgm:presLayoutVars>
      </dgm:prSet>
      <dgm:spPr/>
    </dgm:pt>
    <dgm:pt modelId="{77D6B64D-239F-4C72-B1BE-C49D23EB3476}" type="pres">
      <dgm:prSet presAssocID="{83219C88-B094-4473-A623-71EA3BCF3916}" presName="spNode" presStyleCnt="0"/>
      <dgm:spPr/>
    </dgm:pt>
    <dgm:pt modelId="{BE5F83CB-56C2-42A6-B71A-72F541C8CC30}" type="pres">
      <dgm:prSet presAssocID="{0E9D3034-BDE4-47E1-BE4B-014B70BDBC0D}" presName="sibTrans" presStyleLbl="sibTrans1D1" presStyleIdx="4" presStyleCnt="5"/>
      <dgm:spPr/>
    </dgm:pt>
  </dgm:ptLst>
  <dgm:cxnLst>
    <dgm:cxn modelId="{38623409-4B6E-4689-B9D8-3EA9682B8FD6}" type="presOf" srcId="{0E9D3034-BDE4-47E1-BE4B-014B70BDBC0D}" destId="{BE5F83CB-56C2-42A6-B71A-72F541C8CC30}" srcOrd="0" destOrd="0" presId="urn:microsoft.com/office/officeart/2005/8/layout/cycle5"/>
    <dgm:cxn modelId="{195D600B-5A98-4660-BE88-DB681DAB1F9D}" type="presOf" srcId="{10E51AC4-03CA-4230-9D8D-941E167AC9E2}" destId="{AC646743-9D9D-4CD2-A4C2-6EE73EC4FCBF}" srcOrd="0" destOrd="0" presId="urn:microsoft.com/office/officeart/2005/8/layout/cycle5"/>
    <dgm:cxn modelId="{1763230C-0F1F-40D8-8CDA-2A0E5651DA10}" srcId="{10E51AC4-03CA-4230-9D8D-941E167AC9E2}" destId="{223EAD43-00DB-4EDC-8FB1-5339FCDC7F9C}" srcOrd="1" destOrd="0" parTransId="{7059D457-F3A3-4BDA-BACA-3372D20E3D70}" sibTransId="{528F992D-ACBB-48B0-81C9-BDA0F761A431}"/>
    <dgm:cxn modelId="{228C3722-E8F5-429C-9A34-54538B3DF39A}" type="presOf" srcId="{77523C2F-DD90-4831-B7AC-C6A68A62BA79}" destId="{AC646743-9D9D-4CD2-A4C2-6EE73EC4FCBF}" srcOrd="0" destOrd="1" presId="urn:microsoft.com/office/officeart/2005/8/layout/cycle5"/>
    <dgm:cxn modelId="{142D5427-BBFD-4BC9-BB24-16113C940C96}" srcId="{3BF9CB70-9ECB-44A0-96B2-32DBC928B24C}" destId="{B9F7CA0B-29B8-482C-9448-16647A51EE99}" srcOrd="1" destOrd="0" parTransId="{77FFDA6F-492B-4C4E-BAF6-ABF212470550}" sibTransId="{7BD50236-EA61-4A7D-8F08-E3F3F00EB7D0}"/>
    <dgm:cxn modelId="{3477D539-9B14-4173-A7CF-94EEBE23E46D}" type="presOf" srcId="{A825D3FC-1018-4C20-B87D-D290BAC1C35C}" destId="{1E1E8BC9-8D3A-4493-A2CA-65F45B440A72}" srcOrd="0" destOrd="1" presId="urn:microsoft.com/office/officeart/2005/8/layout/cycle5"/>
    <dgm:cxn modelId="{BF85815D-32E1-4616-9EEB-C3E347A82DAE}" type="presOf" srcId="{BE27EAA6-BFC6-4594-882A-D93C2BFBA026}" destId="{E54CA15C-B75F-47CB-8DDC-D4839A701541}" srcOrd="0" destOrd="0" presId="urn:microsoft.com/office/officeart/2005/8/layout/cycle5"/>
    <dgm:cxn modelId="{84904D45-8478-4BF0-88DD-7F627EE2AD69}" srcId="{727F8DA2-9C9E-4EBC-AE06-5BCEF77A59C7}" destId="{83219C88-B094-4473-A623-71EA3BCF3916}" srcOrd="4" destOrd="0" parTransId="{83E692F5-FFA3-4DBC-B472-85B54D8F1E3D}" sibTransId="{0E9D3034-BDE4-47E1-BE4B-014B70BDBC0D}"/>
    <dgm:cxn modelId="{75F64D45-E97E-47D9-B7C7-B263C7811461}" type="presOf" srcId="{B9F7CA0B-29B8-482C-9448-16647A51EE99}" destId="{2EB7171F-A313-47B3-A1E1-0B1153A2DA00}" srcOrd="0" destOrd="2" presId="urn:microsoft.com/office/officeart/2005/8/layout/cycle5"/>
    <dgm:cxn modelId="{3D5A6372-4BE6-4039-8A90-3F547DC29245}" srcId="{727F8DA2-9C9E-4EBC-AE06-5BCEF77A59C7}" destId="{10E51AC4-03CA-4230-9D8D-941E167AC9E2}" srcOrd="3" destOrd="0" parTransId="{D444733A-80D5-4F17-9F90-B5314E2913B4}" sibTransId="{7E375395-E9F1-4D4C-8BF9-A074EF2C9410}"/>
    <dgm:cxn modelId="{D74F6C74-86C0-4DDE-A988-587363F9FE85}" srcId="{27506A68-6E9D-4C4F-9541-1E47B919D125}" destId="{E4B3C2DB-3529-4D6C-A9FE-89F38B5F4E9C}" srcOrd="1" destOrd="0" parTransId="{7682B097-6694-456A-A424-B11662E32292}" sibTransId="{B4B60B0C-4B80-4AF5-AC3F-74666B48F008}"/>
    <dgm:cxn modelId="{9FF9FC58-645C-4E01-9B96-5DC19A6C1C3D}" type="presOf" srcId="{223EAD43-00DB-4EDC-8FB1-5339FCDC7F9C}" destId="{AC646743-9D9D-4CD2-A4C2-6EE73EC4FCBF}" srcOrd="0" destOrd="2" presId="urn:microsoft.com/office/officeart/2005/8/layout/cycle5"/>
    <dgm:cxn modelId="{40DA7E8A-079D-4D44-8651-974634F5ECA6}" type="presOf" srcId="{BBFE9407-A96B-43F2-B3DB-44C9184E7F26}" destId="{2EB7171F-A313-47B3-A1E1-0B1153A2DA00}" srcOrd="0" destOrd="1" presId="urn:microsoft.com/office/officeart/2005/8/layout/cycle5"/>
    <dgm:cxn modelId="{8EFE1A8C-2ED1-47E7-8955-BD5B7AF886A2}" srcId="{10E51AC4-03CA-4230-9D8D-941E167AC9E2}" destId="{A843D1AD-09A2-4936-9EC0-6026B88C75A0}" srcOrd="2" destOrd="0" parTransId="{BD3A71FA-520C-4A3A-A99C-3086853B8F5D}" sibTransId="{E5622FF6-751B-4AEA-91E0-2B3223AF5BD3}"/>
    <dgm:cxn modelId="{91F3679A-DC79-4D62-89CF-E9B69B31CB3C}" type="presOf" srcId="{4BAF050A-4D16-4B44-8B38-4CC07342307D}" destId="{1E1E8BC9-8D3A-4493-A2CA-65F45B440A72}" srcOrd="0" destOrd="3" presId="urn:microsoft.com/office/officeart/2005/8/layout/cycle5"/>
    <dgm:cxn modelId="{0F5356A0-4904-43EA-BFED-29C220DE51E2}" type="presOf" srcId="{E4B3C2DB-3529-4D6C-A9FE-89F38B5F4E9C}" destId="{1E1E8BC9-8D3A-4493-A2CA-65F45B440A72}" srcOrd="0" destOrd="2" presId="urn:microsoft.com/office/officeart/2005/8/layout/cycle5"/>
    <dgm:cxn modelId="{D8E490A4-4521-484B-B72A-E91745B04C00}" type="presOf" srcId="{3BF9CB70-9ECB-44A0-96B2-32DBC928B24C}" destId="{2EB7171F-A313-47B3-A1E1-0B1153A2DA00}" srcOrd="0" destOrd="0" presId="urn:microsoft.com/office/officeart/2005/8/layout/cycle5"/>
    <dgm:cxn modelId="{A8513BA7-411A-4619-9EA1-B9917A35CA80}" srcId="{3BF9CB70-9ECB-44A0-96B2-32DBC928B24C}" destId="{BBFE9407-A96B-43F2-B3DB-44C9184E7F26}" srcOrd="0" destOrd="0" parTransId="{520D4E70-0626-493D-AFD3-01178A6BAA4E}" sibTransId="{9EE4B6CE-8597-43E6-B325-5A64B3EBB263}"/>
    <dgm:cxn modelId="{091AE7A7-BA73-43EE-A955-23B759F24462}" srcId="{27506A68-6E9D-4C4F-9541-1E47B919D125}" destId="{A825D3FC-1018-4C20-B87D-D290BAC1C35C}" srcOrd="0" destOrd="0" parTransId="{7A347D60-CE86-4DDC-BDA8-7B0B0CCDB6E7}" sibTransId="{693FB1D5-AEC6-4D51-B6E2-AEDB51847498}"/>
    <dgm:cxn modelId="{38F4DCAC-1D51-4C76-8134-6E936B8C32F4}" type="presOf" srcId="{7E375395-E9F1-4D4C-8BF9-A074EF2C9410}" destId="{0479A966-C9FF-4826-A571-9278967B05AD}" srcOrd="0" destOrd="0" presId="urn:microsoft.com/office/officeart/2005/8/layout/cycle5"/>
    <dgm:cxn modelId="{64229BB1-4896-447A-88A4-766E717C10DD}" type="presOf" srcId="{3796D18A-B559-4A6D-A261-6749FE02CCF7}" destId="{349B8406-90A5-447E-B868-34294AD7BF5C}" srcOrd="0" destOrd="0" presId="urn:microsoft.com/office/officeart/2005/8/layout/cycle5"/>
    <dgm:cxn modelId="{A4E92CB4-22B2-4170-AB86-7FCC483C7F5C}" type="presOf" srcId="{A843D1AD-09A2-4936-9EC0-6026B88C75A0}" destId="{AC646743-9D9D-4CD2-A4C2-6EE73EC4FCBF}" srcOrd="0" destOrd="3" presId="urn:microsoft.com/office/officeart/2005/8/layout/cycle5"/>
    <dgm:cxn modelId="{CF44A3B6-C757-4352-AE18-68E6D8D3A522}" type="presOf" srcId="{727F8DA2-9C9E-4EBC-AE06-5BCEF77A59C7}" destId="{46734DA1-B0B3-4DA8-8F71-BB7754BEC7AD}" srcOrd="0" destOrd="0" presId="urn:microsoft.com/office/officeart/2005/8/layout/cycle5"/>
    <dgm:cxn modelId="{F76A2EC5-D58F-4C56-9B82-6C533D720A20}" srcId="{727F8DA2-9C9E-4EBC-AE06-5BCEF77A59C7}" destId="{3BF9CB70-9ECB-44A0-96B2-32DBC928B24C}" srcOrd="2" destOrd="0" parTransId="{F9E5236E-EC7C-4429-BDD6-5E5B56511D06}" sibTransId="{F971E797-AA9D-45DC-B448-F223BA1F6427}"/>
    <dgm:cxn modelId="{B0B3E2C5-273D-4197-B862-E26517FF317D}" type="presOf" srcId="{B5B941EC-1290-4480-BA56-FA61E39604FC}" destId="{E54CA15C-B75F-47CB-8DDC-D4839A701541}" srcOrd="0" destOrd="1" presId="urn:microsoft.com/office/officeart/2005/8/layout/cycle5"/>
    <dgm:cxn modelId="{E28781C6-8789-4681-A129-9A272AE3E5A9}" srcId="{BE27EAA6-BFC6-4594-882A-D93C2BFBA026}" destId="{B5B941EC-1290-4480-BA56-FA61E39604FC}" srcOrd="0" destOrd="0" parTransId="{D4C803C1-3F7F-4007-BB74-D64143E92284}" sibTransId="{80B58BBE-BEDD-4E63-836D-4F9722E7DBF6}"/>
    <dgm:cxn modelId="{BA546DCC-0471-4803-9F42-0C9866CD3A7E}" type="presOf" srcId="{F971E797-AA9D-45DC-B448-F223BA1F6427}" destId="{CE901615-54E1-411F-A0B2-D677B3BEE3F8}" srcOrd="0" destOrd="0" presId="urn:microsoft.com/office/officeart/2005/8/layout/cycle5"/>
    <dgm:cxn modelId="{55F35ED5-6EA9-4F6B-BDFE-F3609CA8EAA5}" srcId="{727F8DA2-9C9E-4EBC-AE06-5BCEF77A59C7}" destId="{27506A68-6E9D-4C4F-9541-1E47B919D125}" srcOrd="1" destOrd="0" parTransId="{CCD62AF0-F165-4F26-815C-6586E11BADCC}" sibTransId="{58D627F3-C153-4569-A8A6-FA6FC311C9C0}"/>
    <dgm:cxn modelId="{C53C75D9-AF63-49BE-89E0-752D95000A81}" type="presOf" srcId="{58D627F3-C153-4569-A8A6-FA6FC311C9C0}" destId="{CCC8068E-00BF-4B68-89E5-2931B184587C}" srcOrd="0" destOrd="0" presId="urn:microsoft.com/office/officeart/2005/8/layout/cycle5"/>
    <dgm:cxn modelId="{EB60DFDA-3C5A-4D16-8789-77017B4D9C18}" srcId="{727F8DA2-9C9E-4EBC-AE06-5BCEF77A59C7}" destId="{BE27EAA6-BFC6-4594-882A-D93C2BFBA026}" srcOrd="0" destOrd="0" parTransId="{052CCC6C-A068-4B58-9BA2-783B2235E33A}" sibTransId="{3796D18A-B559-4A6D-A261-6749FE02CCF7}"/>
    <dgm:cxn modelId="{CFA2F6E0-0D27-4C94-883B-93E9FD59F929}" srcId="{27506A68-6E9D-4C4F-9541-1E47B919D125}" destId="{4BAF050A-4D16-4B44-8B38-4CC07342307D}" srcOrd="2" destOrd="0" parTransId="{401363F9-5D6F-412B-87E3-A8070559F319}" sibTransId="{89F74079-A7A4-4BF5-AD27-EB1A7A669FEA}"/>
    <dgm:cxn modelId="{61761AEF-4E39-4111-A2CD-409EAB8631DF}" srcId="{10E51AC4-03CA-4230-9D8D-941E167AC9E2}" destId="{77523C2F-DD90-4831-B7AC-C6A68A62BA79}" srcOrd="0" destOrd="0" parTransId="{C417DA82-209B-4D2E-A5AD-EAC3F1F8A5F4}" sibTransId="{5AE1B59B-22F8-470F-B71B-2C99BB63853C}"/>
    <dgm:cxn modelId="{2F2D54F4-DE00-4676-8FE1-64A16C913C5E}" type="presOf" srcId="{27506A68-6E9D-4C4F-9541-1E47B919D125}" destId="{1E1E8BC9-8D3A-4493-A2CA-65F45B440A72}" srcOrd="0" destOrd="0" presId="urn:microsoft.com/office/officeart/2005/8/layout/cycle5"/>
    <dgm:cxn modelId="{266FBAFE-81AA-48EF-8C92-E4C40B132C14}" type="presOf" srcId="{83219C88-B094-4473-A623-71EA3BCF3916}" destId="{E2CB9167-EC95-4680-BE9B-CF3DC970B4DD}" srcOrd="0" destOrd="0" presId="urn:microsoft.com/office/officeart/2005/8/layout/cycle5"/>
    <dgm:cxn modelId="{8889FC42-7226-4EA0-ADAB-A2E17EADA020}" type="presParOf" srcId="{46734DA1-B0B3-4DA8-8F71-BB7754BEC7AD}" destId="{E54CA15C-B75F-47CB-8DDC-D4839A701541}" srcOrd="0" destOrd="0" presId="urn:microsoft.com/office/officeart/2005/8/layout/cycle5"/>
    <dgm:cxn modelId="{3349BD7F-7DF6-44C5-8107-D1CC06ACD0B0}" type="presParOf" srcId="{46734DA1-B0B3-4DA8-8F71-BB7754BEC7AD}" destId="{CA95C880-C735-4FFA-B483-8CA30B801550}" srcOrd="1" destOrd="0" presId="urn:microsoft.com/office/officeart/2005/8/layout/cycle5"/>
    <dgm:cxn modelId="{8A61D48A-C89D-4E3F-9051-BBB0FD8AD895}" type="presParOf" srcId="{46734DA1-B0B3-4DA8-8F71-BB7754BEC7AD}" destId="{349B8406-90A5-447E-B868-34294AD7BF5C}" srcOrd="2" destOrd="0" presId="urn:microsoft.com/office/officeart/2005/8/layout/cycle5"/>
    <dgm:cxn modelId="{46D2CC35-C1AB-463F-BBCD-F105001BD76A}" type="presParOf" srcId="{46734DA1-B0B3-4DA8-8F71-BB7754BEC7AD}" destId="{1E1E8BC9-8D3A-4493-A2CA-65F45B440A72}" srcOrd="3" destOrd="0" presId="urn:microsoft.com/office/officeart/2005/8/layout/cycle5"/>
    <dgm:cxn modelId="{709E56BD-71E5-4F64-8168-BFA1B229D49A}" type="presParOf" srcId="{46734DA1-B0B3-4DA8-8F71-BB7754BEC7AD}" destId="{2F18DF40-1396-4B13-A02C-8826B83BE25B}" srcOrd="4" destOrd="0" presId="urn:microsoft.com/office/officeart/2005/8/layout/cycle5"/>
    <dgm:cxn modelId="{1211EF93-8398-4CED-829A-D03DAB3263D4}" type="presParOf" srcId="{46734DA1-B0B3-4DA8-8F71-BB7754BEC7AD}" destId="{CCC8068E-00BF-4B68-89E5-2931B184587C}" srcOrd="5" destOrd="0" presId="urn:microsoft.com/office/officeart/2005/8/layout/cycle5"/>
    <dgm:cxn modelId="{34643090-84E1-4A05-B73A-0460383832DD}" type="presParOf" srcId="{46734DA1-B0B3-4DA8-8F71-BB7754BEC7AD}" destId="{2EB7171F-A313-47B3-A1E1-0B1153A2DA00}" srcOrd="6" destOrd="0" presId="urn:microsoft.com/office/officeart/2005/8/layout/cycle5"/>
    <dgm:cxn modelId="{6C91E733-D49D-4990-AFAD-C8B164425B2B}" type="presParOf" srcId="{46734DA1-B0B3-4DA8-8F71-BB7754BEC7AD}" destId="{4757B962-E64C-4343-9B84-2772D50E03A2}" srcOrd="7" destOrd="0" presId="urn:microsoft.com/office/officeart/2005/8/layout/cycle5"/>
    <dgm:cxn modelId="{B7D8B660-7E0E-4F14-8CBB-388B84C2E9D4}" type="presParOf" srcId="{46734DA1-B0B3-4DA8-8F71-BB7754BEC7AD}" destId="{CE901615-54E1-411F-A0B2-D677B3BEE3F8}" srcOrd="8" destOrd="0" presId="urn:microsoft.com/office/officeart/2005/8/layout/cycle5"/>
    <dgm:cxn modelId="{61B5BE0F-747A-4EF7-B575-AA2889C829A1}" type="presParOf" srcId="{46734DA1-B0B3-4DA8-8F71-BB7754BEC7AD}" destId="{AC646743-9D9D-4CD2-A4C2-6EE73EC4FCBF}" srcOrd="9" destOrd="0" presId="urn:microsoft.com/office/officeart/2005/8/layout/cycle5"/>
    <dgm:cxn modelId="{F3E32170-FE78-4A60-AD23-70394C2F35AA}" type="presParOf" srcId="{46734DA1-B0B3-4DA8-8F71-BB7754BEC7AD}" destId="{8EC1E6E9-2A52-480F-A6CB-349A0019F9D6}" srcOrd="10" destOrd="0" presId="urn:microsoft.com/office/officeart/2005/8/layout/cycle5"/>
    <dgm:cxn modelId="{DB637D60-B268-4B69-8F24-6E479C2E7574}" type="presParOf" srcId="{46734DA1-B0B3-4DA8-8F71-BB7754BEC7AD}" destId="{0479A966-C9FF-4826-A571-9278967B05AD}" srcOrd="11" destOrd="0" presId="urn:microsoft.com/office/officeart/2005/8/layout/cycle5"/>
    <dgm:cxn modelId="{BCA496D6-D504-4FA6-92F3-C60E1523DA43}" type="presParOf" srcId="{46734DA1-B0B3-4DA8-8F71-BB7754BEC7AD}" destId="{E2CB9167-EC95-4680-BE9B-CF3DC970B4DD}" srcOrd="12" destOrd="0" presId="urn:microsoft.com/office/officeart/2005/8/layout/cycle5"/>
    <dgm:cxn modelId="{F2353D6D-E175-433F-999F-BCB8EA3297FE}" type="presParOf" srcId="{46734DA1-B0B3-4DA8-8F71-BB7754BEC7AD}" destId="{77D6B64D-239F-4C72-B1BE-C49D23EB3476}" srcOrd="13" destOrd="0" presId="urn:microsoft.com/office/officeart/2005/8/layout/cycle5"/>
    <dgm:cxn modelId="{C713448F-DF3B-4CB9-AF28-016FEB78CA1B}" type="presParOf" srcId="{46734DA1-B0B3-4DA8-8F71-BB7754BEC7AD}" destId="{BE5F83CB-56C2-42A6-B71A-72F541C8CC30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08DF1EC-B707-487A-B9FE-93BFA82DC20E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64C967A-030B-488D-BE96-0C88A1DAF0B8}">
      <dgm:prSet phldrT="[Text]"/>
      <dgm:spPr/>
      <dgm:t>
        <a:bodyPr/>
        <a:lstStyle/>
        <a:p>
          <a:r>
            <a:rPr lang="en-GB" dirty="0"/>
            <a:t>Playback status</a:t>
          </a:r>
        </a:p>
      </dgm:t>
    </dgm:pt>
    <dgm:pt modelId="{D31CE0B4-2323-42F6-8641-9A67BEEA6BA2}" type="parTrans" cxnId="{7FF900ED-3903-4D0D-90C8-43EE639C963C}">
      <dgm:prSet/>
      <dgm:spPr/>
      <dgm:t>
        <a:bodyPr/>
        <a:lstStyle/>
        <a:p>
          <a:endParaRPr lang="en-GB"/>
        </a:p>
      </dgm:t>
    </dgm:pt>
    <dgm:pt modelId="{EC6F1BA3-ACB4-422A-9CE7-89BDCD2DB9BE}" type="sibTrans" cxnId="{7FF900ED-3903-4D0D-90C8-43EE639C963C}">
      <dgm:prSet/>
      <dgm:spPr/>
      <dgm:t>
        <a:bodyPr/>
        <a:lstStyle/>
        <a:p>
          <a:endParaRPr lang="en-GB"/>
        </a:p>
      </dgm:t>
    </dgm:pt>
    <dgm:pt modelId="{DDDD3AC5-D413-4692-8BC5-0445EBAAA708}">
      <dgm:prSet phldrT="[Text]"/>
      <dgm:spPr/>
      <dgm:t>
        <a:bodyPr/>
        <a:lstStyle/>
        <a:p>
          <a:r>
            <a:rPr lang="en-GB" dirty="0"/>
            <a:t>Instruction UART</a:t>
          </a:r>
        </a:p>
      </dgm:t>
    </dgm:pt>
    <dgm:pt modelId="{5E9E9FB7-5FE7-489B-9E89-19DD3A688BE1}" type="parTrans" cxnId="{115EFD5A-B259-4E73-A841-C6C762680188}">
      <dgm:prSet/>
      <dgm:spPr/>
      <dgm:t>
        <a:bodyPr/>
        <a:lstStyle/>
        <a:p>
          <a:endParaRPr lang="en-GB"/>
        </a:p>
      </dgm:t>
    </dgm:pt>
    <dgm:pt modelId="{882326E6-41FD-4D15-AD5A-75A409223EF8}" type="sibTrans" cxnId="{115EFD5A-B259-4E73-A841-C6C762680188}">
      <dgm:prSet/>
      <dgm:spPr/>
      <dgm:t>
        <a:bodyPr/>
        <a:lstStyle/>
        <a:p>
          <a:endParaRPr lang="en-GB"/>
        </a:p>
      </dgm:t>
    </dgm:pt>
    <dgm:pt modelId="{A7C339DB-B76A-4C7A-BB7E-4D84E55E71B9}">
      <dgm:prSet phldrT="[Text]"/>
      <dgm:spPr/>
      <dgm:t>
        <a:bodyPr/>
        <a:lstStyle/>
        <a:p>
          <a:r>
            <a:rPr lang="en-GB" dirty="0"/>
            <a:t>Upload status</a:t>
          </a:r>
        </a:p>
      </dgm:t>
    </dgm:pt>
    <dgm:pt modelId="{B3722A91-93F6-433F-B578-63F3DE836AE5}" type="parTrans" cxnId="{ADA2A24C-9FA4-4171-8196-DB622A5F5D15}">
      <dgm:prSet/>
      <dgm:spPr/>
      <dgm:t>
        <a:bodyPr/>
        <a:lstStyle/>
        <a:p>
          <a:endParaRPr lang="en-GB"/>
        </a:p>
      </dgm:t>
    </dgm:pt>
    <dgm:pt modelId="{4C43F65C-3760-4591-9CA3-9B955C19F784}" type="sibTrans" cxnId="{ADA2A24C-9FA4-4171-8196-DB622A5F5D15}">
      <dgm:prSet/>
      <dgm:spPr/>
      <dgm:t>
        <a:bodyPr/>
        <a:lstStyle/>
        <a:p>
          <a:endParaRPr lang="en-GB"/>
        </a:p>
      </dgm:t>
    </dgm:pt>
    <dgm:pt modelId="{2F24B778-1EE6-4695-98DA-C769AC5A51BD}">
      <dgm:prSet phldrT="[Text]"/>
      <dgm:spPr/>
      <dgm:t>
        <a:bodyPr/>
        <a:lstStyle/>
        <a:p>
          <a:r>
            <a:rPr lang="en-GB" dirty="0"/>
            <a:t>Calculated on ESP32 side from state machine</a:t>
          </a:r>
        </a:p>
      </dgm:t>
    </dgm:pt>
    <dgm:pt modelId="{1B6F3AAE-6F17-4E8E-9344-DF19F7D40A2C}" type="parTrans" cxnId="{13FD0323-3EAE-4A2C-BCAB-422BB390A0D7}">
      <dgm:prSet/>
      <dgm:spPr/>
      <dgm:t>
        <a:bodyPr/>
        <a:lstStyle/>
        <a:p>
          <a:endParaRPr lang="en-GB"/>
        </a:p>
      </dgm:t>
    </dgm:pt>
    <dgm:pt modelId="{C4CA900F-AD5C-4D43-A8F2-747AB22161EF}" type="sibTrans" cxnId="{13FD0323-3EAE-4A2C-BCAB-422BB390A0D7}">
      <dgm:prSet/>
      <dgm:spPr/>
      <dgm:t>
        <a:bodyPr/>
        <a:lstStyle/>
        <a:p>
          <a:endParaRPr lang="en-GB"/>
        </a:p>
      </dgm:t>
    </dgm:pt>
    <dgm:pt modelId="{280EE33B-AECC-424F-8E93-5466FB5C572F}">
      <dgm:prSet phldrT="[Text]"/>
      <dgm:spPr/>
      <dgm:t>
        <a:bodyPr/>
        <a:lstStyle/>
        <a:p>
          <a:r>
            <a:rPr lang="en-GB" dirty="0"/>
            <a:t>ESP32 monitors UART and sends via </a:t>
          </a:r>
          <a:r>
            <a:rPr lang="en-GB" dirty="0" err="1"/>
            <a:t>Websocket</a:t>
          </a:r>
          <a:endParaRPr lang="en-GB" dirty="0"/>
        </a:p>
      </dgm:t>
    </dgm:pt>
    <dgm:pt modelId="{9F2D6372-1556-4AC6-B337-18810AD4DBCF}" type="parTrans" cxnId="{38E2E206-1145-4587-80D9-B967C05FC7DE}">
      <dgm:prSet/>
      <dgm:spPr/>
      <dgm:t>
        <a:bodyPr/>
        <a:lstStyle/>
        <a:p>
          <a:endParaRPr lang="en-GB"/>
        </a:p>
      </dgm:t>
    </dgm:pt>
    <dgm:pt modelId="{CBAF9B60-2B0F-4D59-A29A-7B2943EE75C3}" type="sibTrans" cxnId="{38E2E206-1145-4587-80D9-B967C05FC7DE}">
      <dgm:prSet/>
      <dgm:spPr/>
      <dgm:t>
        <a:bodyPr/>
        <a:lstStyle/>
        <a:p>
          <a:endParaRPr lang="en-GB"/>
        </a:p>
      </dgm:t>
    </dgm:pt>
    <dgm:pt modelId="{A62F4AAF-38A2-4F47-BDD4-FD5634D274A6}">
      <dgm:prSet phldrT="[Text]"/>
      <dgm:spPr/>
      <dgm:t>
        <a:bodyPr/>
        <a:lstStyle/>
        <a:p>
          <a:r>
            <a:rPr lang="en-GB" dirty="0"/>
            <a:t>STATUS:{“</a:t>
          </a:r>
          <a:r>
            <a:rPr lang="en-GB" dirty="0" err="1"/>
            <a:t>currentTime</a:t>
          </a:r>
          <a:r>
            <a:rPr lang="en-GB" dirty="0"/>
            <a:t>”:&lt;</a:t>
          </a:r>
          <a:r>
            <a:rPr lang="en-GB" dirty="0" err="1"/>
            <a:t>ms</a:t>
          </a:r>
          <a:r>
            <a:rPr lang="en-GB" dirty="0"/>
            <a:t>&gt;,”</a:t>
          </a:r>
          <a:r>
            <a:rPr lang="en-GB" dirty="0" err="1"/>
            <a:t>totalTime</a:t>
          </a:r>
          <a:r>
            <a:rPr lang="en-GB" dirty="0"/>
            <a:t>”:&lt;</a:t>
          </a:r>
          <a:r>
            <a:rPr lang="en-GB" dirty="0" err="1"/>
            <a:t>ms</a:t>
          </a:r>
          <a:r>
            <a:rPr lang="en-GB" dirty="0"/>
            <a:t>&gt;}</a:t>
          </a:r>
        </a:p>
      </dgm:t>
    </dgm:pt>
    <dgm:pt modelId="{D6961F46-C8DB-40EC-9991-1889EF21F438}" type="parTrans" cxnId="{4DD17740-A089-4440-8880-955EDF4501BA}">
      <dgm:prSet/>
      <dgm:spPr/>
      <dgm:t>
        <a:bodyPr/>
        <a:lstStyle/>
        <a:p>
          <a:endParaRPr lang="en-GB"/>
        </a:p>
      </dgm:t>
    </dgm:pt>
    <dgm:pt modelId="{E634EED1-22AF-4A4F-AA37-8A636150800C}" type="sibTrans" cxnId="{4DD17740-A089-4440-8880-955EDF4501BA}">
      <dgm:prSet/>
      <dgm:spPr/>
      <dgm:t>
        <a:bodyPr/>
        <a:lstStyle/>
        <a:p>
          <a:endParaRPr lang="en-GB"/>
        </a:p>
      </dgm:t>
    </dgm:pt>
    <dgm:pt modelId="{4B4D5694-4D30-4F9A-BEBD-DECDCED4DF83}">
      <dgm:prSet phldrT="[Text]"/>
      <dgm:spPr/>
      <dgm:t>
        <a:bodyPr/>
        <a:lstStyle/>
        <a:p>
          <a:r>
            <a:rPr lang="en-GB" dirty="0"/>
            <a:t>Sent to UI via </a:t>
          </a:r>
          <a:r>
            <a:rPr lang="en-GB" dirty="0" err="1"/>
            <a:t>Websocket</a:t>
          </a:r>
          <a:endParaRPr lang="en-GB" dirty="0"/>
        </a:p>
      </dgm:t>
    </dgm:pt>
    <dgm:pt modelId="{EE811295-2E8A-4F17-828C-EDEA112B73CD}" type="parTrans" cxnId="{4908988B-DAC4-4ECC-BA93-D48E04978D8B}">
      <dgm:prSet/>
      <dgm:spPr/>
      <dgm:t>
        <a:bodyPr/>
        <a:lstStyle/>
        <a:p>
          <a:endParaRPr lang="en-GB"/>
        </a:p>
      </dgm:t>
    </dgm:pt>
    <dgm:pt modelId="{4E9C95BE-318B-4E68-9AC7-E15E9AF9F74F}" type="sibTrans" cxnId="{4908988B-DAC4-4ECC-BA93-D48E04978D8B}">
      <dgm:prSet/>
      <dgm:spPr/>
      <dgm:t>
        <a:bodyPr/>
        <a:lstStyle/>
        <a:p>
          <a:endParaRPr lang="en-GB"/>
        </a:p>
      </dgm:t>
    </dgm:pt>
    <dgm:pt modelId="{69842EBD-6DB4-400A-A10C-36AAFF17EE29}" type="pres">
      <dgm:prSet presAssocID="{208DF1EC-B707-487A-B9FE-93BFA82DC20E}" presName="Name0" presStyleCnt="0">
        <dgm:presLayoutVars>
          <dgm:dir/>
          <dgm:animLvl val="lvl"/>
          <dgm:resizeHandles val="exact"/>
        </dgm:presLayoutVars>
      </dgm:prSet>
      <dgm:spPr/>
    </dgm:pt>
    <dgm:pt modelId="{F4CAB49A-4BC0-44FB-A085-68E0CC838D28}" type="pres">
      <dgm:prSet presAssocID="{964C967A-030B-488D-BE96-0C88A1DAF0B8}" presName="linNode" presStyleCnt="0"/>
      <dgm:spPr/>
    </dgm:pt>
    <dgm:pt modelId="{F1DE80C2-F185-4312-BEBE-EBA84FCBE706}" type="pres">
      <dgm:prSet presAssocID="{964C967A-030B-488D-BE96-0C88A1DAF0B8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C7D01ED6-F43C-4464-A84B-4F5E6759ECFE}" type="pres">
      <dgm:prSet presAssocID="{964C967A-030B-488D-BE96-0C88A1DAF0B8}" presName="descendantText" presStyleLbl="alignAccFollowNode1" presStyleIdx="0" presStyleCnt="2">
        <dgm:presLayoutVars>
          <dgm:bulletEnabled/>
        </dgm:presLayoutVars>
      </dgm:prSet>
      <dgm:spPr/>
    </dgm:pt>
    <dgm:pt modelId="{BDCD6FA4-C2EA-4588-B138-276928CB8A31}" type="pres">
      <dgm:prSet presAssocID="{EC6F1BA3-ACB4-422A-9CE7-89BDCD2DB9BE}" presName="sp" presStyleCnt="0"/>
      <dgm:spPr/>
    </dgm:pt>
    <dgm:pt modelId="{4D230276-4AA6-4CAA-A6EB-C071FC65D724}" type="pres">
      <dgm:prSet presAssocID="{A7C339DB-B76A-4C7A-BB7E-4D84E55E71B9}" presName="linNode" presStyleCnt="0"/>
      <dgm:spPr/>
    </dgm:pt>
    <dgm:pt modelId="{9AC472CE-CC42-48B9-8714-E6625196BC2C}" type="pres">
      <dgm:prSet presAssocID="{A7C339DB-B76A-4C7A-BB7E-4D84E55E71B9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F6A0AC77-6455-4047-9DA2-E6EB105EDBEF}" type="pres">
      <dgm:prSet presAssocID="{A7C339DB-B76A-4C7A-BB7E-4D84E55E71B9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36D1EA00-B840-4655-8433-C3D0E32AF870}" type="presOf" srcId="{A62F4AAF-38A2-4F47-BDD4-FD5634D274A6}" destId="{C7D01ED6-F43C-4464-A84B-4F5E6759ECFE}" srcOrd="0" destOrd="1" presId="urn:microsoft.com/office/officeart/2016/7/layout/VerticalSolidActionList"/>
    <dgm:cxn modelId="{38E2E206-1145-4587-80D9-B967C05FC7DE}" srcId="{964C967A-030B-488D-BE96-0C88A1DAF0B8}" destId="{280EE33B-AECC-424F-8E93-5466FB5C572F}" srcOrd="2" destOrd="0" parTransId="{9F2D6372-1556-4AC6-B337-18810AD4DBCF}" sibTransId="{CBAF9B60-2B0F-4D59-A29A-7B2943EE75C3}"/>
    <dgm:cxn modelId="{B7E1E606-057B-4E1B-8DC5-0DB50B62FC81}" type="presOf" srcId="{A7C339DB-B76A-4C7A-BB7E-4D84E55E71B9}" destId="{9AC472CE-CC42-48B9-8714-E6625196BC2C}" srcOrd="0" destOrd="0" presId="urn:microsoft.com/office/officeart/2016/7/layout/VerticalSolidActionList"/>
    <dgm:cxn modelId="{13FD0323-3EAE-4A2C-BCAB-422BB390A0D7}" srcId="{A7C339DB-B76A-4C7A-BB7E-4D84E55E71B9}" destId="{2F24B778-1EE6-4695-98DA-C769AC5A51BD}" srcOrd="0" destOrd="0" parTransId="{1B6F3AAE-6F17-4E8E-9344-DF19F7D40A2C}" sibTransId="{C4CA900F-AD5C-4D43-A8F2-747AB22161EF}"/>
    <dgm:cxn modelId="{6995A931-9D0C-4318-B021-E221AF60A16D}" type="presOf" srcId="{280EE33B-AECC-424F-8E93-5466FB5C572F}" destId="{C7D01ED6-F43C-4464-A84B-4F5E6759ECFE}" srcOrd="0" destOrd="2" presId="urn:microsoft.com/office/officeart/2016/7/layout/VerticalSolidActionList"/>
    <dgm:cxn modelId="{3E1F1732-11E5-45BC-B140-2D3253B2C7A3}" type="presOf" srcId="{208DF1EC-B707-487A-B9FE-93BFA82DC20E}" destId="{69842EBD-6DB4-400A-A10C-36AAFF17EE29}" srcOrd="0" destOrd="0" presId="urn:microsoft.com/office/officeart/2016/7/layout/VerticalSolidActionList"/>
    <dgm:cxn modelId="{4DD17740-A089-4440-8880-955EDF4501BA}" srcId="{964C967A-030B-488D-BE96-0C88A1DAF0B8}" destId="{A62F4AAF-38A2-4F47-BDD4-FD5634D274A6}" srcOrd="1" destOrd="0" parTransId="{D6961F46-C8DB-40EC-9991-1889EF21F438}" sibTransId="{E634EED1-22AF-4A4F-AA37-8A636150800C}"/>
    <dgm:cxn modelId="{ADA2A24C-9FA4-4171-8196-DB622A5F5D15}" srcId="{208DF1EC-B707-487A-B9FE-93BFA82DC20E}" destId="{A7C339DB-B76A-4C7A-BB7E-4D84E55E71B9}" srcOrd="1" destOrd="0" parTransId="{B3722A91-93F6-433F-B578-63F3DE836AE5}" sibTransId="{4C43F65C-3760-4591-9CA3-9B955C19F784}"/>
    <dgm:cxn modelId="{115EFD5A-B259-4E73-A841-C6C762680188}" srcId="{964C967A-030B-488D-BE96-0C88A1DAF0B8}" destId="{DDDD3AC5-D413-4692-8BC5-0445EBAAA708}" srcOrd="0" destOrd="0" parTransId="{5E9E9FB7-5FE7-489B-9E89-19DD3A688BE1}" sibTransId="{882326E6-41FD-4D15-AD5A-75A409223EF8}"/>
    <dgm:cxn modelId="{4908988B-DAC4-4ECC-BA93-D48E04978D8B}" srcId="{A7C339DB-B76A-4C7A-BB7E-4D84E55E71B9}" destId="{4B4D5694-4D30-4F9A-BEBD-DECDCED4DF83}" srcOrd="1" destOrd="0" parTransId="{EE811295-2E8A-4F17-828C-EDEA112B73CD}" sibTransId="{4E9C95BE-318B-4E68-9AC7-E15E9AF9F74F}"/>
    <dgm:cxn modelId="{8A1CA8B1-CC17-4A48-B360-BD29C2B88FAF}" type="presOf" srcId="{964C967A-030B-488D-BE96-0C88A1DAF0B8}" destId="{F1DE80C2-F185-4312-BEBE-EBA84FCBE706}" srcOrd="0" destOrd="0" presId="urn:microsoft.com/office/officeart/2016/7/layout/VerticalSolidActionList"/>
    <dgm:cxn modelId="{766F0AD8-CBC5-4848-ACD1-57F7EB10A9A9}" type="presOf" srcId="{DDDD3AC5-D413-4692-8BC5-0445EBAAA708}" destId="{C7D01ED6-F43C-4464-A84B-4F5E6759ECFE}" srcOrd="0" destOrd="0" presId="urn:microsoft.com/office/officeart/2016/7/layout/VerticalSolidActionList"/>
    <dgm:cxn modelId="{2A8B4DD9-71E8-4709-83F1-7A768A32ABA9}" type="presOf" srcId="{2F24B778-1EE6-4695-98DA-C769AC5A51BD}" destId="{F6A0AC77-6455-4047-9DA2-E6EB105EDBEF}" srcOrd="0" destOrd="0" presId="urn:microsoft.com/office/officeart/2016/7/layout/VerticalSolidActionList"/>
    <dgm:cxn modelId="{7FF900ED-3903-4D0D-90C8-43EE639C963C}" srcId="{208DF1EC-B707-487A-B9FE-93BFA82DC20E}" destId="{964C967A-030B-488D-BE96-0C88A1DAF0B8}" srcOrd="0" destOrd="0" parTransId="{D31CE0B4-2323-42F6-8641-9A67BEEA6BA2}" sibTransId="{EC6F1BA3-ACB4-422A-9CE7-89BDCD2DB9BE}"/>
    <dgm:cxn modelId="{152A3CF6-38AD-47CF-8D73-5B41B31D8572}" type="presOf" srcId="{4B4D5694-4D30-4F9A-BEBD-DECDCED4DF83}" destId="{F6A0AC77-6455-4047-9DA2-E6EB105EDBEF}" srcOrd="0" destOrd="1" presId="urn:microsoft.com/office/officeart/2016/7/layout/VerticalSolidActionList"/>
    <dgm:cxn modelId="{AA9D6491-6D31-4B42-BB4D-0AB7BEE11F69}" type="presParOf" srcId="{69842EBD-6DB4-400A-A10C-36AAFF17EE29}" destId="{F4CAB49A-4BC0-44FB-A085-68E0CC838D28}" srcOrd="0" destOrd="0" presId="urn:microsoft.com/office/officeart/2016/7/layout/VerticalSolidActionList"/>
    <dgm:cxn modelId="{093DE55F-3EAB-48DD-B989-8075C9E7E838}" type="presParOf" srcId="{F4CAB49A-4BC0-44FB-A085-68E0CC838D28}" destId="{F1DE80C2-F185-4312-BEBE-EBA84FCBE706}" srcOrd="0" destOrd="0" presId="urn:microsoft.com/office/officeart/2016/7/layout/VerticalSolidActionList"/>
    <dgm:cxn modelId="{A36FC904-2988-423F-82A9-32351CEABD6C}" type="presParOf" srcId="{F4CAB49A-4BC0-44FB-A085-68E0CC838D28}" destId="{C7D01ED6-F43C-4464-A84B-4F5E6759ECFE}" srcOrd="1" destOrd="0" presId="urn:microsoft.com/office/officeart/2016/7/layout/VerticalSolidActionList"/>
    <dgm:cxn modelId="{1CF12483-FF08-4C07-860D-2FB13121FAAB}" type="presParOf" srcId="{69842EBD-6DB4-400A-A10C-36AAFF17EE29}" destId="{BDCD6FA4-C2EA-4588-B138-276928CB8A31}" srcOrd="1" destOrd="0" presId="urn:microsoft.com/office/officeart/2016/7/layout/VerticalSolidActionList"/>
    <dgm:cxn modelId="{619F5A98-CF50-4127-B739-1E100BE02D27}" type="presParOf" srcId="{69842EBD-6DB4-400A-A10C-36AAFF17EE29}" destId="{4D230276-4AA6-4CAA-A6EB-C071FC65D724}" srcOrd="2" destOrd="0" presId="urn:microsoft.com/office/officeart/2016/7/layout/VerticalSolidActionList"/>
    <dgm:cxn modelId="{9310BBE8-E72F-4DA4-83B3-A53FAEFFAFE2}" type="presParOf" srcId="{4D230276-4AA6-4CAA-A6EB-C071FC65D724}" destId="{9AC472CE-CC42-48B9-8714-E6625196BC2C}" srcOrd="0" destOrd="0" presId="urn:microsoft.com/office/officeart/2016/7/layout/VerticalSolidActionList"/>
    <dgm:cxn modelId="{9F47DAAC-A5BD-48BF-8068-C7F2EDBBEA82}" type="presParOf" srcId="{4D230276-4AA6-4CAA-A6EB-C071FC65D724}" destId="{F6A0AC77-6455-4047-9DA2-E6EB105EDBEF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CFB96E3-E313-46DF-A65D-F3C3E8EBD72D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9FFDC69-528B-4E80-A8E4-30842BB2E643}">
      <dgm:prSet/>
      <dgm:spPr/>
      <dgm:t>
        <a:bodyPr/>
        <a:lstStyle/>
        <a:p>
          <a:r>
            <a:rPr lang="en-GB"/>
            <a:t>6 Servos (1 per string)</a:t>
          </a:r>
          <a:endParaRPr lang="en-US"/>
        </a:p>
      </dgm:t>
    </dgm:pt>
    <dgm:pt modelId="{2A509ABC-D3AF-4FD3-8604-0475F3BA3ADF}" type="parTrans" cxnId="{01534FFA-C517-483B-BC53-338E3C92085D}">
      <dgm:prSet/>
      <dgm:spPr/>
      <dgm:t>
        <a:bodyPr/>
        <a:lstStyle/>
        <a:p>
          <a:endParaRPr lang="en-US"/>
        </a:p>
      </dgm:t>
    </dgm:pt>
    <dgm:pt modelId="{016DA7CB-6985-49CB-A1DC-4EC4E5E86520}" type="sibTrans" cxnId="{01534FFA-C517-483B-BC53-338E3C92085D}">
      <dgm:prSet/>
      <dgm:spPr/>
      <dgm:t>
        <a:bodyPr/>
        <a:lstStyle/>
        <a:p>
          <a:endParaRPr lang="en-US"/>
        </a:p>
      </dgm:t>
    </dgm:pt>
    <dgm:pt modelId="{A425B789-11CE-4B42-B779-F180E61C4087}">
      <dgm:prSet/>
      <dgm:spPr/>
      <dgm:t>
        <a:bodyPr/>
        <a:lstStyle/>
        <a:p>
          <a:r>
            <a:rPr lang="en-GB"/>
            <a:t>72 linear solenoids (discrete, up to 12</a:t>
          </a:r>
          <a:r>
            <a:rPr lang="en-GB" baseline="30000"/>
            <a:t>th</a:t>
          </a:r>
          <a:r>
            <a:rPr lang="en-GB"/>
            <a:t> fret)</a:t>
          </a:r>
          <a:endParaRPr lang="en-US"/>
        </a:p>
      </dgm:t>
    </dgm:pt>
    <dgm:pt modelId="{2862A430-9A5A-430A-ACC3-617DF04ABA89}" type="parTrans" cxnId="{D8B2F525-E5FD-47DA-92F4-A6C682D10874}">
      <dgm:prSet/>
      <dgm:spPr/>
      <dgm:t>
        <a:bodyPr/>
        <a:lstStyle/>
        <a:p>
          <a:endParaRPr lang="en-US"/>
        </a:p>
      </dgm:t>
    </dgm:pt>
    <dgm:pt modelId="{DB7D3935-C4CB-4540-B315-619B0FF67ACE}" type="sibTrans" cxnId="{D8B2F525-E5FD-47DA-92F4-A6C682D10874}">
      <dgm:prSet/>
      <dgm:spPr/>
      <dgm:t>
        <a:bodyPr/>
        <a:lstStyle/>
        <a:p>
          <a:endParaRPr lang="en-US"/>
        </a:p>
      </dgm:t>
    </dgm:pt>
    <dgm:pt modelId="{92FFC736-CE3B-4D09-AB97-9332B564AA21}">
      <dgm:prSet/>
      <dgm:spPr/>
      <dgm:t>
        <a:bodyPr/>
        <a:lstStyle/>
        <a:p>
          <a:r>
            <a:rPr lang="en-GB"/>
            <a:t>12 PCBs with shift registers and MOSFET drivers for solenoids (fret wise)</a:t>
          </a:r>
          <a:endParaRPr lang="en-US"/>
        </a:p>
      </dgm:t>
    </dgm:pt>
    <dgm:pt modelId="{C49BFDB0-FC58-432D-AB02-13EACA3742D8}" type="parTrans" cxnId="{E28F37F9-0608-414C-83DD-352624A2DC88}">
      <dgm:prSet/>
      <dgm:spPr/>
      <dgm:t>
        <a:bodyPr/>
        <a:lstStyle/>
        <a:p>
          <a:endParaRPr lang="en-US"/>
        </a:p>
      </dgm:t>
    </dgm:pt>
    <dgm:pt modelId="{2C1B12D1-9C8C-44D9-802E-F689C8611A6E}" type="sibTrans" cxnId="{E28F37F9-0608-414C-83DD-352624A2DC88}">
      <dgm:prSet/>
      <dgm:spPr/>
      <dgm:t>
        <a:bodyPr/>
        <a:lstStyle/>
        <a:p>
          <a:endParaRPr lang="en-US"/>
        </a:p>
      </dgm:t>
    </dgm:pt>
    <dgm:pt modelId="{FF8C1ABE-138B-45D8-BB35-B4703A855300}" type="pres">
      <dgm:prSet presAssocID="{3CFB96E3-E313-46DF-A65D-F3C3E8EBD72D}" presName="linear" presStyleCnt="0">
        <dgm:presLayoutVars>
          <dgm:animLvl val="lvl"/>
          <dgm:resizeHandles val="exact"/>
        </dgm:presLayoutVars>
      </dgm:prSet>
      <dgm:spPr/>
    </dgm:pt>
    <dgm:pt modelId="{7B00D871-4107-4D40-8BB5-95A16A33B037}" type="pres">
      <dgm:prSet presAssocID="{E9FFDC69-528B-4E80-A8E4-30842BB2E64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C85C421-2D14-4AC7-BF0B-9A23B51CE084}" type="pres">
      <dgm:prSet presAssocID="{016DA7CB-6985-49CB-A1DC-4EC4E5E86520}" presName="spacer" presStyleCnt="0"/>
      <dgm:spPr/>
    </dgm:pt>
    <dgm:pt modelId="{04515E8E-2491-4A89-A4FA-52BD33584275}" type="pres">
      <dgm:prSet presAssocID="{A425B789-11CE-4B42-B779-F180E61C40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37DA86-2994-4176-8C9E-B42F4F8B63E4}" type="pres">
      <dgm:prSet presAssocID="{DB7D3935-C4CB-4540-B315-619B0FF67ACE}" presName="spacer" presStyleCnt="0"/>
      <dgm:spPr/>
    </dgm:pt>
    <dgm:pt modelId="{48A2F72C-F4C6-4BD2-84C0-77445BB904AF}" type="pres">
      <dgm:prSet presAssocID="{92FFC736-CE3B-4D09-AB97-9332B564AA2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633C506-16C8-432F-8992-B27972095088}" type="presOf" srcId="{3CFB96E3-E313-46DF-A65D-F3C3E8EBD72D}" destId="{FF8C1ABE-138B-45D8-BB35-B4703A855300}" srcOrd="0" destOrd="0" presId="urn:microsoft.com/office/officeart/2005/8/layout/vList2"/>
    <dgm:cxn modelId="{D8B2F525-E5FD-47DA-92F4-A6C682D10874}" srcId="{3CFB96E3-E313-46DF-A65D-F3C3E8EBD72D}" destId="{A425B789-11CE-4B42-B779-F180E61C4087}" srcOrd="1" destOrd="0" parTransId="{2862A430-9A5A-430A-ACC3-617DF04ABA89}" sibTransId="{DB7D3935-C4CB-4540-B315-619B0FF67ACE}"/>
    <dgm:cxn modelId="{FCDC017D-9C9F-4BB1-A376-2980360A83A5}" type="presOf" srcId="{E9FFDC69-528B-4E80-A8E4-30842BB2E643}" destId="{7B00D871-4107-4D40-8BB5-95A16A33B037}" srcOrd="0" destOrd="0" presId="urn:microsoft.com/office/officeart/2005/8/layout/vList2"/>
    <dgm:cxn modelId="{BBAA5785-801B-424B-821E-E663CBF9CCF8}" type="presOf" srcId="{92FFC736-CE3B-4D09-AB97-9332B564AA21}" destId="{48A2F72C-F4C6-4BD2-84C0-77445BB904AF}" srcOrd="0" destOrd="0" presId="urn:microsoft.com/office/officeart/2005/8/layout/vList2"/>
    <dgm:cxn modelId="{294B46DB-BF18-492C-833E-7F5AAAAFB070}" type="presOf" srcId="{A425B789-11CE-4B42-B779-F180E61C4087}" destId="{04515E8E-2491-4A89-A4FA-52BD33584275}" srcOrd="0" destOrd="0" presId="urn:microsoft.com/office/officeart/2005/8/layout/vList2"/>
    <dgm:cxn modelId="{E28F37F9-0608-414C-83DD-352624A2DC88}" srcId="{3CFB96E3-E313-46DF-A65D-F3C3E8EBD72D}" destId="{92FFC736-CE3B-4D09-AB97-9332B564AA21}" srcOrd="2" destOrd="0" parTransId="{C49BFDB0-FC58-432D-AB02-13EACA3742D8}" sibTransId="{2C1B12D1-9C8C-44D9-802E-F689C8611A6E}"/>
    <dgm:cxn modelId="{01534FFA-C517-483B-BC53-338E3C92085D}" srcId="{3CFB96E3-E313-46DF-A65D-F3C3E8EBD72D}" destId="{E9FFDC69-528B-4E80-A8E4-30842BB2E643}" srcOrd="0" destOrd="0" parTransId="{2A509ABC-D3AF-4FD3-8604-0475F3BA3ADF}" sibTransId="{016DA7CB-6985-49CB-A1DC-4EC4E5E86520}"/>
    <dgm:cxn modelId="{957326CA-83F5-44D6-9486-5931AE77F869}" type="presParOf" srcId="{FF8C1ABE-138B-45D8-BB35-B4703A855300}" destId="{7B00D871-4107-4D40-8BB5-95A16A33B037}" srcOrd="0" destOrd="0" presId="urn:microsoft.com/office/officeart/2005/8/layout/vList2"/>
    <dgm:cxn modelId="{5B4A681A-A282-4040-87BC-D17CACAFB8BC}" type="presParOf" srcId="{FF8C1ABE-138B-45D8-BB35-B4703A855300}" destId="{9C85C421-2D14-4AC7-BF0B-9A23B51CE084}" srcOrd="1" destOrd="0" presId="urn:microsoft.com/office/officeart/2005/8/layout/vList2"/>
    <dgm:cxn modelId="{D38445CC-52D0-4782-B0FE-407BF0EA0BC2}" type="presParOf" srcId="{FF8C1ABE-138B-45D8-BB35-B4703A855300}" destId="{04515E8E-2491-4A89-A4FA-52BD33584275}" srcOrd="2" destOrd="0" presId="urn:microsoft.com/office/officeart/2005/8/layout/vList2"/>
    <dgm:cxn modelId="{D2193CDA-52E8-4902-B7F9-A998FBDDA00E}" type="presParOf" srcId="{FF8C1ABE-138B-45D8-BB35-B4703A855300}" destId="{1337DA86-2994-4176-8C9E-B42F4F8B63E4}" srcOrd="3" destOrd="0" presId="urn:microsoft.com/office/officeart/2005/8/layout/vList2"/>
    <dgm:cxn modelId="{A567A808-1E98-4AF0-8BE0-C41913D5A30F}" type="presParOf" srcId="{FF8C1ABE-138B-45D8-BB35-B4703A855300}" destId="{48A2F72C-F4C6-4BD2-84C0-77445BB904A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CC71491-06FC-45E4-9854-8BB1DFB33568}" type="doc">
      <dgm:prSet loTypeId="urn:microsoft.com/office/officeart/2005/8/layout/list1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2C758E4E-6CD7-4040-9694-524182C7E395}">
      <dgm:prSet phldrT="[Text]"/>
      <dgm:spPr/>
      <dgm:t>
        <a:bodyPr/>
        <a:lstStyle/>
        <a:p>
          <a:r>
            <a:rPr lang="en-GB" dirty="0"/>
            <a:t>LH actuators</a:t>
          </a:r>
        </a:p>
      </dgm:t>
    </dgm:pt>
    <dgm:pt modelId="{2ED0D525-E051-4731-BA1B-0AF7F6384707}" type="parTrans" cxnId="{26E06F2B-E2BE-487A-96F5-C994B8681487}">
      <dgm:prSet/>
      <dgm:spPr/>
      <dgm:t>
        <a:bodyPr/>
        <a:lstStyle/>
        <a:p>
          <a:endParaRPr lang="en-GB"/>
        </a:p>
      </dgm:t>
    </dgm:pt>
    <dgm:pt modelId="{2398ABAF-54D2-4DB3-8E89-84FA2782EB85}" type="sibTrans" cxnId="{26E06F2B-E2BE-487A-96F5-C994B8681487}">
      <dgm:prSet/>
      <dgm:spPr/>
      <dgm:t>
        <a:bodyPr/>
        <a:lstStyle/>
        <a:p>
          <a:endParaRPr lang="en-GB"/>
        </a:p>
      </dgm:t>
    </dgm:pt>
    <dgm:pt modelId="{789DACB0-4967-42CD-AF2C-B55EA0943ACD}">
      <dgm:prSet phldrT="[Text]"/>
      <dgm:spPr/>
      <dgm:t>
        <a:bodyPr/>
        <a:lstStyle/>
        <a:p>
          <a:r>
            <a:rPr lang="en-GB" dirty="0"/>
            <a:t>Linear solenoids</a:t>
          </a:r>
        </a:p>
      </dgm:t>
    </dgm:pt>
    <dgm:pt modelId="{91B18DB5-AA4F-425F-96F4-84CB286E04E5}" type="parTrans" cxnId="{025CA13C-9606-4EE0-979A-D6F0C9D82AE8}">
      <dgm:prSet/>
      <dgm:spPr/>
      <dgm:t>
        <a:bodyPr/>
        <a:lstStyle/>
        <a:p>
          <a:endParaRPr lang="en-GB"/>
        </a:p>
      </dgm:t>
    </dgm:pt>
    <dgm:pt modelId="{5A5098D5-893E-43D6-931B-4B04A22984D0}" type="sibTrans" cxnId="{025CA13C-9606-4EE0-979A-D6F0C9D82AE8}">
      <dgm:prSet/>
      <dgm:spPr/>
      <dgm:t>
        <a:bodyPr/>
        <a:lstStyle/>
        <a:p>
          <a:endParaRPr lang="en-GB"/>
        </a:p>
      </dgm:t>
    </dgm:pt>
    <dgm:pt modelId="{EB97E7C7-138C-4DC3-83AB-E2F9F307C0E6}">
      <dgm:prSet phldrT="[Text]"/>
      <dgm:spPr/>
      <dgm:t>
        <a:bodyPr/>
        <a:lstStyle/>
        <a:p>
          <a:r>
            <a:rPr lang="en-GB" dirty="0"/>
            <a:t>Fret wise clamping system</a:t>
          </a:r>
        </a:p>
      </dgm:t>
    </dgm:pt>
    <dgm:pt modelId="{AAFA6CA9-3CA7-4F36-9568-7CC6A16D4360}" type="parTrans" cxnId="{17B4C75F-2752-4620-9911-09D553AEAEA1}">
      <dgm:prSet/>
      <dgm:spPr/>
      <dgm:t>
        <a:bodyPr/>
        <a:lstStyle/>
        <a:p>
          <a:endParaRPr lang="en-GB"/>
        </a:p>
      </dgm:t>
    </dgm:pt>
    <dgm:pt modelId="{46D4DBAD-5D15-41A1-A545-D47ED462F432}" type="sibTrans" cxnId="{17B4C75F-2752-4620-9911-09D553AEAEA1}">
      <dgm:prSet/>
      <dgm:spPr/>
      <dgm:t>
        <a:bodyPr/>
        <a:lstStyle/>
        <a:p>
          <a:endParaRPr lang="en-GB"/>
        </a:p>
      </dgm:t>
    </dgm:pt>
    <dgm:pt modelId="{BCE844BA-19C0-49C4-A994-8BAC17E79628}">
      <dgm:prSet phldrT="[Text]"/>
      <dgm:spPr/>
      <dgm:t>
        <a:bodyPr/>
        <a:lstStyle/>
        <a:p>
          <a:r>
            <a:rPr lang="en-GB" dirty="0"/>
            <a:t>Biomimetic end effector</a:t>
          </a:r>
        </a:p>
      </dgm:t>
    </dgm:pt>
    <dgm:pt modelId="{35A0FE2E-56D8-42EF-BEFD-E0EC6D2316B2}" type="parTrans" cxnId="{8D8B090C-3D37-4D6E-8A1D-3E15893744A6}">
      <dgm:prSet/>
      <dgm:spPr/>
      <dgm:t>
        <a:bodyPr/>
        <a:lstStyle/>
        <a:p>
          <a:endParaRPr lang="en-GB"/>
        </a:p>
      </dgm:t>
    </dgm:pt>
    <dgm:pt modelId="{FDFEF06F-8336-4D09-8A35-92CC108DFB5E}" type="sibTrans" cxnId="{8D8B090C-3D37-4D6E-8A1D-3E15893744A6}">
      <dgm:prSet/>
      <dgm:spPr/>
      <dgm:t>
        <a:bodyPr/>
        <a:lstStyle/>
        <a:p>
          <a:endParaRPr lang="en-GB"/>
        </a:p>
      </dgm:t>
    </dgm:pt>
    <dgm:pt modelId="{2CFC5614-C192-4919-BE15-6E121FD84B34}">
      <dgm:prSet phldrT="[Text]"/>
      <dgm:spPr/>
      <dgm:t>
        <a:bodyPr/>
        <a:lstStyle/>
        <a:p>
          <a:r>
            <a:rPr lang="en-GB" dirty="0"/>
            <a:t>RH actuators</a:t>
          </a:r>
        </a:p>
      </dgm:t>
    </dgm:pt>
    <dgm:pt modelId="{4D5BDBE7-84F1-47C6-AC6B-F12DF8A15372}" type="parTrans" cxnId="{AE6789FB-6FAB-4117-9403-17FCFE72F643}">
      <dgm:prSet/>
      <dgm:spPr/>
      <dgm:t>
        <a:bodyPr/>
        <a:lstStyle/>
        <a:p>
          <a:endParaRPr lang="en-GB"/>
        </a:p>
      </dgm:t>
    </dgm:pt>
    <dgm:pt modelId="{E860A68A-11AF-4C5D-8A8E-5D6FA3B8AF05}" type="sibTrans" cxnId="{AE6789FB-6FAB-4117-9403-17FCFE72F643}">
      <dgm:prSet/>
      <dgm:spPr/>
      <dgm:t>
        <a:bodyPr/>
        <a:lstStyle/>
        <a:p>
          <a:endParaRPr lang="en-GB"/>
        </a:p>
      </dgm:t>
    </dgm:pt>
    <dgm:pt modelId="{C3CDD6D9-ACA3-4E13-BB93-FE135769875A}">
      <dgm:prSet phldrT="[Text]"/>
      <dgm:spPr/>
      <dgm:t>
        <a:bodyPr/>
        <a:lstStyle/>
        <a:p>
          <a:r>
            <a:rPr lang="en-GB" dirty="0"/>
            <a:t>2Kg Servos</a:t>
          </a:r>
        </a:p>
      </dgm:t>
    </dgm:pt>
    <dgm:pt modelId="{05452F23-E83B-4A61-AC79-98BDCFC7C86C}" type="parTrans" cxnId="{0C77C14C-BF7E-48EE-8267-0636E9ED47F3}">
      <dgm:prSet/>
      <dgm:spPr/>
      <dgm:t>
        <a:bodyPr/>
        <a:lstStyle/>
        <a:p>
          <a:endParaRPr lang="en-GB"/>
        </a:p>
      </dgm:t>
    </dgm:pt>
    <dgm:pt modelId="{50BFA97C-A960-4D97-B13C-5833697E237A}" type="sibTrans" cxnId="{0C77C14C-BF7E-48EE-8267-0636E9ED47F3}">
      <dgm:prSet/>
      <dgm:spPr/>
      <dgm:t>
        <a:bodyPr/>
        <a:lstStyle/>
        <a:p>
          <a:endParaRPr lang="en-GB"/>
        </a:p>
      </dgm:t>
    </dgm:pt>
    <dgm:pt modelId="{EFE554E3-B1A4-4EE7-9DB4-DA98B5643E74}">
      <dgm:prSet phldrT="[Text]"/>
      <dgm:spPr/>
      <dgm:t>
        <a:bodyPr/>
        <a:lstStyle/>
        <a:p>
          <a:r>
            <a:rPr lang="en-GB" dirty="0"/>
            <a:t>Clamp + bridge system</a:t>
          </a:r>
        </a:p>
      </dgm:t>
    </dgm:pt>
    <dgm:pt modelId="{2C42706D-7EB0-4B1A-87A8-4AC558F4B177}" type="parTrans" cxnId="{1C6D13B1-E1CD-461F-B9D6-47D479729C2F}">
      <dgm:prSet/>
      <dgm:spPr/>
      <dgm:t>
        <a:bodyPr/>
        <a:lstStyle/>
        <a:p>
          <a:endParaRPr lang="en-GB"/>
        </a:p>
      </dgm:t>
    </dgm:pt>
    <dgm:pt modelId="{EAFB9329-D01D-4308-8782-9DD5FDF89AEC}" type="sibTrans" cxnId="{1C6D13B1-E1CD-461F-B9D6-47D479729C2F}">
      <dgm:prSet/>
      <dgm:spPr/>
      <dgm:t>
        <a:bodyPr/>
        <a:lstStyle/>
        <a:p>
          <a:endParaRPr lang="en-GB"/>
        </a:p>
      </dgm:t>
    </dgm:pt>
    <dgm:pt modelId="{6D9AB5E9-8D79-42E3-AAF4-91F821E810DF}">
      <dgm:prSet phldrT="[Text]"/>
      <dgm:spPr/>
      <dgm:t>
        <a:bodyPr/>
        <a:lstStyle/>
        <a:p>
          <a:r>
            <a:rPr lang="en-GB" dirty="0"/>
            <a:t>Plectrum holders</a:t>
          </a:r>
        </a:p>
      </dgm:t>
    </dgm:pt>
    <dgm:pt modelId="{38E0904C-BAC8-45B0-A513-7A79363514D8}" type="parTrans" cxnId="{394431DA-775D-47A8-80DB-11828A64D349}">
      <dgm:prSet/>
      <dgm:spPr/>
      <dgm:t>
        <a:bodyPr/>
        <a:lstStyle/>
        <a:p>
          <a:endParaRPr lang="en-GB"/>
        </a:p>
      </dgm:t>
    </dgm:pt>
    <dgm:pt modelId="{9B43BC64-A997-409B-8D35-E9735E29265C}" type="sibTrans" cxnId="{394431DA-775D-47A8-80DB-11828A64D349}">
      <dgm:prSet/>
      <dgm:spPr/>
      <dgm:t>
        <a:bodyPr/>
        <a:lstStyle/>
        <a:p>
          <a:endParaRPr lang="en-GB"/>
        </a:p>
      </dgm:t>
    </dgm:pt>
    <dgm:pt modelId="{3B8829CC-5F6C-4958-9BBA-365BF91EEBF6}" type="pres">
      <dgm:prSet presAssocID="{FCC71491-06FC-45E4-9854-8BB1DFB33568}" presName="linear" presStyleCnt="0">
        <dgm:presLayoutVars>
          <dgm:dir/>
          <dgm:animLvl val="lvl"/>
          <dgm:resizeHandles val="exact"/>
        </dgm:presLayoutVars>
      </dgm:prSet>
      <dgm:spPr/>
    </dgm:pt>
    <dgm:pt modelId="{17D147F8-F6CD-4158-870C-A00E8F8DCADB}" type="pres">
      <dgm:prSet presAssocID="{2C758E4E-6CD7-4040-9694-524182C7E395}" presName="parentLin" presStyleCnt="0"/>
      <dgm:spPr/>
    </dgm:pt>
    <dgm:pt modelId="{13E8391E-8575-4A3D-911C-7F53AE8C52DB}" type="pres">
      <dgm:prSet presAssocID="{2C758E4E-6CD7-4040-9694-524182C7E395}" presName="parentLeftMargin" presStyleLbl="node1" presStyleIdx="0" presStyleCnt="2"/>
      <dgm:spPr/>
    </dgm:pt>
    <dgm:pt modelId="{DF7DFBA8-9F9C-4755-9447-F29886E1875E}" type="pres">
      <dgm:prSet presAssocID="{2C758E4E-6CD7-4040-9694-524182C7E39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D44A20F-A3BD-434E-BB7A-DA9CA31AF95C}" type="pres">
      <dgm:prSet presAssocID="{2C758E4E-6CD7-4040-9694-524182C7E395}" presName="negativeSpace" presStyleCnt="0"/>
      <dgm:spPr/>
    </dgm:pt>
    <dgm:pt modelId="{4C13C10A-2768-413C-9CFD-7E8890D2CCBC}" type="pres">
      <dgm:prSet presAssocID="{2C758E4E-6CD7-4040-9694-524182C7E395}" presName="childText" presStyleLbl="conFgAcc1" presStyleIdx="0" presStyleCnt="2">
        <dgm:presLayoutVars>
          <dgm:bulletEnabled val="1"/>
        </dgm:presLayoutVars>
      </dgm:prSet>
      <dgm:spPr/>
    </dgm:pt>
    <dgm:pt modelId="{FDFDF63F-7981-45BF-85CB-B48352F9FE5C}" type="pres">
      <dgm:prSet presAssocID="{2398ABAF-54D2-4DB3-8E89-84FA2782EB85}" presName="spaceBetweenRectangles" presStyleCnt="0"/>
      <dgm:spPr/>
    </dgm:pt>
    <dgm:pt modelId="{09704DE2-AAE0-4CEB-8799-281BBA8FD802}" type="pres">
      <dgm:prSet presAssocID="{2CFC5614-C192-4919-BE15-6E121FD84B34}" presName="parentLin" presStyleCnt="0"/>
      <dgm:spPr/>
    </dgm:pt>
    <dgm:pt modelId="{B2F81EF8-7459-4957-9097-704B2DD848C3}" type="pres">
      <dgm:prSet presAssocID="{2CFC5614-C192-4919-BE15-6E121FD84B34}" presName="parentLeftMargin" presStyleLbl="node1" presStyleIdx="0" presStyleCnt="2"/>
      <dgm:spPr/>
    </dgm:pt>
    <dgm:pt modelId="{5088AA6F-45E9-4380-9C6A-A90B775D6288}" type="pres">
      <dgm:prSet presAssocID="{2CFC5614-C192-4919-BE15-6E121FD84B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FE1938B-52DD-4E8E-B762-AE8AA07E80E2}" type="pres">
      <dgm:prSet presAssocID="{2CFC5614-C192-4919-BE15-6E121FD84B34}" presName="negativeSpace" presStyleCnt="0"/>
      <dgm:spPr/>
    </dgm:pt>
    <dgm:pt modelId="{40C40A27-5E45-4EED-A0F2-62FA4E4D2A41}" type="pres">
      <dgm:prSet presAssocID="{2CFC5614-C192-4919-BE15-6E121FD84B3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7EB4702-4014-4A86-B70A-B32EBE1775E4}" type="presOf" srcId="{789DACB0-4967-42CD-AF2C-B55EA0943ACD}" destId="{4C13C10A-2768-413C-9CFD-7E8890D2CCBC}" srcOrd="0" destOrd="0" presId="urn:microsoft.com/office/officeart/2005/8/layout/list1"/>
    <dgm:cxn modelId="{8D8B090C-3D37-4D6E-8A1D-3E15893744A6}" srcId="{2C758E4E-6CD7-4040-9694-524182C7E395}" destId="{BCE844BA-19C0-49C4-A994-8BAC17E79628}" srcOrd="2" destOrd="0" parTransId="{35A0FE2E-56D8-42EF-BEFD-E0EC6D2316B2}" sibTransId="{FDFEF06F-8336-4D09-8A35-92CC108DFB5E}"/>
    <dgm:cxn modelId="{26E06F2B-E2BE-487A-96F5-C994B8681487}" srcId="{FCC71491-06FC-45E4-9854-8BB1DFB33568}" destId="{2C758E4E-6CD7-4040-9694-524182C7E395}" srcOrd="0" destOrd="0" parTransId="{2ED0D525-E051-4731-BA1B-0AF7F6384707}" sibTransId="{2398ABAF-54D2-4DB3-8E89-84FA2782EB85}"/>
    <dgm:cxn modelId="{025CA13C-9606-4EE0-979A-D6F0C9D82AE8}" srcId="{2C758E4E-6CD7-4040-9694-524182C7E395}" destId="{789DACB0-4967-42CD-AF2C-B55EA0943ACD}" srcOrd="0" destOrd="0" parTransId="{91B18DB5-AA4F-425F-96F4-84CB286E04E5}" sibTransId="{5A5098D5-893E-43D6-931B-4B04A22984D0}"/>
    <dgm:cxn modelId="{17B4C75F-2752-4620-9911-09D553AEAEA1}" srcId="{2C758E4E-6CD7-4040-9694-524182C7E395}" destId="{EB97E7C7-138C-4DC3-83AB-E2F9F307C0E6}" srcOrd="1" destOrd="0" parTransId="{AAFA6CA9-3CA7-4F36-9568-7CC6A16D4360}" sibTransId="{46D4DBAD-5D15-41A1-A545-D47ED462F432}"/>
    <dgm:cxn modelId="{851BFB63-1F72-478F-BBFB-C556D7E0181E}" type="presOf" srcId="{BCE844BA-19C0-49C4-A994-8BAC17E79628}" destId="{4C13C10A-2768-413C-9CFD-7E8890D2CCBC}" srcOrd="0" destOrd="2" presId="urn:microsoft.com/office/officeart/2005/8/layout/list1"/>
    <dgm:cxn modelId="{0C77C14C-BF7E-48EE-8267-0636E9ED47F3}" srcId="{2CFC5614-C192-4919-BE15-6E121FD84B34}" destId="{C3CDD6D9-ACA3-4E13-BB93-FE135769875A}" srcOrd="0" destOrd="0" parTransId="{05452F23-E83B-4A61-AC79-98BDCFC7C86C}" sibTransId="{50BFA97C-A960-4D97-B13C-5833697E237A}"/>
    <dgm:cxn modelId="{29D3BE6D-EEEA-46A7-AF5E-385F015BA86F}" type="presOf" srcId="{2CFC5614-C192-4919-BE15-6E121FD84B34}" destId="{B2F81EF8-7459-4957-9097-704B2DD848C3}" srcOrd="0" destOrd="0" presId="urn:microsoft.com/office/officeart/2005/8/layout/list1"/>
    <dgm:cxn modelId="{6C195599-BBC0-41D6-9D25-E5A78C3BD495}" type="presOf" srcId="{EFE554E3-B1A4-4EE7-9DB4-DA98B5643E74}" destId="{40C40A27-5E45-4EED-A0F2-62FA4E4D2A41}" srcOrd="0" destOrd="1" presId="urn:microsoft.com/office/officeart/2005/8/layout/list1"/>
    <dgm:cxn modelId="{8160E199-39A4-4BA5-860F-D95E10A8B3AC}" type="presOf" srcId="{6D9AB5E9-8D79-42E3-AAF4-91F821E810DF}" destId="{40C40A27-5E45-4EED-A0F2-62FA4E4D2A41}" srcOrd="0" destOrd="2" presId="urn:microsoft.com/office/officeart/2005/8/layout/list1"/>
    <dgm:cxn modelId="{47D83CA5-B2FB-4D04-94F7-20CDE492FA20}" type="presOf" srcId="{C3CDD6D9-ACA3-4E13-BB93-FE135769875A}" destId="{40C40A27-5E45-4EED-A0F2-62FA4E4D2A41}" srcOrd="0" destOrd="0" presId="urn:microsoft.com/office/officeart/2005/8/layout/list1"/>
    <dgm:cxn modelId="{1C6D13B1-E1CD-461F-B9D6-47D479729C2F}" srcId="{2CFC5614-C192-4919-BE15-6E121FD84B34}" destId="{EFE554E3-B1A4-4EE7-9DB4-DA98B5643E74}" srcOrd="1" destOrd="0" parTransId="{2C42706D-7EB0-4B1A-87A8-4AC558F4B177}" sibTransId="{EAFB9329-D01D-4308-8782-9DD5FDF89AEC}"/>
    <dgm:cxn modelId="{2CED56C3-A936-4D8C-A877-38E8475C7BB6}" type="presOf" srcId="{FCC71491-06FC-45E4-9854-8BB1DFB33568}" destId="{3B8829CC-5F6C-4958-9BBA-365BF91EEBF6}" srcOrd="0" destOrd="0" presId="urn:microsoft.com/office/officeart/2005/8/layout/list1"/>
    <dgm:cxn modelId="{80F892D0-FD60-49F1-A3C2-6D10FB306CBD}" type="presOf" srcId="{2CFC5614-C192-4919-BE15-6E121FD84B34}" destId="{5088AA6F-45E9-4380-9C6A-A90B775D6288}" srcOrd="1" destOrd="0" presId="urn:microsoft.com/office/officeart/2005/8/layout/list1"/>
    <dgm:cxn modelId="{7C3014D2-C8E7-4411-87AF-8B0964900181}" type="presOf" srcId="{EB97E7C7-138C-4DC3-83AB-E2F9F307C0E6}" destId="{4C13C10A-2768-413C-9CFD-7E8890D2CCBC}" srcOrd="0" destOrd="1" presId="urn:microsoft.com/office/officeart/2005/8/layout/list1"/>
    <dgm:cxn modelId="{394431DA-775D-47A8-80DB-11828A64D349}" srcId="{2CFC5614-C192-4919-BE15-6E121FD84B34}" destId="{6D9AB5E9-8D79-42E3-AAF4-91F821E810DF}" srcOrd="2" destOrd="0" parTransId="{38E0904C-BAC8-45B0-A513-7A79363514D8}" sibTransId="{9B43BC64-A997-409B-8D35-E9735E29265C}"/>
    <dgm:cxn modelId="{29D2FFEE-9894-4A2F-A837-4DB5A87DF11E}" type="presOf" srcId="{2C758E4E-6CD7-4040-9694-524182C7E395}" destId="{DF7DFBA8-9F9C-4755-9447-F29886E1875E}" srcOrd="1" destOrd="0" presId="urn:microsoft.com/office/officeart/2005/8/layout/list1"/>
    <dgm:cxn modelId="{F9F433FA-F44E-4D0B-B7AB-472EC3286AD6}" type="presOf" srcId="{2C758E4E-6CD7-4040-9694-524182C7E395}" destId="{13E8391E-8575-4A3D-911C-7F53AE8C52DB}" srcOrd="0" destOrd="0" presId="urn:microsoft.com/office/officeart/2005/8/layout/list1"/>
    <dgm:cxn modelId="{AE6789FB-6FAB-4117-9403-17FCFE72F643}" srcId="{FCC71491-06FC-45E4-9854-8BB1DFB33568}" destId="{2CFC5614-C192-4919-BE15-6E121FD84B34}" srcOrd="1" destOrd="0" parTransId="{4D5BDBE7-84F1-47C6-AC6B-F12DF8A15372}" sibTransId="{E860A68A-11AF-4C5D-8A8E-5D6FA3B8AF05}"/>
    <dgm:cxn modelId="{F3FBCE88-559E-4C6F-BC6D-9C9441A79A2D}" type="presParOf" srcId="{3B8829CC-5F6C-4958-9BBA-365BF91EEBF6}" destId="{17D147F8-F6CD-4158-870C-A00E8F8DCADB}" srcOrd="0" destOrd="0" presId="urn:microsoft.com/office/officeart/2005/8/layout/list1"/>
    <dgm:cxn modelId="{746A86E2-AAA9-4113-AFC9-90DFACDA6DC7}" type="presParOf" srcId="{17D147F8-F6CD-4158-870C-A00E8F8DCADB}" destId="{13E8391E-8575-4A3D-911C-7F53AE8C52DB}" srcOrd="0" destOrd="0" presId="urn:microsoft.com/office/officeart/2005/8/layout/list1"/>
    <dgm:cxn modelId="{48749B37-4574-42A5-8612-DB651F6E4359}" type="presParOf" srcId="{17D147F8-F6CD-4158-870C-A00E8F8DCADB}" destId="{DF7DFBA8-9F9C-4755-9447-F29886E1875E}" srcOrd="1" destOrd="0" presId="urn:microsoft.com/office/officeart/2005/8/layout/list1"/>
    <dgm:cxn modelId="{AA15EBAF-A551-4FBD-9ED4-0530A313F3FD}" type="presParOf" srcId="{3B8829CC-5F6C-4958-9BBA-365BF91EEBF6}" destId="{AD44A20F-A3BD-434E-BB7A-DA9CA31AF95C}" srcOrd="1" destOrd="0" presId="urn:microsoft.com/office/officeart/2005/8/layout/list1"/>
    <dgm:cxn modelId="{72C5A324-FF5E-412A-864F-E07712FACD9A}" type="presParOf" srcId="{3B8829CC-5F6C-4958-9BBA-365BF91EEBF6}" destId="{4C13C10A-2768-413C-9CFD-7E8890D2CCBC}" srcOrd="2" destOrd="0" presId="urn:microsoft.com/office/officeart/2005/8/layout/list1"/>
    <dgm:cxn modelId="{46C37EA6-2E58-4D75-9E53-D1DA3E72D250}" type="presParOf" srcId="{3B8829CC-5F6C-4958-9BBA-365BF91EEBF6}" destId="{FDFDF63F-7981-45BF-85CB-B48352F9FE5C}" srcOrd="3" destOrd="0" presId="urn:microsoft.com/office/officeart/2005/8/layout/list1"/>
    <dgm:cxn modelId="{7423D628-9B56-4E76-87A9-95F64E9CC696}" type="presParOf" srcId="{3B8829CC-5F6C-4958-9BBA-365BF91EEBF6}" destId="{09704DE2-AAE0-4CEB-8799-281BBA8FD802}" srcOrd="4" destOrd="0" presId="urn:microsoft.com/office/officeart/2005/8/layout/list1"/>
    <dgm:cxn modelId="{AB167B6D-78B8-4ABA-9B9E-BD8C43930293}" type="presParOf" srcId="{09704DE2-AAE0-4CEB-8799-281BBA8FD802}" destId="{B2F81EF8-7459-4957-9097-704B2DD848C3}" srcOrd="0" destOrd="0" presId="urn:microsoft.com/office/officeart/2005/8/layout/list1"/>
    <dgm:cxn modelId="{26E974C2-C28A-4271-A724-5FC8D07F58F1}" type="presParOf" srcId="{09704DE2-AAE0-4CEB-8799-281BBA8FD802}" destId="{5088AA6F-45E9-4380-9C6A-A90B775D6288}" srcOrd="1" destOrd="0" presId="urn:microsoft.com/office/officeart/2005/8/layout/list1"/>
    <dgm:cxn modelId="{C431A1C4-EACD-4B4C-928E-D7CFD3399659}" type="presParOf" srcId="{3B8829CC-5F6C-4958-9BBA-365BF91EEBF6}" destId="{0FE1938B-52DD-4E8E-B762-AE8AA07E80E2}" srcOrd="5" destOrd="0" presId="urn:microsoft.com/office/officeart/2005/8/layout/list1"/>
    <dgm:cxn modelId="{5B6C6415-F98E-4DB6-866A-DBA948439BF6}" type="presParOf" srcId="{3B8829CC-5F6C-4958-9BBA-365BF91EEBF6}" destId="{40C40A27-5E45-4EED-A0F2-62FA4E4D2A4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7F80A53-59E2-4C92-8894-402E3A59F77C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49FD976-A9BF-4C49-940B-DCBDA0E56C2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Test plans (qualitative and quantitative where applicable)</a:t>
          </a:r>
          <a:endParaRPr lang="en-US" dirty="0"/>
        </a:p>
      </dgm:t>
    </dgm:pt>
    <dgm:pt modelId="{89BCE1AD-8772-43F3-9959-F3F55D453B97}" type="parTrans" cxnId="{7E453B2A-D648-4BE8-915F-0B62D2952BD4}">
      <dgm:prSet/>
      <dgm:spPr/>
      <dgm:t>
        <a:bodyPr/>
        <a:lstStyle/>
        <a:p>
          <a:endParaRPr lang="en-US"/>
        </a:p>
      </dgm:t>
    </dgm:pt>
    <dgm:pt modelId="{CF65DE14-A56B-4EA2-8787-6C0E988BB775}" type="sibTrans" cxnId="{7E453B2A-D648-4BE8-915F-0B62D2952BD4}">
      <dgm:prSet/>
      <dgm:spPr/>
      <dgm:t>
        <a:bodyPr/>
        <a:lstStyle/>
        <a:p>
          <a:endParaRPr lang="en-US"/>
        </a:p>
      </dgm:t>
    </dgm:pt>
    <dgm:pt modelId="{8735E7C0-89F5-4D79-B892-9B39B066985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Survey (primarily college students)</a:t>
          </a:r>
          <a:endParaRPr lang="en-US" dirty="0"/>
        </a:p>
      </dgm:t>
    </dgm:pt>
    <dgm:pt modelId="{38DF202C-E4B0-48CE-9054-82BA6208C69F}" type="parTrans" cxnId="{CD9CF634-D229-4782-89E7-85786D381D2F}">
      <dgm:prSet/>
      <dgm:spPr/>
      <dgm:t>
        <a:bodyPr/>
        <a:lstStyle/>
        <a:p>
          <a:endParaRPr lang="en-US"/>
        </a:p>
      </dgm:t>
    </dgm:pt>
    <dgm:pt modelId="{96DD8F63-4D3C-4297-81D7-B36F854F7001}" type="sibTrans" cxnId="{CD9CF634-D229-4782-89E7-85786D381D2F}">
      <dgm:prSet/>
      <dgm:spPr/>
      <dgm:t>
        <a:bodyPr/>
        <a:lstStyle/>
        <a:p>
          <a:endParaRPr lang="en-US"/>
        </a:p>
      </dgm:t>
    </dgm:pt>
    <dgm:pt modelId="{CBBC5079-37E7-4517-B3C5-CDDC54D41C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Comparison to existing examples</a:t>
          </a:r>
        </a:p>
      </dgm:t>
    </dgm:pt>
    <dgm:pt modelId="{BAE7DD82-A9FD-47D1-B95C-7A2E73372F7D}" type="parTrans" cxnId="{EE4A3818-765B-4A7F-A5C5-699811620520}">
      <dgm:prSet/>
      <dgm:spPr/>
      <dgm:t>
        <a:bodyPr/>
        <a:lstStyle/>
        <a:p>
          <a:endParaRPr lang="en-GB"/>
        </a:p>
      </dgm:t>
    </dgm:pt>
    <dgm:pt modelId="{B2BB527C-E15A-4726-A1E3-DB177973995A}" type="sibTrans" cxnId="{EE4A3818-765B-4A7F-A5C5-699811620520}">
      <dgm:prSet/>
      <dgm:spPr/>
      <dgm:t>
        <a:bodyPr/>
        <a:lstStyle/>
        <a:p>
          <a:endParaRPr lang="en-GB"/>
        </a:p>
      </dgm:t>
    </dgm:pt>
    <dgm:pt modelId="{18F247D6-5897-49C2-A99D-1E7D17F29DD8}" type="pres">
      <dgm:prSet presAssocID="{57F80A53-59E2-4C92-8894-402E3A59F7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A64077-B814-4D51-BEF2-BFCB686C5B91}" type="pres">
      <dgm:prSet presAssocID="{449FD976-A9BF-4C49-940B-DCBDA0E56C2D}" presName="hierRoot1" presStyleCnt="0"/>
      <dgm:spPr/>
    </dgm:pt>
    <dgm:pt modelId="{2BB135AC-AC45-4791-910A-BDEB3EA6CB73}" type="pres">
      <dgm:prSet presAssocID="{449FD976-A9BF-4C49-940B-DCBDA0E56C2D}" presName="composite" presStyleCnt="0"/>
      <dgm:spPr/>
    </dgm:pt>
    <dgm:pt modelId="{E458964A-1756-41AD-BC8B-D10C299B7A9D}" type="pres">
      <dgm:prSet presAssocID="{449FD976-A9BF-4C49-940B-DCBDA0E56C2D}" presName="background" presStyleLbl="node0" presStyleIdx="0" presStyleCnt="3"/>
      <dgm:spPr/>
    </dgm:pt>
    <dgm:pt modelId="{FB9681A7-15AF-434F-B5EB-207A769CF547}" type="pres">
      <dgm:prSet presAssocID="{449FD976-A9BF-4C49-940B-DCBDA0E56C2D}" presName="text" presStyleLbl="fgAcc0" presStyleIdx="0" presStyleCnt="3">
        <dgm:presLayoutVars>
          <dgm:chPref val="3"/>
        </dgm:presLayoutVars>
      </dgm:prSet>
      <dgm:spPr/>
    </dgm:pt>
    <dgm:pt modelId="{3CC6302E-BE59-44EC-9FE3-856A40C86D8E}" type="pres">
      <dgm:prSet presAssocID="{449FD976-A9BF-4C49-940B-DCBDA0E56C2D}" presName="hierChild2" presStyleCnt="0"/>
      <dgm:spPr/>
    </dgm:pt>
    <dgm:pt modelId="{AE54517C-1E25-4681-8B50-6781C61091F5}" type="pres">
      <dgm:prSet presAssocID="{8735E7C0-89F5-4D79-B892-9B39B066985B}" presName="hierRoot1" presStyleCnt="0"/>
      <dgm:spPr/>
    </dgm:pt>
    <dgm:pt modelId="{58C7D83F-3EDC-41F3-962C-B5DC21A5858A}" type="pres">
      <dgm:prSet presAssocID="{8735E7C0-89F5-4D79-B892-9B39B066985B}" presName="composite" presStyleCnt="0"/>
      <dgm:spPr/>
    </dgm:pt>
    <dgm:pt modelId="{6437D173-D285-4B6F-99DC-4E456C91B4A0}" type="pres">
      <dgm:prSet presAssocID="{8735E7C0-89F5-4D79-B892-9B39B066985B}" presName="background" presStyleLbl="node0" presStyleIdx="1" presStyleCnt="3"/>
      <dgm:spPr/>
    </dgm:pt>
    <dgm:pt modelId="{43F00F64-6D0D-4FE5-B4B3-6628B70CB630}" type="pres">
      <dgm:prSet presAssocID="{8735E7C0-89F5-4D79-B892-9B39B066985B}" presName="text" presStyleLbl="fgAcc0" presStyleIdx="1" presStyleCnt="3">
        <dgm:presLayoutVars>
          <dgm:chPref val="3"/>
        </dgm:presLayoutVars>
      </dgm:prSet>
      <dgm:spPr/>
    </dgm:pt>
    <dgm:pt modelId="{C6DFA581-6A8F-4DE5-A36F-9DBDCF9B26E9}" type="pres">
      <dgm:prSet presAssocID="{8735E7C0-89F5-4D79-B892-9B39B066985B}" presName="hierChild2" presStyleCnt="0"/>
      <dgm:spPr/>
    </dgm:pt>
    <dgm:pt modelId="{282F404A-CD6C-48CA-BFD0-893FA3FE5B77}" type="pres">
      <dgm:prSet presAssocID="{CBBC5079-37E7-4517-B3C5-CDDC54D41CCE}" presName="hierRoot1" presStyleCnt="0"/>
      <dgm:spPr/>
    </dgm:pt>
    <dgm:pt modelId="{04FA8344-0E88-4E0C-9B5B-2279D851DA22}" type="pres">
      <dgm:prSet presAssocID="{CBBC5079-37E7-4517-B3C5-CDDC54D41CCE}" presName="composite" presStyleCnt="0"/>
      <dgm:spPr/>
    </dgm:pt>
    <dgm:pt modelId="{618EF0B1-83F8-419E-9D9E-650A1F2551D1}" type="pres">
      <dgm:prSet presAssocID="{CBBC5079-37E7-4517-B3C5-CDDC54D41CCE}" presName="background" presStyleLbl="node0" presStyleIdx="2" presStyleCnt="3"/>
      <dgm:spPr/>
    </dgm:pt>
    <dgm:pt modelId="{3765F742-4425-4AD7-B38A-F0795A94F233}" type="pres">
      <dgm:prSet presAssocID="{CBBC5079-37E7-4517-B3C5-CDDC54D41CCE}" presName="text" presStyleLbl="fgAcc0" presStyleIdx="2" presStyleCnt="3">
        <dgm:presLayoutVars>
          <dgm:chPref val="3"/>
        </dgm:presLayoutVars>
      </dgm:prSet>
      <dgm:spPr/>
    </dgm:pt>
    <dgm:pt modelId="{6A3B8A81-72A4-4AA1-87EF-360D03A7EB4E}" type="pres">
      <dgm:prSet presAssocID="{CBBC5079-37E7-4517-B3C5-CDDC54D41CCE}" presName="hierChild2" presStyleCnt="0"/>
      <dgm:spPr/>
    </dgm:pt>
  </dgm:ptLst>
  <dgm:cxnLst>
    <dgm:cxn modelId="{EE4A3818-765B-4A7F-A5C5-699811620520}" srcId="{57F80A53-59E2-4C92-8894-402E3A59F77C}" destId="{CBBC5079-37E7-4517-B3C5-CDDC54D41CCE}" srcOrd="2" destOrd="0" parTransId="{BAE7DD82-A9FD-47D1-B95C-7A2E73372F7D}" sibTransId="{B2BB527C-E15A-4726-A1E3-DB177973995A}"/>
    <dgm:cxn modelId="{7E453B2A-D648-4BE8-915F-0B62D2952BD4}" srcId="{57F80A53-59E2-4C92-8894-402E3A59F77C}" destId="{449FD976-A9BF-4C49-940B-DCBDA0E56C2D}" srcOrd="0" destOrd="0" parTransId="{89BCE1AD-8772-43F3-9959-F3F55D453B97}" sibTransId="{CF65DE14-A56B-4EA2-8787-6C0E988BB775}"/>
    <dgm:cxn modelId="{CD9CF634-D229-4782-89E7-85786D381D2F}" srcId="{57F80A53-59E2-4C92-8894-402E3A59F77C}" destId="{8735E7C0-89F5-4D79-B892-9B39B066985B}" srcOrd="1" destOrd="0" parTransId="{38DF202C-E4B0-48CE-9054-82BA6208C69F}" sibTransId="{96DD8F63-4D3C-4297-81D7-B36F854F7001}"/>
    <dgm:cxn modelId="{1866F1A1-9280-4168-A2A0-7964B58B23FB}" type="presOf" srcId="{57F80A53-59E2-4C92-8894-402E3A59F77C}" destId="{18F247D6-5897-49C2-A99D-1E7D17F29DD8}" srcOrd="0" destOrd="0" presId="urn:microsoft.com/office/officeart/2005/8/layout/hierarchy1"/>
    <dgm:cxn modelId="{663BDFAA-4F19-40B1-9987-30686483CBAB}" type="presOf" srcId="{8735E7C0-89F5-4D79-B892-9B39B066985B}" destId="{43F00F64-6D0D-4FE5-B4B3-6628B70CB630}" srcOrd="0" destOrd="0" presId="urn:microsoft.com/office/officeart/2005/8/layout/hierarchy1"/>
    <dgm:cxn modelId="{F03833AE-9CAB-47B7-B33F-8E0717B31C33}" type="presOf" srcId="{CBBC5079-37E7-4517-B3C5-CDDC54D41CCE}" destId="{3765F742-4425-4AD7-B38A-F0795A94F233}" srcOrd="0" destOrd="0" presId="urn:microsoft.com/office/officeart/2005/8/layout/hierarchy1"/>
    <dgm:cxn modelId="{899E6DBC-E9F8-4507-8227-6BC1D225959B}" type="presOf" srcId="{449FD976-A9BF-4C49-940B-DCBDA0E56C2D}" destId="{FB9681A7-15AF-434F-B5EB-207A769CF547}" srcOrd="0" destOrd="0" presId="urn:microsoft.com/office/officeart/2005/8/layout/hierarchy1"/>
    <dgm:cxn modelId="{598329EA-128A-489E-BAD8-502CBEAB35ED}" type="presParOf" srcId="{18F247D6-5897-49C2-A99D-1E7D17F29DD8}" destId="{39A64077-B814-4D51-BEF2-BFCB686C5B91}" srcOrd="0" destOrd="0" presId="urn:microsoft.com/office/officeart/2005/8/layout/hierarchy1"/>
    <dgm:cxn modelId="{01622CD8-216D-4D64-881A-653A4DDD3201}" type="presParOf" srcId="{39A64077-B814-4D51-BEF2-BFCB686C5B91}" destId="{2BB135AC-AC45-4791-910A-BDEB3EA6CB73}" srcOrd="0" destOrd="0" presId="urn:microsoft.com/office/officeart/2005/8/layout/hierarchy1"/>
    <dgm:cxn modelId="{412150E6-EDB1-4FC4-B8D8-DA19B656F408}" type="presParOf" srcId="{2BB135AC-AC45-4791-910A-BDEB3EA6CB73}" destId="{E458964A-1756-41AD-BC8B-D10C299B7A9D}" srcOrd="0" destOrd="0" presId="urn:microsoft.com/office/officeart/2005/8/layout/hierarchy1"/>
    <dgm:cxn modelId="{D8817533-3222-4607-A27A-80B653108B40}" type="presParOf" srcId="{2BB135AC-AC45-4791-910A-BDEB3EA6CB73}" destId="{FB9681A7-15AF-434F-B5EB-207A769CF547}" srcOrd="1" destOrd="0" presId="urn:microsoft.com/office/officeart/2005/8/layout/hierarchy1"/>
    <dgm:cxn modelId="{01D71F2F-E831-4EB2-882C-30662E7A037E}" type="presParOf" srcId="{39A64077-B814-4D51-BEF2-BFCB686C5B91}" destId="{3CC6302E-BE59-44EC-9FE3-856A40C86D8E}" srcOrd="1" destOrd="0" presId="urn:microsoft.com/office/officeart/2005/8/layout/hierarchy1"/>
    <dgm:cxn modelId="{9F010AA5-FB3B-4677-ABE9-3AEC9C00D69D}" type="presParOf" srcId="{18F247D6-5897-49C2-A99D-1E7D17F29DD8}" destId="{AE54517C-1E25-4681-8B50-6781C61091F5}" srcOrd="1" destOrd="0" presId="urn:microsoft.com/office/officeart/2005/8/layout/hierarchy1"/>
    <dgm:cxn modelId="{DF5D6CAF-E45D-423F-9B39-FFA9DD8F8EEF}" type="presParOf" srcId="{AE54517C-1E25-4681-8B50-6781C61091F5}" destId="{58C7D83F-3EDC-41F3-962C-B5DC21A5858A}" srcOrd="0" destOrd="0" presId="urn:microsoft.com/office/officeart/2005/8/layout/hierarchy1"/>
    <dgm:cxn modelId="{E9437B30-29A5-43F9-B994-D230E060165A}" type="presParOf" srcId="{58C7D83F-3EDC-41F3-962C-B5DC21A5858A}" destId="{6437D173-D285-4B6F-99DC-4E456C91B4A0}" srcOrd="0" destOrd="0" presId="urn:microsoft.com/office/officeart/2005/8/layout/hierarchy1"/>
    <dgm:cxn modelId="{F7F0052E-2C97-45D4-8C95-2EEA709320C2}" type="presParOf" srcId="{58C7D83F-3EDC-41F3-962C-B5DC21A5858A}" destId="{43F00F64-6D0D-4FE5-B4B3-6628B70CB630}" srcOrd="1" destOrd="0" presId="urn:microsoft.com/office/officeart/2005/8/layout/hierarchy1"/>
    <dgm:cxn modelId="{35F97478-132D-4261-94DC-B8A347234F2D}" type="presParOf" srcId="{AE54517C-1E25-4681-8B50-6781C61091F5}" destId="{C6DFA581-6A8F-4DE5-A36F-9DBDCF9B26E9}" srcOrd="1" destOrd="0" presId="urn:microsoft.com/office/officeart/2005/8/layout/hierarchy1"/>
    <dgm:cxn modelId="{2C70D7F7-2636-4B2B-B7D3-F399564224DA}" type="presParOf" srcId="{18F247D6-5897-49C2-A99D-1E7D17F29DD8}" destId="{282F404A-CD6C-48CA-BFD0-893FA3FE5B77}" srcOrd="2" destOrd="0" presId="urn:microsoft.com/office/officeart/2005/8/layout/hierarchy1"/>
    <dgm:cxn modelId="{3B03B555-E062-4298-93A2-33296302E25D}" type="presParOf" srcId="{282F404A-CD6C-48CA-BFD0-893FA3FE5B77}" destId="{04FA8344-0E88-4E0C-9B5B-2279D851DA22}" srcOrd="0" destOrd="0" presId="urn:microsoft.com/office/officeart/2005/8/layout/hierarchy1"/>
    <dgm:cxn modelId="{65D65FFA-7E8B-43C4-A549-B97C54D29EE9}" type="presParOf" srcId="{04FA8344-0E88-4E0C-9B5B-2279D851DA22}" destId="{618EF0B1-83F8-419E-9D9E-650A1F2551D1}" srcOrd="0" destOrd="0" presId="urn:microsoft.com/office/officeart/2005/8/layout/hierarchy1"/>
    <dgm:cxn modelId="{2B3EA850-DFE5-4AA8-BE89-2872E6E87761}" type="presParOf" srcId="{04FA8344-0E88-4E0C-9B5B-2279D851DA22}" destId="{3765F742-4425-4AD7-B38A-F0795A94F233}" srcOrd="1" destOrd="0" presId="urn:microsoft.com/office/officeart/2005/8/layout/hierarchy1"/>
    <dgm:cxn modelId="{AD7AA9CC-717B-482F-ADC2-09F4C486F34B}" type="presParOf" srcId="{282F404A-CD6C-48CA-BFD0-893FA3FE5B77}" destId="{6A3B8A81-72A4-4AA1-87EF-360D03A7EB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7F7D1DA-DC28-42D0-BDC7-DB643FC10C01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2510D5A-F467-4F30-AFCB-3E92609B8580}">
      <dgm:prSet/>
      <dgm:spPr/>
      <dgm:t>
        <a:bodyPr/>
        <a:lstStyle/>
        <a:p>
          <a:r>
            <a:rPr lang="en-GB"/>
            <a:t>Areas for improvement</a:t>
          </a:r>
          <a:endParaRPr lang="en-US"/>
        </a:p>
      </dgm:t>
    </dgm:pt>
    <dgm:pt modelId="{F09E8DA2-4425-499C-ABD6-603E23F61428}" type="parTrans" cxnId="{DC95049D-4A4F-4E7B-A2F8-9B7DC62D51C4}">
      <dgm:prSet/>
      <dgm:spPr/>
      <dgm:t>
        <a:bodyPr/>
        <a:lstStyle/>
        <a:p>
          <a:endParaRPr lang="en-US"/>
        </a:p>
      </dgm:t>
    </dgm:pt>
    <dgm:pt modelId="{BE1FE47D-0ED5-4251-B862-1692428CD88B}" type="sibTrans" cxnId="{DC95049D-4A4F-4E7B-A2F8-9B7DC62D51C4}">
      <dgm:prSet/>
      <dgm:spPr/>
      <dgm:t>
        <a:bodyPr/>
        <a:lstStyle/>
        <a:p>
          <a:endParaRPr lang="en-US"/>
        </a:p>
      </dgm:t>
    </dgm:pt>
    <dgm:pt modelId="{FACDC1C4-ED96-463E-80A7-313DF6C66A77}">
      <dgm:prSet/>
      <dgm:spPr/>
      <dgm:t>
        <a:bodyPr/>
        <a:lstStyle/>
        <a:p>
          <a:r>
            <a:rPr lang="en-GB"/>
            <a:t>Actuation noise was 78.4dB, target of 50dB</a:t>
          </a:r>
          <a:endParaRPr lang="en-US"/>
        </a:p>
      </dgm:t>
    </dgm:pt>
    <dgm:pt modelId="{A588064A-AF2C-48EA-A842-EDAFDDD8C184}" type="parTrans" cxnId="{A4B9BA39-23E1-434F-BF73-EA256B673891}">
      <dgm:prSet/>
      <dgm:spPr/>
      <dgm:t>
        <a:bodyPr/>
        <a:lstStyle/>
        <a:p>
          <a:endParaRPr lang="en-US"/>
        </a:p>
      </dgm:t>
    </dgm:pt>
    <dgm:pt modelId="{0D33090B-889E-4FB2-8382-D0FABC386AFA}" type="sibTrans" cxnId="{A4B9BA39-23E1-434F-BF73-EA256B673891}">
      <dgm:prSet/>
      <dgm:spPr/>
      <dgm:t>
        <a:bodyPr/>
        <a:lstStyle/>
        <a:p>
          <a:endParaRPr lang="en-US"/>
        </a:p>
      </dgm:t>
    </dgm:pt>
    <dgm:pt modelId="{D69E6140-9A54-4059-9FE9-03CDA85C2A33}">
      <dgm:prSet/>
      <dgm:spPr/>
      <dgm:t>
        <a:bodyPr/>
        <a:lstStyle/>
        <a:p>
          <a:r>
            <a:rPr lang="en-GB"/>
            <a:t>Plucking/strumming frequency was 3Hz, target 5Hz</a:t>
          </a:r>
          <a:endParaRPr lang="en-US"/>
        </a:p>
      </dgm:t>
    </dgm:pt>
    <dgm:pt modelId="{7A9106EB-E064-46B6-BF39-DE758E6EDD55}" type="parTrans" cxnId="{ECA636FF-40B7-4F70-A2A3-2364E2DA6FE2}">
      <dgm:prSet/>
      <dgm:spPr/>
      <dgm:t>
        <a:bodyPr/>
        <a:lstStyle/>
        <a:p>
          <a:endParaRPr lang="en-US"/>
        </a:p>
      </dgm:t>
    </dgm:pt>
    <dgm:pt modelId="{1516E08E-168E-456B-8F2A-98A59C1BB697}" type="sibTrans" cxnId="{ECA636FF-40B7-4F70-A2A3-2364E2DA6FE2}">
      <dgm:prSet/>
      <dgm:spPr/>
      <dgm:t>
        <a:bodyPr/>
        <a:lstStyle/>
        <a:p>
          <a:endParaRPr lang="en-US"/>
        </a:p>
      </dgm:t>
    </dgm:pt>
    <dgm:pt modelId="{AF684A7C-5FE7-4786-93D7-BC01E270A9D8}">
      <dgm:prSet/>
      <dgm:spPr/>
      <dgm:t>
        <a:bodyPr/>
        <a:lstStyle/>
        <a:p>
          <a:r>
            <a:rPr lang="en-GB"/>
            <a:t>Search voice command did not work reliably</a:t>
          </a:r>
          <a:endParaRPr lang="en-US"/>
        </a:p>
      </dgm:t>
    </dgm:pt>
    <dgm:pt modelId="{5AA898C2-6CD2-4908-B4D7-19C36D45567B}" type="parTrans" cxnId="{F2F3B695-8305-4677-BC29-6E8A8B7BB65C}">
      <dgm:prSet/>
      <dgm:spPr/>
      <dgm:t>
        <a:bodyPr/>
        <a:lstStyle/>
        <a:p>
          <a:endParaRPr lang="en-US"/>
        </a:p>
      </dgm:t>
    </dgm:pt>
    <dgm:pt modelId="{DE3C4248-3EB3-4AC4-AA0D-5FF0BCDB4891}" type="sibTrans" cxnId="{F2F3B695-8305-4677-BC29-6E8A8B7BB65C}">
      <dgm:prSet/>
      <dgm:spPr/>
      <dgm:t>
        <a:bodyPr/>
        <a:lstStyle/>
        <a:p>
          <a:endParaRPr lang="en-US"/>
        </a:p>
      </dgm:t>
    </dgm:pt>
    <dgm:pt modelId="{0830D2B8-97F7-43D5-9E15-7492E05C327B}">
      <dgm:prSet/>
      <dgm:spPr/>
      <dgm:t>
        <a:bodyPr/>
        <a:lstStyle/>
        <a:p>
          <a:r>
            <a:rPr lang="en-GB"/>
            <a:t>No error message on unrecognized command</a:t>
          </a:r>
          <a:endParaRPr lang="en-US"/>
        </a:p>
      </dgm:t>
    </dgm:pt>
    <dgm:pt modelId="{6271268F-DAE2-4E1E-B9E0-7F262034098C}" type="parTrans" cxnId="{40905F4F-5A16-4ECD-8234-5155728531B5}">
      <dgm:prSet/>
      <dgm:spPr/>
      <dgm:t>
        <a:bodyPr/>
        <a:lstStyle/>
        <a:p>
          <a:endParaRPr lang="en-US"/>
        </a:p>
      </dgm:t>
    </dgm:pt>
    <dgm:pt modelId="{2DB4A0ED-6530-4C8D-8165-D69592C5B5A3}" type="sibTrans" cxnId="{40905F4F-5A16-4ECD-8234-5155728531B5}">
      <dgm:prSet/>
      <dgm:spPr/>
      <dgm:t>
        <a:bodyPr/>
        <a:lstStyle/>
        <a:p>
          <a:endParaRPr lang="en-US"/>
        </a:p>
      </dgm:t>
    </dgm:pt>
    <dgm:pt modelId="{2EE169A9-5ADF-43D7-B76E-41AF5A6786BD}">
      <dgm:prSet/>
      <dgm:spPr/>
      <dgm:t>
        <a:bodyPr/>
        <a:lstStyle/>
        <a:p>
          <a:r>
            <a:rPr lang="en-GB"/>
            <a:t>GUI didn’t adapt well to different screen sizes</a:t>
          </a:r>
          <a:endParaRPr lang="en-US"/>
        </a:p>
      </dgm:t>
    </dgm:pt>
    <dgm:pt modelId="{04DB2967-BCB4-4F22-BB1A-FEFAEA197380}" type="parTrans" cxnId="{6487739A-F21C-44B6-AE7D-53076F7A023A}">
      <dgm:prSet/>
      <dgm:spPr/>
      <dgm:t>
        <a:bodyPr/>
        <a:lstStyle/>
        <a:p>
          <a:endParaRPr lang="en-US"/>
        </a:p>
      </dgm:t>
    </dgm:pt>
    <dgm:pt modelId="{D89A0972-93F9-498D-8DA8-61D6A31658E4}" type="sibTrans" cxnId="{6487739A-F21C-44B6-AE7D-53076F7A023A}">
      <dgm:prSet/>
      <dgm:spPr/>
      <dgm:t>
        <a:bodyPr/>
        <a:lstStyle/>
        <a:p>
          <a:endParaRPr lang="en-US"/>
        </a:p>
      </dgm:t>
    </dgm:pt>
    <dgm:pt modelId="{67138A1D-FB3B-47C5-B4BD-1FE6F7289112}" type="pres">
      <dgm:prSet presAssocID="{17F7D1DA-DC28-42D0-BDC7-DB643FC10C01}" presName="Name0" presStyleCnt="0">
        <dgm:presLayoutVars>
          <dgm:dir/>
          <dgm:animLvl val="lvl"/>
          <dgm:resizeHandles val="exact"/>
        </dgm:presLayoutVars>
      </dgm:prSet>
      <dgm:spPr/>
    </dgm:pt>
    <dgm:pt modelId="{190EB34A-FBB4-428E-95CA-7BFDC9BAF6F2}" type="pres">
      <dgm:prSet presAssocID="{02510D5A-F467-4F30-AFCB-3E92609B8580}" presName="linNode" presStyleCnt="0"/>
      <dgm:spPr/>
    </dgm:pt>
    <dgm:pt modelId="{FB11943C-0CC2-4EA0-B50C-96970C202D3D}" type="pres">
      <dgm:prSet presAssocID="{02510D5A-F467-4F30-AFCB-3E92609B8580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8CC53E26-E02B-4BE9-B9CD-1A8A52AE810B}" type="pres">
      <dgm:prSet presAssocID="{02510D5A-F467-4F30-AFCB-3E92609B8580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0EF9A006-B028-4D07-AC26-CECEA2F9A13F}" type="presOf" srcId="{AF684A7C-5FE7-4786-93D7-BC01E270A9D8}" destId="{8CC53E26-E02B-4BE9-B9CD-1A8A52AE810B}" srcOrd="0" destOrd="2" presId="urn:microsoft.com/office/officeart/2005/8/layout/vList5"/>
    <dgm:cxn modelId="{082C5E1B-41E8-45E0-AC56-AA392A5A6D34}" type="presOf" srcId="{FACDC1C4-ED96-463E-80A7-313DF6C66A77}" destId="{8CC53E26-E02B-4BE9-B9CD-1A8A52AE810B}" srcOrd="0" destOrd="0" presId="urn:microsoft.com/office/officeart/2005/8/layout/vList5"/>
    <dgm:cxn modelId="{A4B9BA39-23E1-434F-BF73-EA256B673891}" srcId="{02510D5A-F467-4F30-AFCB-3E92609B8580}" destId="{FACDC1C4-ED96-463E-80A7-313DF6C66A77}" srcOrd="0" destOrd="0" parTransId="{A588064A-AF2C-48EA-A842-EDAFDDD8C184}" sibTransId="{0D33090B-889E-4FB2-8382-D0FABC386AFA}"/>
    <dgm:cxn modelId="{40905F4F-5A16-4ECD-8234-5155728531B5}" srcId="{02510D5A-F467-4F30-AFCB-3E92609B8580}" destId="{0830D2B8-97F7-43D5-9E15-7492E05C327B}" srcOrd="3" destOrd="0" parTransId="{6271268F-DAE2-4E1E-B9E0-7F262034098C}" sibTransId="{2DB4A0ED-6530-4C8D-8165-D69592C5B5A3}"/>
    <dgm:cxn modelId="{FB01C28D-7877-4154-BFB0-0CD5ACD9FD1F}" type="presOf" srcId="{D69E6140-9A54-4059-9FE9-03CDA85C2A33}" destId="{8CC53E26-E02B-4BE9-B9CD-1A8A52AE810B}" srcOrd="0" destOrd="1" presId="urn:microsoft.com/office/officeart/2005/8/layout/vList5"/>
    <dgm:cxn modelId="{FDDE698E-48AD-4B47-AE87-BD948C50408A}" type="presOf" srcId="{2EE169A9-5ADF-43D7-B76E-41AF5A6786BD}" destId="{8CC53E26-E02B-4BE9-B9CD-1A8A52AE810B}" srcOrd="0" destOrd="4" presId="urn:microsoft.com/office/officeart/2005/8/layout/vList5"/>
    <dgm:cxn modelId="{F2F3B695-8305-4677-BC29-6E8A8B7BB65C}" srcId="{02510D5A-F467-4F30-AFCB-3E92609B8580}" destId="{AF684A7C-5FE7-4786-93D7-BC01E270A9D8}" srcOrd="2" destOrd="0" parTransId="{5AA898C2-6CD2-4908-B4D7-19C36D45567B}" sibTransId="{DE3C4248-3EB3-4AC4-AA0D-5FF0BCDB4891}"/>
    <dgm:cxn modelId="{6487739A-F21C-44B6-AE7D-53076F7A023A}" srcId="{02510D5A-F467-4F30-AFCB-3E92609B8580}" destId="{2EE169A9-5ADF-43D7-B76E-41AF5A6786BD}" srcOrd="4" destOrd="0" parTransId="{04DB2967-BCB4-4F22-BB1A-FEFAEA197380}" sibTransId="{D89A0972-93F9-498D-8DA8-61D6A31658E4}"/>
    <dgm:cxn modelId="{DC95049D-4A4F-4E7B-A2F8-9B7DC62D51C4}" srcId="{17F7D1DA-DC28-42D0-BDC7-DB643FC10C01}" destId="{02510D5A-F467-4F30-AFCB-3E92609B8580}" srcOrd="0" destOrd="0" parTransId="{F09E8DA2-4425-499C-ABD6-603E23F61428}" sibTransId="{BE1FE47D-0ED5-4251-B862-1692428CD88B}"/>
    <dgm:cxn modelId="{D0D882A4-6D1B-4672-A617-E3885F8DDDAE}" type="presOf" srcId="{0830D2B8-97F7-43D5-9E15-7492E05C327B}" destId="{8CC53E26-E02B-4BE9-B9CD-1A8A52AE810B}" srcOrd="0" destOrd="3" presId="urn:microsoft.com/office/officeart/2005/8/layout/vList5"/>
    <dgm:cxn modelId="{25A206C8-0423-4F8B-A319-CBAF82C5C647}" type="presOf" srcId="{02510D5A-F467-4F30-AFCB-3E92609B8580}" destId="{FB11943C-0CC2-4EA0-B50C-96970C202D3D}" srcOrd="0" destOrd="0" presId="urn:microsoft.com/office/officeart/2005/8/layout/vList5"/>
    <dgm:cxn modelId="{B5772EEE-F33F-4F0C-BC09-3D0B20DB3898}" type="presOf" srcId="{17F7D1DA-DC28-42D0-BDC7-DB643FC10C01}" destId="{67138A1D-FB3B-47C5-B4BD-1FE6F7289112}" srcOrd="0" destOrd="0" presId="urn:microsoft.com/office/officeart/2005/8/layout/vList5"/>
    <dgm:cxn modelId="{ECA636FF-40B7-4F70-A2A3-2364E2DA6FE2}" srcId="{02510D5A-F467-4F30-AFCB-3E92609B8580}" destId="{D69E6140-9A54-4059-9FE9-03CDA85C2A33}" srcOrd="1" destOrd="0" parTransId="{7A9106EB-E064-46B6-BF39-DE758E6EDD55}" sibTransId="{1516E08E-168E-456B-8F2A-98A59C1BB697}"/>
    <dgm:cxn modelId="{F4E8AA4F-8A17-4099-8047-BC988D82838B}" type="presParOf" srcId="{67138A1D-FB3B-47C5-B4BD-1FE6F7289112}" destId="{190EB34A-FBB4-428E-95CA-7BFDC9BAF6F2}" srcOrd="0" destOrd="0" presId="urn:microsoft.com/office/officeart/2005/8/layout/vList5"/>
    <dgm:cxn modelId="{613BF620-0907-4EF0-B536-652094E80970}" type="presParOf" srcId="{190EB34A-FBB4-428E-95CA-7BFDC9BAF6F2}" destId="{FB11943C-0CC2-4EA0-B50C-96970C202D3D}" srcOrd="0" destOrd="0" presId="urn:microsoft.com/office/officeart/2005/8/layout/vList5"/>
    <dgm:cxn modelId="{7A87CD72-FF40-486D-939D-1973A90943B5}" type="presParOf" srcId="{190EB34A-FBB4-428E-95CA-7BFDC9BAF6F2}" destId="{8CC53E26-E02B-4BE9-B9CD-1A8A52AE810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F8E4367-85F6-48BF-B4EE-C0EEB028B4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GB"/>
        </a:p>
      </dgm:t>
    </dgm:pt>
    <dgm:pt modelId="{9F96C450-A0D8-49F9-B50A-57F18A84B68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b="1" i="0" dirty="0"/>
            <a:t>System Usability</a:t>
          </a:r>
          <a:endParaRPr lang="en-GB" dirty="0"/>
        </a:p>
      </dgm:t>
    </dgm:pt>
    <dgm:pt modelId="{8009FCB3-0F09-4E82-8F7A-77B67BB6AC11}" type="parTrans" cxnId="{52A7585E-30DB-4034-A285-A05FF247A877}">
      <dgm:prSet/>
      <dgm:spPr/>
      <dgm:t>
        <a:bodyPr/>
        <a:lstStyle/>
        <a:p>
          <a:endParaRPr lang="en-GB"/>
        </a:p>
      </dgm:t>
    </dgm:pt>
    <dgm:pt modelId="{24C84D75-43C0-4351-86C6-2E1B50BFE7D6}" type="sibTrans" cxnId="{52A7585E-30DB-4034-A285-A05FF247A877}">
      <dgm:prSet/>
      <dgm:spPr/>
      <dgm:t>
        <a:bodyPr/>
        <a:lstStyle/>
        <a:p>
          <a:endParaRPr lang="en-GB"/>
        </a:p>
      </dgm:t>
    </dgm:pt>
    <dgm:pt modelId="{7328D3F4-1EA6-4E0F-BEC7-CB7323907DE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89%</a:t>
          </a:r>
          <a:r>
            <a:rPr lang="en-US" b="0" i="0"/>
            <a:t> found GUI easy to use</a:t>
          </a:r>
          <a:endParaRPr lang="en-GB"/>
        </a:p>
      </dgm:t>
    </dgm:pt>
    <dgm:pt modelId="{76880AE1-A341-4C6D-B3E7-FD658FA7DF23}" type="parTrans" cxnId="{D56CEA52-C499-43AC-9D42-DB82C3F89D75}">
      <dgm:prSet/>
      <dgm:spPr/>
      <dgm:t>
        <a:bodyPr/>
        <a:lstStyle/>
        <a:p>
          <a:endParaRPr lang="en-GB"/>
        </a:p>
      </dgm:t>
    </dgm:pt>
    <dgm:pt modelId="{C33DEE10-9446-4048-9989-49D9A84C768A}" type="sibTrans" cxnId="{D56CEA52-C499-43AC-9D42-DB82C3F89D75}">
      <dgm:prSet/>
      <dgm:spPr/>
      <dgm:t>
        <a:bodyPr/>
        <a:lstStyle/>
        <a:p>
          <a:endParaRPr lang="en-GB"/>
        </a:p>
      </dgm:t>
    </dgm:pt>
    <dgm:pt modelId="{E831040F-B698-4C2E-806C-520FF21F54B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Performance ratings</a:t>
          </a:r>
        </a:p>
      </dgm:t>
    </dgm:pt>
    <dgm:pt modelId="{04FBF9E2-BCB3-4BEE-99FA-B2C8FB50F64F}" type="parTrans" cxnId="{64D65057-FD6D-4916-A4FE-0AE00E73AD1C}">
      <dgm:prSet/>
      <dgm:spPr/>
      <dgm:t>
        <a:bodyPr/>
        <a:lstStyle/>
        <a:p>
          <a:endParaRPr lang="en-GB"/>
        </a:p>
      </dgm:t>
    </dgm:pt>
    <dgm:pt modelId="{B30440AC-43C9-4F97-9C41-7EDD21432B3C}" type="sibTrans" cxnId="{64D65057-FD6D-4916-A4FE-0AE00E73AD1C}">
      <dgm:prSet/>
      <dgm:spPr/>
      <dgm:t>
        <a:bodyPr/>
        <a:lstStyle/>
        <a:p>
          <a:endParaRPr lang="en-GB"/>
        </a:p>
      </dgm:t>
    </dgm:pt>
    <dgm:pt modelId="{85082D10-A5CD-4D01-97B8-A446C057FD7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Voice Features</a:t>
          </a:r>
          <a:r>
            <a:rPr lang="en-US" b="0" i="0"/>
            <a:t>: 53% rated good/excellent</a:t>
          </a:r>
          <a:endParaRPr lang="en-GB"/>
        </a:p>
      </dgm:t>
    </dgm:pt>
    <dgm:pt modelId="{58A46B1A-46CE-4562-BFD6-CC9E2B2C8A84}" type="parTrans" cxnId="{7AA688D8-8D7E-42DD-BB3D-54DA71F4C12D}">
      <dgm:prSet/>
      <dgm:spPr/>
      <dgm:t>
        <a:bodyPr/>
        <a:lstStyle/>
        <a:p>
          <a:endParaRPr lang="en-GB"/>
        </a:p>
      </dgm:t>
    </dgm:pt>
    <dgm:pt modelId="{2136998A-43A4-4293-BF80-9EDD331A163E}" type="sibTrans" cxnId="{7AA688D8-8D7E-42DD-BB3D-54DA71F4C12D}">
      <dgm:prSet/>
      <dgm:spPr/>
      <dgm:t>
        <a:bodyPr/>
        <a:lstStyle/>
        <a:p>
          <a:endParaRPr lang="en-GB"/>
        </a:p>
      </dgm:t>
    </dgm:pt>
    <dgm:pt modelId="{3F0237D3-20E8-46F9-8FCC-A92B7D324B6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92%</a:t>
          </a:r>
          <a:r>
            <a:rPr lang="en-GB" b="0" i="0"/>
            <a:t> rated system as responsive</a:t>
          </a:r>
          <a:endParaRPr lang="en-GB"/>
        </a:p>
      </dgm:t>
    </dgm:pt>
    <dgm:pt modelId="{127C1F5B-1946-4F51-870C-44D684D7E73F}" type="parTrans" cxnId="{4A8C5E38-4014-4049-A78C-BD85BA9D4CA2}">
      <dgm:prSet/>
      <dgm:spPr/>
      <dgm:t>
        <a:bodyPr/>
        <a:lstStyle/>
        <a:p>
          <a:endParaRPr lang="en-GB"/>
        </a:p>
      </dgm:t>
    </dgm:pt>
    <dgm:pt modelId="{B9B4D6A3-D4C0-45DA-9C78-FEBADCCFCCFA}" type="sibTrans" cxnId="{4A8C5E38-4014-4049-A78C-BD85BA9D4CA2}">
      <dgm:prSet/>
      <dgm:spPr/>
      <dgm:t>
        <a:bodyPr/>
        <a:lstStyle/>
        <a:p>
          <a:endParaRPr lang="en-GB"/>
        </a:p>
      </dgm:t>
    </dgm:pt>
    <dgm:pt modelId="{FE3D2DD4-12D3-4B2F-A0AC-6E3BE973C7B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4.23/5</a:t>
          </a:r>
          <a:r>
            <a:rPr lang="en-GB" b="0" i="0"/>
            <a:t> average usability score</a:t>
          </a:r>
          <a:endParaRPr lang="en-GB"/>
        </a:p>
      </dgm:t>
    </dgm:pt>
    <dgm:pt modelId="{23E84B36-7175-45B3-98F6-8DD96E9C4BBA}" type="parTrans" cxnId="{C202F9DE-BD1B-4223-A40B-4746F7A214F7}">
      <dgm:prSet/>
      <dgm:spPr/>
      <dgm:t>
        <a:bodyPr/>
        <a:lstStyle/>
        <a:p>
          <a:endParaRPr lang="en-GB"/>
        </a:p>
      </dgm:t>
    </dgm:pt>
    <dgm:pt modelId="{DC587196-26AF-4EFD-B19E-7CD3E4BEB666}" type="sibTrans" cxnId="{C202F9DE-BD1B-4223-A40B-4746F7A214F7}">
      <dgm:prSet/>
      <dgm:spPr/>
      <dgm:t>
        <a:bodyPr/>
        <a:lstStyle/>
        <a:p>
          <a:endParaRPr lang="en-GB"/>
        </a:p>
      </dgm:t>
    </dgm:pt>
    <dgm:pt modelId="{CF22DD1A-388E-456D-A6D4-BF11B39B22D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86%</a:t>
          </a:r>
          <a:r>
            <a:rPr lang="en-GB" b="0" i="0"/>
            <a:t> found system reliable</a:t>
          </a:r>
          <a:endParaRPr lang="en-GB"/>
        </a:p>
      </dgm:t>
    </dgm:pt>
    <dgm:pt modelId="{E1C165D8-5CA6-49AE-87F3-77626DE24FD1}" type="parTrans" cxnId="{3BC9D7F4-451D-44F3-A7EF-9367F37C25A8}">
      <dgm:prSet/>
      <dgm:spPr/>
      <dgm:t>
        <a:bodyPr/>
        <a:lstStyle/>
        <a:p>
          <a:endParaRPr lang="en-GB"/>
        </a:p>
      </dgm:t>
    </dgm:pt>
    <dgm:pt modelId="{0BE1122D-8EAE-4B53-B784-D515E3B53DF4}" type="sibTrans" cxnId="{3BC9D7F4-451D-44F3-A7EF-9367F37C25A8}">
      <dgm:prSet/>
      <dgm:spPr/>
      <dgm:t>
        <a:bodyPr/>
        <a:lstStyle/>
        <a:p>
          <a:endParaRPr lang="en-GB"/>
        </a:p>
      </dgm:t>
    </dgm:pt>
    <dgm:pt modelId="{FAA7139B-F742-41E3-8066-1B7FC70358E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80%</a:t>
          </a:r>
          <a:r>
            <a:rPr lang="en-US" b="0" i="0"/>
            <a:t> satisfied with MIDI file handling</a:t>
          </a:r>
          <a:endParaRPr lang="en-GB"/>
        </a:p>
      </dgm:t>
    </dgm:pt>
    <dgm:pt modelId="{F1375532-2792-4A44-80EF-63ECAF1060AB}" type="parTrans" cxnId="{711BD503-FCDB-4CCB-B203-D5703908747B}">
      <dgm:prSet/>
      <dgm:spPr/>
      <dgm:t>
        <a:bodyPr/>
        <a:lstStyle/>
        <a:p>
          <a:endParaRPr lang="en-GB"/>
        </a:p>
      </dgm:t>
    </dgm:pt>
    <dgm:pt modelId="{D1CD46CC-0F53-4A9F-957E-7B985448B703}" type="sibTrans" cxnId="{711BD503-FCDB-4CCB-B203-D5703908747B}">
      <dgm:prSet/>
      <dgm:spPr/>
      <dgm:t>
        <a:bodyPr/>
        <a:lstStyle/>
        <a:p>
          <a:endParaRPr lang="en-GB"/>
        </a:p>
      </dgm:t>
    </dgm:pt>
    <dgm:pt modelId="{875DE795-89F7-44D4-9895-3E9E8699C19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Audio Quality</a:t>
          </a:r>
          <a:r>
            <a:rPr lang="en-GB" b="0" i="0"/>
            <a:t>: 3.7/5 average</a:t>
          </a:r>
          <a:endParaRPr lang="en-GB"/>
        </a:p>
      </dgm:t>
    </dgm:pt>
    <dgm:pt modelId="{B7B5A526-C4C2-495B-9505-19E1BFE564D1}" type="parTrans" cxnId="{33ADC64E-605A-45BE-BFDF-B7AC4475D6FE}">
      <dgm:prSet/>
      <dgm:spPr/>
      <dgm:t>
        <a:bodyPr/>
        <a:lstStyle/>
        <a:p>
          <a:endParaRPr lang="en-GB"/>
        </a:p>
      </dgm:t>
    </dgm:pt>
    <dgm:pt modelId="{B8C60BE0-CF04-4EF6-9A55-7810CDE19241}" type="sibTrans" cxnId="{33ADC64E-605A-45BE-BFDF-B7AC4475D6FE}">
      <dgm:prSet/>
      <dgm:spPr/>
      <dgm:t>
        <a:bodyPr/>
        <a:lstStyle/>
        <a:p>
          <a:endParaRPr lang="en-GB"/>
        </a:p>
      </dgm:t>
    </dgm:pt>
    <dgm:pt modelId="{945D6046-B23E-489E-A931-A9EE06D3C8D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Hardware Performance</a:t>
          </a:r>
          <a:r>
            <a:rPr lang="en-US" b="0" i="0"/>
            <a:t>: 59% rated good/excellent</a:t>
          </a:r>
          <a:endParaRPr lang="en-GB"/>
        </a:p>
      </dgm:t>
    </dgm:pt>
    <dgm:pt modelId="{416FC926-1E68-475E-9EA0-4EDEBE26D988}" type="parTrans" cxnId="{74F772DE-C161-4057-8D63-3336BC315389}">
      <dgm:prSet/>
      <dgm:spPr/>
      <dgm:t>
        <a:bodyPr/>
        <a:lstStyle/>
        <a:p>
          <a:endParaRPr lang="en-GB"/>
        </a:p>
      </dgm:t>
    </dgm:pt>
    <dgm:pt modelId="{0652E01B-CF15-4261-BDF2-6E725D651F7E}" type="sibTrans" cxnId="{74F772DE-C161-4057-8D63-3336BC315389}">
      <dgm:prSet/>
      <dgm:spPr/>
      <dgm:t>
        <a:bodyPr/>
        <a:lstStyle/>
        <a:p>
          <a:endParaRPr lang="en-GB"/>
        </a:p>
      </dgm:t>
    </dgm:pt>
    <dgm:pt modelId="{BF37F8BD-A127-4FE9-8C93-080F8E8EC53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Music Generation</a:t>
          </a:r>
          <a:r>
            <a:rPr lang="en-US" b="0" i="0"/>
            <a:t>: 68% rated good/excellent</a:t>
          </a:r>
          <a:endParaRPr lang="en-GB"/>
        </a:p>
      </dgm:t>
    </dgm:pt>
    <dgm:pt modelId="{37405D72-45C0-4D0A-93CD-FD0578BAC2C6}" type="parTrans" cxnId="{D907901A-9EDC-415D-9B43-31A555E6C66E}">
      <dgm:prSet/>
      <dgm:spPr/>
      <dgm:t>
        <a:bodyPr/>
        <a:lstStyle/>
        <a:p>
          <a:endParaRPr lang="en-GB"/>
        </a:p>
      </dgm:t>
    </dgm:pt>
    <dgm:pt modelId="{AEBC80C0-91BB-4321-AA0E-025117CD0B42}" type="sibTrans" cxnId="{D907901A-9EDC-415D-9B43-31A555E6C66E}">
      <dgm:prSet/>
      <dgm:spPr/>
      <dgm:t>
        <a:bodyPr/>
        <a:lstStyle/>
        <a:p>
          <a:endParaRPr lang="en-GB"/>
        </a:p>
      </dgm:t>
    </dgm:pt>
    <dgm:pt modelId="{84CF4A42-16B2-4E5F-AF0C-30FF7E960D3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Demonstration suitability</a:t>
          </a:r>
        </a:p>
      </dgm:t>
    </dgm:pt>
    <dgm:pt modelId="{BDB3DFD3-A917-4FB2-A137-3FF0FAECDE46}" type="parTrans" cxnId="{4B226924-5587-4D4F-8F16-384346972689}">
      <dgm:prSet/>
      <dgm:spPr/>
      <dgm:t>
        <a:bodyPr/>
        <a:lstStyle/>
        <a:p>
          <a:endParaRPr lang="en-GB"/>
        </a:p>
      </dgm:t>
    </dgm:pt>
    <dgm:pt modelId="{26AD574A-4460-476A-A82D-A5A4B454A1AB}" type="sibTrans" cxnId="{4B226924-5587-4D4F-8F16-384346972689}">
      <dgm:prSet/>
      <dgm:spPr/>
      <dgm:t>
        <a:bodyPr/>
        <a:lstStyle/>
        <a:p>
          <a:endParaRPr lang="en-GB"/>
        </a:p>
      </dgm:t>
    </dgm:pt>
    <dgm:pt modelId="{7EEE24BC-3E5E-4502-93BC-DE74AA2702B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83%</a:t>
          </a:r>
          <a:r>
            <a:rPr lang="en-GB" b="0" i="0"/>
            <a:t> found system inspiring</a:t>
          </a:r>
          <a:endParaRPr lang="en-GB"/>
        </a:p>
      </dgm:t>
    </dgm:pt>
    <dgm:pt modelId="{79B90C69-619E-4494-9930-7C7FFA24EDBF}" type="parTrans" cxnId="{B8611926-6C11-48FF-9582-98AA941D2858}">
      <dgm:prSet/>
      <dgm:spPr/>
      <dgm:t>
        <a:bodyPr/>
        <a:lstStyle/>
        <a:p>
          <a:endParaRPr lang="en-GB"/>
        </a:p>
      </dgm:t>
    </dgm:pt>
    <dgm:pt modelId="{9AB6AC4E-E81E-4226-861B-5EC5CC2DD3A4}" type="sibTrans" cxnId="{B8611926-6C11-48FF-9582-98AA941D2858}">
      <dgm:prSet/>
      <dgm:spPr/>
      <dgm:t>
        <a:bodyPr/>
        <a:lstStyle/>
        <a:p>
          <a:endParaRPr lang="en-GB"/>
        </a:p>
      </dgm:t>
    </dgm:pt>
    <dgm:pt modelId="{7005BD7D-B991-4EF4-90B7-508086CD7E8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82%</a:t>
          </a:r>
          <a:r>
            <a:rPr lang="en-US" b="0" i="0"/>
            <a:t> believed it would capture audience interest</a:t>
          </a:r>
          <a:endParaRPr lang="en-GB"/>
        </a:p>
      </dgm:t>
    </dgm:pt>
    <dgm:pt modelId="{21405E7E-6A6D-42D2-85CA-5EEAA215B630}" type="parTrans" cxnId="{F61FB11F-31FF-4CAE-8601-09B07023D493}">
      <dgm:prSet/>
      <dgm:spPr/>
      <dgm:t>
        <a:bodyPr/>
        <a:lstStyle/>
        <a:p>
          <a:endParaRPr lang="en-GB"/>
        </a:p>
      </dgm:t>
    </dgm:pt>
    <dgm:pt modelId="{F5AEE42A-66C0-4A9E-A467-F5B2818FAC3F}" type="sibTrans" cxnId="{F61FB11F-31FF-4CAE-8601-09B07023D493}">
      <dgm:prSet/>
      <dgm:spPr/>
      <dgm:t>
        <a:bodyPr/>
        <a:lstStyle/>
        <a:p>
          <a:endParaRPr lang="en-GB"/>
        </a:p>
      </dgm:t>
    </dgm:pt>
    <dgm:pt modelId="{7005BE49-5AEC-47DE-AC14-81D694D4E41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96%</a:t>
          </a:r>
          <a:r>
            <a:rPr lang="en-US" b="0" i="0"/>
            <a:t> said it demonstrates engineering concepts well</a:t>
          </a:r>
          <a:endParaRPr lang="en-GB"/>
        </a:p>
      </dgm:t>
    </dgm:pt>
    <dgm:pt modelId="{FF593266-7730-44DB-81F8-E4708FAE7757}" type="parTrans" cxnId="{E903BF67-E2F7-4967-8590-84B73514B8D5}">
      <dgm:prSet/>
      <dgm:spPr/>
      <dgm:t>
        <a:bodyPr/>
        <a:lstStyle/>
        <a:p>
          <a:endParaRPr lang="en-GB"/>
        </a:p>
      </dgm:t>
    </dgm:pt>
    <dgm:pt modelId="{BF7D7C19-19E2-4F05-9F51-88274A5371D7}" type="sibTrans" cxnId="{E903BF67-E2F7-4967-8590-84B73514B8D5}">
      <dgm:prSet/>
      <dgm:spPr/>
      <dgm:t>
        <a:bodyPr/>
        <a:lstStyle/>
        <a:p>
          <a:endParaRPr lang="en-GB"/>
        </a:p>
      </dgm:t>
    </dgm:pt>
    <dgm:pt modelId="{A76D2042-E153-42DD-9BD5-7DAD36EF46F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8.3/10</a:t>
          </a:r>
          <a:r>
            <a:rPr lang="en-US" b="0" i="0"/>
            <a:t> average score as open-day demonstrator</a:t>
          </a:r>
          <a:endParaRPr lang="en-GB"/>
        </a:p>
      </dgm:t>
    </dgm:pt>
    <dgm:pt modelId="{F6EAB25E-91A8-4EDD-8768-E6247C8F3659}" type="parTrans" cxnId="{89CCC960-CB6F-4AD0-B68E-DEC38727F5AE}">
      <dgm:prSet/>
      <dgm:spPr/>
      <dgm:t>
        <a:bodyPr/>
        <a:lstStyle/>
        <a:p>
          <a:endParaRPr lang="en-GB"/>
        </a:p>
      </dgm:t>
    </dgm:pt>
    <dgm:pt modelId="{99BAB0F1-5AA8-4309-80CF-A885491C9E98}" type="sibTrans" cxnId="{89CCC960-CB6F-4AD0-B68E-DEC38727F5AE}">
      <dgm:prSet/>
      <dgm:spPr/>
      <dgm:t>
        <a:bodyPr/>
        <a:lstStyle/>
        <a:p>
          <a:endParaRPr lang="en-GB"/>
        </a:p>
      </dgm:t>
    </dgm:pt>
    <dgm:pt modelId="{691810F8-3780-44C8-8B27-6D6B270488D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80%</a:t>
          </a:r>
          <a:r>
            <a:rPr lang="en-US" b="0" i="0" dirty="0"/>
            <a:t> likely to explore electronics further after seeing it</a:t>
          </a:r>
          <a:endParaRPr lang="en-GB" dirty="0"/>
        </a:p>
      </dgm:t>
    </dgm:pt>
    <dgm:pt modelId="{05235128-9116-4E17-BDB1-7F72A31323AB}" type="parTrans" cxnId="{4188B8BA-96E6-4A3E-9023-DC0A8B7748DE}">
      <dgm:prSet/>
      <dgm:spPr/>
      <dgm:t>
        <a:bodyPr/>
        <a:lstStyle/>
        <a:p>
          <a:endParaRPr lang="en-GB"/>
        </a:p>
      </dgm:t>
    </dgm:pt>
    <dgm:pt modelId="{54ED5985-73AB-459B-9356-197694368769}" type="sibTrans" cxnId="{4188B8BA-96E6-4A3E-9023-DC0A8B7748DE}">
      <dgm:prSet/>
      <dgm:spPr/>
      <dgm:t>
        <a:bodyPr/>
        <a:lstStyle/>
        <a:p>
          <a:endParaRPr lang="en-GB"/>
        </a:p>
      </dgm:t>
    </dgm:pt>
    <dgm:pt modelId="{975397D0-BB06-4F5A-8AA1-B423A4FFD9EF}" type="pres">
      <dgm:prSet presAssocID="{2F8E4367-85F6-48BF-B4EE-C0EEB028B43B}" presName="root" presStyleCnt="0">
        <dgm:presLayoutVars>
          <dgm:dir/>
          <dgm:resizeHandles val="exact"/>
        </dgm:presLayoutVars>
      </dgm:prSet>
      <dgm:spPr/>
    </dgm:pt>
    <dgm:pt modelId="{2A1F5251-B838-4AD6-BBCD-FE27E2043C26}" type="pres">
      <dgm:prSet presAssocID="{9F96C450-A0D8-49F9-B50A-57F18A84B687}" presName="compNode" presStyleCnt="0"/>
      <dgm:spPr/>
    </dgm:pt>
    <dgm:pt modelId="{8B84847F-E944-443C-8323-63CA001E9711}" type="pres">
      <dgm:prSet presAssocID="{9F96C450-A0D8-49F9-B50A-57F18A84B687}" presName="bgRect" presStyleLbl="bgShp" presStyleIdx="0" presStyleCnt="3"/>
      <dgm:spPr/>
    </dgm:pt>
    <dgm:pt modelId="{C3F56249-98F4-4971-897D-235AEDFA8F51}" type="pres">
      <dgm:prSet presAssocID="{9F96C450-A0D8-49F9-B50A-57F18A84B6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2E677BB-05F5-480C-934F-C227D6618AF6}" type="pres">
      <dgm:prSet presAssocID="{9F96C450-A0D8-49F9-B50A-57F18A84B687}" presName="spaceRect" presStyleCnt="0"/>
      <dgm:spPr/>
    </dgm:pt>
    <dgm:pt modelId="{BAA10079-70B1-4E24-A91A-AC541B8C1133}" type="pres">
      <dgm:prSet presAssocID="{9F96C450-A0D8-49F9-B50A-57F18A84B687}" presName="parTx" presStyleLbl="revTx" presStyleIdx="0" presStyleCnt="6">
        <dgm:presLayoutVars>
          <dgm:chMax val="0"/>
          <dgm:chPref val="0"/>
        </dgm:presLayoutVars>
      </dgm:prSet>
      <dgm:spPr/>
    </dgm:pt>
    <dgm:pt modelId="{F0C5B025-6D55-4EFE-97FA-57BD9EF8FA9D}" type="pres">
      <dgm:prSet presAssocID="{9F96C450-A0D8-49F9-B50A-57F18A84B687}" presName="desTx" presStyleLbl="revTx" presStyleIdx="1" presStyleCnt="6">
        <dgm:presLayoutVars/>
      </dgm:prSet>
      <dgm:spPr/>
    </dgm:pt>
    <dgm:pt modelId="{7C6E7740-8D79-48CD-8D50-ED26A5873794}" type="pres">
      <dgm:prSet presAssocID="{24C84D75-43C0-4351-86C6-2E1B50BFE7D6}" presName="sibTrans" presStyleCnt="0"/>
      <dgm:spPr/>
    </dgm:pt>
    <dgm:pt modelId="{3F02FE31-18B4-40C0-BE61-96938A6E0447}" type="pres">
      <dgm:prSet presAssocID="{E831040F-B698-4C2E-806C-520FF21F54B1}" presName="compNode" presStyleCnt="0"/>
      <dgm:spPr/>
    </dgm:pt>
    <dgm:pt modelId="{D18BDBCC-C238-4D70-B6C1-4B2B291A371A}" type="pres">
      <dgm:prSet presAssocID="{E831040F-B698-4C2E-806C-520FF21F54B1}" presName="bgRect" presStyleLbl="bgShp" presStyleIdx="1" presStyleCnt="3"/>
      <dgm:spPr/>
    </dgm:pt>
    <dgm:pt modelId="{6FA7B393-666E-4005-8E08-2A2A7BF8CF1A}" type="pres">
      <dgm:prSet presAssocID="{E831040F-B698-4C2E-806C-520FF21F54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B5C5D3E8-735C-4A45-A422-4FA4D4AF76FD}" type="pres">
      <dgm:prSet presAssocID="{E831040F-B698-4C2E-806C-520FF21F54B1}" presName="spaceRect" presStyleCnt="0"/>
      <dgm:spPr/>
    </dgm:pt>
    <dgm:pt modelId="{A015D3B1-5BC3-485A-BAAE-9E5352C60D44}" type="pres">
      <dgm:prSet presAssocID="{E831040F-B698-4C2E-806C-520FF21F54B1}" presName="parTx" presStyleLbl="revTx" presStyleIdx="2" presStyleCnt="6">
        <dgm:presLayoutVars>
          <dgm:chMax val="0"/>
          <dgm:chPref val="0"/>
        </dgm:presLayoutVars>
      </dgm:prSet>
      <dgm:spPr/>
    </dgm:pt>
    <dgm:pt modelId="{29084997-0F14-47BD-9F69-477F39286051}" type="pres">
      <dgm:prSet presAssocID="{E831040F-B698-4C2E-806C-520FF21F54B1}" presName="desTx" presStyleLbl="revTx" presStyleIdx="3" presStyleCnt="6">
        <dgm:presLayoutVars/>
      </dgm:prSet>
      <dgm:spPr/>
    </dgm:pt>
    <dgm:pt modelId="{DE4CA57C-38E4-49D2-B3D0-100D3582BAB8}" type="pres">
      <dgm:prSet presAssocID="{B30440AC-43C9-4F97-9C41-7EDD21432B3C}" presName="sibTrans" presStyleCnt="0"/>
      <dgm:spPr/>
    </dgm:pt>
    <dgm:pt modelId="{D7C5C34D-724E-4FAD-9E88-BF400E6993BB}" type="pres">
      <dgm:prSet presAssocID="{84CF4A42-16B2-4E5F-AF0C-30FF7E960D36}" presName="compNode" presStyleCnt="0"/>
      <dgm:spPr/>
    </dgm:pt>
    <dgm:pt modelId="{1685CE2E-716E-421C-855E-A72A4D61E7C6}" type="pres">
      <dgm:prSet presAssocID="{84CF4A42-16B2-4E5F-AF0C-30FF7E960D36}" presName="bgRect" presStyleLbl="bgShp" presStyleIdx="2" presStyleCnt="3"/>
      <dgm:spPr/>
    </dgm:pt>
    <dgm:pt modelId="{8DECF1BF-692F-4B65-8406-E59A21017D02}" type="pres">
      <dgm:prSet presAssocID="{84CF4A42-16B2-4E5F-AF0C-30FF7E960D3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B95373BD-0F17-4627-A523-F826024FEDB3}" type="pres">
      <dgm:prSet presAssocID="{84CF4A42-16B2-4E5F-AF0C-30FF7E960D36}" presName="spaceRect" presStyleCnt="0"/>
      <dgm:spPr/>
    </dgm:pt>
    <dgm:pt modelId="{BCE66A84-5A57-405C-AC52-1403F1245717}" type="pres">
      <dgm:prSet presAssocID="{84CF4A42-16B2-4E5F-AF0C-30FF7E960D36}" presName="parTx" presStyleLbl="revTx" presStyleIdx="4" presStyleCnt="6">
        <dgm:presLayoutVars>
          <dgm:chMax val="0"/>
          <dgm:chPref val="0"/>
        </dgm:presLayoutVars>
      </dgm:prSet>
      <dgm:spPr/>
    </dgm:pt>
    <dgm:pt modelId="{8A40A5DF-0154-4B6A-B98B-3B931D34E750}" type="pres">
      <dgm:prSet presAssocID="{84CF4A42-16B2-4E5F-AF0C-30FF7E960D36}" presName="desTx" presStyleLbl="revTx" presStyleIdx="5" presStyleCnt="6">
        <dgm:presLayoutVars/>
      </dgm:prSet>
      <dgm:spPr/>
    </dgm:pt>
  </dgm:ptLst>
  <dgm:cxnLst>
    <dgm:cxn modelId="{711BD503-FCDB-4CCB-B203-D5703908747B}" srcId="{9F96C450-A0D8-49F9-B50A-57F18A84B687}" destId="{FAA7139B-F742-41E3-8066-1B7FC70358EE}" srcOrd="4" destOrd="0" parTransId="{F1375532-2792-4A44-80EF-63ECAF1060AB}" sibTransId="{D1CD46CC-0F53-4A9F-957E-7B985448B703}"/>
    <dgm:cxn modelId="{177C5507-3ECA-4A94-B7F2-7B6A58F83726}" type="presOf" srcId="{84CF4A42-16B2-4E5F-AF0C-30FF7E960D36}" destId="{BCE66A84-5A57-405C-AC52-1403F1245717}" srcOrd="0" destOrd="0" presId="urn:microsoft.com/office/officeart/2018/2/layout/IconVerticalSolidList"/>
    <dgm:cxn modelId="{9F898007-06A1-400B-A81D-BB3B12A38E33}" type="presOf" srcId="{BF37F8BD-A127-4FE9-8C93-080F8E8EC53E}" destId="{29084997-0F14-47BD-9F69-477F39286051}" srcOrd="0" destOrd="2" presId="urn:microsoft.com/office/officeart/2018/2/layout/IconVerticalSolidList"/>
    <dgm:cxn modelId="{D907901A-9EDC-415D-9B43-31A555E6C66E}" srcId="{E831040F-B698-4C2E-806C-520FF21F54B1}" destId="{BF37F8BD-A127-4FE9-8C93-080F8E8EC53E}" srcOrd="2" destOrd="0" parTransId="{37405D72-45C0-4D0A-93CD-FD0578BAC2C6}" sibTransId="{AEBC80C0-91BB-4321-AA0E-025117CD0B42}"/>
    <dgm:cxn modelId="{F61FB11F-31FF-4CAE-8601-09B07023D493}" srcId="{84CF4A42-16B2-4E5F-AF0C-30FF7E960D36}" destId="{7005BD7D-B991-4EF4-90B7-508086CD7E88}" srcOrd="1" destOrd="0" parTransId="{21405E7E-6A6D-42D2-85CA-5EEAA215B630}" sibTransId="{F5AEE42A-66C0-4A9E-A467-F5B2818FAC3F}"/>
    <dgm:cxn modelId="{4B226924-5587-4D4F-8F16-384346972689}" srcId="{2F8E4367-85F6-48BF-B4EE-C0EEB028B43B}" destId="{84CF4A42-16B2-4E5F-AF0C-30FF7E960D36}" srcOrd="2" destOrd="0" parTransId="{BDB3DFD3-A917-4FB2-A137-3FF0FAECDE46}" sibTransId="{26AD574A-4460-476A-A82D-A5A4B454A1AB}"/>
    <dgm:cxn modelId="{B8611926-6C11-48FF-9582-98AA941D2858}" srcId="{84CF4A42-16B2-4E5F-AF0C-30FF7E960D36}" destId="{7EEE24BC-3E5E-4502-93BC-DE74AA2702BC}" srcOrd="0" destOrd="0" parTransId="{79B90C69-619E-4494-9930-7C7FFA24EDBF}" sibTransId="{9AB6AC4E-E81E-4226-861B-5EC5CC2DD3A4}"/>
    <dgm:cxn modelId="{4A8C5E38-4014-4049-A78C-BD85BA9D4CA2}" srcId="{9F96C450-A0D8-49F9-B50A-57F18A84B687}" destId="{3F0237D3-20E8-46F9-8FCC-A92B7D324B69}" srcOrd="1" destOrd="0" parTransId="{127C1F5B-1946-4F51-870C-44D684D7E73F}" sibTransId="{B9B4D6A3-D4C0-45DA-9C78-FEBADCCFCCFA}"/>
    <dgm:cxn modelId="{52A7585E-30DB-4034-A285-A05FF247A877}" srcId="{2F8E4367-85F6-48BF-B4EE-C0EEB028B43B}" destId="{9F96C450-A0D8-49F9-B50A-57F18A84B687}" srcOrd="0" destOrd="0" parTransId="{8009FCB3-0F09-4E82-8F7A-77B67BB6AC11}" sibTransId="{24C84D75-43C0-4351-86C6-2E1B50BFE7D6}"/>
    <dgm:cxn modelId="{5CCBC85F-DAFF-4B8B-AD15-A46E708FD62D}" type="presOf" srcId="{7EEE24BC-3E5E-4502-93BC-DE74AA2702BC}" destId="{8A40A5DF-0154-4B6A-B98B-3B931D34E750}" srcOrd="0" destOrd="0" presId="urn:microsoft.com/office/officeart/2018/2/layout/IconVerticalSolidList"/>
    <dgm:cxn modelId="{89CCC960-CB6F-4AD0-B68E-DEC38727F5AE}" srcId="{84CF4A42-16B2-4E5F-AF0C-30FF7E960D36}" destId="{A76D2042-E153-42DD-9BD5-7DAD36EF46F9}" srcOrd="3" destOrd="0" parTransId="{F6EAB25E-91A8-4EDD-8768-E6247C8F3659}" sibTransId="{99BAB0F1-5AA8-4309-80CF-A885491C9E98}"/>
    <dgm:cxn modelId="{92364744-3873-4EEF-A757-998DF87D64D3}" type="presOf" srcId="{7005BD7D-B991-4EF4-90B7-508086CD7E88}" destId="{8A40A5DF-0154-4B6A-B98B-3B931D34E750}" srcOrd="0" destOrd="1" presId="urn:microsoft.com/office/officeart/2018/2/layout/IconVerticalSolidList"/>
    <dgm:cxn modelId="{E903BF67-E2F7-4967-8590-84B73514B8D5}" srcId="{84CF4A42-16B2-4E5F-AF0C-30FF7E960D36}" destId="{7005BE49-5AEC-47DE-AC14-81D694D4E41B}" srcOrd="2" destOrd="0" parTransId="{FF593266-7730-44DB-81F8-E4708FAE7757}" sibTransId="{BF7D7C19-19E2-4F05-9F51-88274A5371D7}"/>
    <dgm:cxn modelId="{33ADC64E-605A-45BE-BFDF-B7AC4475D6FE}" srcId="{E831040F-B698-4C2E-806C-520FF21F54B1}" destId="{875DE795-89F7-44D4-9895-3E9E8699C192}" srcOrd="0" destOrd="0" parTransId="{B7B5A526-C4C2-495B-9505-19E1BFE564D1}" sibTransId="{B8C60BE0-CF04-4EF6-9A55-7810CDE19241}"/>
    <dgm:cxn modelId="{AB4C1750-56AB-4981-84CB-0BBDA18455E0}" type="presOf" srcId="{CF22DD1A-388E-456D-A6D4-BF11B39B22D5}" destId="{F0C5B025-6D55-4EFE-97FA-57BD9EF8FA9D}" srcOrd="0" destOrd="3" presId="urn:microsoft.com/office/officeart/2018/2/layout/IconVerticalSolidList"/>
    <dgm:cxn modelId="{D56CEA52-C499-43AC-9D42-DB82C3F89D75}" srcId="{9F96C450-A0D8-49F9-B50A-57F18A84B687}" destId="{7328D3F4-1EA6-4E0F-BEC7-CB7323907DE0}" srcOrd="0" destOrd="0" parTransId="{76880AE1-A341-4C6D-B3E7-FD658FA7DF23}" sibTransId="{C33DEE10-9446-4048-9989-49D9A84C768A}"/>
    <dgm:cxn modelId="{D2EC6975-E07A-47AB-BB1B-8C498B31E1F9}" type="presOf" srcId="{FE3D2DD4-12D3-4B2F-A0AC-6E3BE973C7BC}" destId="{F0C5B025-6D55-4EFE-97FA-57BD9EF8FA9D}" srcOrd="0" destOrd="2" presId="urn:microsoft.com/office/officeart/2018/2/layout/IconVerticalSolidList"/>
    <dgm:cxn modelId="{64D65057-FD6D-4916-A4FE-0AE00E73AD1C}" srcId="{2F8E4367-85F6-48BF-B4EE-C0EEB028B43B}" destId="{E831040F-B698-4C2E-806C-520FF21F54B1}" srcOrd="1" destOrd="0" parTransId="{04FBF9E2-BCB3-4BEE-99FA-B2C8FB50F64F}" sibTransId="{B30440AC-43C9-4F97-9C41-7EDD21432B3C}"/>
    <dgm:cxn modelId="{824CD48C-F96C-483A-BBE7-300C369A1689}" type="presOf" srcId="{9F96C450-A0D8-49F9-B50A-57F18A84B687}" destId="{BAA10079-70B1-4E24-A91A-AC541B8C1133}" srcOrd="0" destOrd="0" presId="urn:microsoft.com/office/officeart/2018/2/layout/IconVerticalSolidList"/>
    <dgm:cxn modelId="{1E043692-9C63-4F1F-B883-69F708D6604A}" type="presOf" srcId="{945D6046-B23E-489E-A931-A9EE06D3C8DD}" destId="{29084997-0F14-47BD-9F69-477F39286051}" srcOrd="0" destOrd="1" presId="urn:microsoft.com/office/officeart/2018/2/layout/IconVerticalSolidList"/>
    <dgm:cxn modelId="{0C37F9A7-155F-4C0F-B692-378C3CE59CD8}" type="presOf" srcId="{A76D2042-E153-42DD-9BD5-7DAD36EF46F9}" destId="{8A40A5DF-0154-4B6A-B98B-3B931D34E750}" srcOrd="0" destOrd="3" presId="urn:microsoft.com/office/officeart/2018/2/layout/IconVerticalSolidList"/>
    <dgm:cxn modelId="{2D09E5B6-BC55-4B64-8C9A-03E4F42F217B}" type="presOf" srcId="{875DE795-89F7-44D4-9895-3E9E8699C192}" destId="{29084997-0F14-47BD-9F69-477F39286051}" srcOrd="0" destOrd="0" presId="urn:microsoft.com/office/officeart/2018/2/layout/IconVerticalSolidList"/>
    <dgm:cxn modelId="{AE1CF1B6-7878-4E08-A28C-FCEB476F49D9}" type="presOf" srcId="{2F8E4367-85F6-48BF-B4EE-C0EEB028B43B}" destId="{975397D0-BB06-4F5A-8AA1-B423A4FFD9EF}" srcOrd="0" destOrd="0" presId="urn:microsoft.com/office/officeart/2018/2/layout/IconVerticalSolidList"/>
    <dgm:cxn modelId="{4188B8BA-96E6-4A3E-9023-DC0A8B7748DE}" srcId="{84CF4A42-16B2-4E5F-AF0C-30FF7E960D36}" destId="{691810F8-3780-44C8-8B27-6D6B270488D7}" srcOrd="4" destOrd="0" parTransId="{05235128-9116-4E17-BDB1-7F72A31323AB}" sibTransId="{54ED5985-73AB-459B-9356-197694368769}"/>
    <dgm:cxn modelId="{0AC650BE-22BC-4034-95E9-00AB60BFFDDD}" type="presOf" srcId="{E831040F-B698-4C2E-806C-520FF21F54B1}" destId="{A015D3B1-5BC3-485A-BAAE-9E5352C60D44}" srcOrd="0" destOrd="0" presId="urn:microsoft.com/office/officeart/2018/2/layout/IconVerticalSolidList"/>
    <dgm:cxn modelId="{5DF95FCA-2CC5-4BA6-8048-16A57B47546C}" type="presOf" srcId="{7005BE49-5AEC-47DE-AC14-81D694D4E41B}" destId="{8A40A5DF-0154-4B6A-B98B-3B931D34E750}" srcOrd="0" destOrd="2" presId="urn:microsoft.com/office/officeart/2018/2/layout/IconVerticalSolidList"/>
    <dgm:cxn modelId="{7AA688D8-8D7E-42DD-BB3D-54DA71F4C12D}" srcId="{E831040F-B698-4C2E-806C-520FF21F54B1}" destId="{85082D10-A5CD-4D01-97B8-A446C057FD78}" srcOrd="3" destOrd="0" parTransId="{58A46B1A-46CE-4562-BFD6-CC9E2B2C8A84}" sibTransId="{2136998A-43A4-4293-BF80-9EDD331A163E}"/>
    <dgm:cxn modelId="{A984E6D8-752C-423D-8E12-080A63140629}" type="presOf" srcId="{85082D10-A5CD-4D01-97B8-A446C057FD78}" destId="{29084997-0F14-47BD-9F69-477F39286051}" srcOrd="0" destOrd="3" presId="urn:microsoft.com/office/officeart/2018/2/layout/IconVerticalSolidList"/>
    <dgm:cxn modelId="{74F772DE-C161-4057-8D63-3336BC315389}" srcId="{E831040F-B698-4C2E-806C-520FF21F54B1}" destId="{945D6046-B23E-489E-A931-A9EE06D3C8DD}" srcOrd="1" destOrd="0" parTransId="{416FC926-1E68-475E-9EA0-4EDEBE26D988}" sibTransId="{0652E01B-CF15-4261-BDF2-6E725D651F7E}"/>
    <dgm:cxn modelId="{C202F9DE-BD1B-4223-A40B-4746F7A214F7}" srcId="{9F96C450-A0D8-49F9-B50A-57F18A84B687}" destId="{FE3D2DD4-12D3-4B2F-A0AC-6E3BE973C7BC}" srcOrd="2" destOrd="0" parTransId="{23E84B36-7175-45B3-98F6-8DD96E9C4BBA}" sibTransId="{DC587196-26AF-4EFD-B19E-7CD3E4BEB666}"/>
    <dgm:cxn modelId="{907C79F3-6164-4877-8C6B-F36A298D5D41}" type="presOf" srcId="{3F0237D3-20E8-46F9-8FCC-A92B7D324B69}" destId="{F0C5B025-6D55-4EFE-97FA-57BD9EF8FA9D}" srcOrd="0" destOrd="1" presId="urn:microsoft.com/office/officeart/2018/2/layout/IconVerticalSolidList"/>
    <dgm:cxn modelId="{B4E8FEF3-E810-437F-ADA5-99A6CB115CF8}" type="presOf" srcId="{FAA7139B-F742-41E3-8066-1B7FC70358EE}" destId="{F0C5B025-6D55-4EFE-97FA-57BD9EF8FA9D}" srcOrd="0" destOrd="4" presId="urn:microsoft.com/office/officeart/2018/2/layout/IconVerticalSolidList"/>
    <dgm:cxn modelId="{3BC9D7F4-451D-44F3-A7EF-9367F37C25A8}" srcId="{9F96C450-A0D8-49F9-B50A-57F18A84B687}" destId="{CF22DD1A-388E-456D-A6D4-BF11B39B22D5}" srcOrd="3" destOrd="0" parTransId="{E1C165D8-5CA6-49AE-87F3-77626DE24FD1}" sibTransId="{0BE1122D-8EAE-4B53-B784-D515E3B53DF4}"/>
    <dgm:cxn modelId="{27DF3AFB-8732-4BB7-AAC2-90724AB31B52}" type="presOf" srcId="{691810F8-3780-44C8-8B27-6D6B270488D7}" destId="{8A40A5DF-0154-4B6A-B98B-3B931D34E750}" srcOrd="0" destOrd="4" presId="urn:microsoft.com/office/officeart/2018/2/layout/IconVerticalSolidList"/>
    <dgm:cxn modelId="{07CC4CFB-9A3B-47B6-8942-0BD58F8E63EB}" type="presOf" srcId="{7328D3F4-1EA6-4E0F-BEC7-CB7323907DE0}" destId="{F0C5B025-6D55-4EFE-97FA-57BD9EF8FA9D}" srcOrd="0" destOrd="0" presId="urn:microsoft.com/office/officeart/2018/2/layout/IconVerticalSolidList"/>
    <dgm:cxn modelId="{73CCA591-7383-4751-98AC-BB823253C16A}" type="presParOf" srcId="{975397D0-BB06-4F5A-8AA1-B423A4FFD9EF}" destId="{2A1F5251-B838-4AD6-BBCD-FE27E2043C26}" srcOrd="0" destOrd="0" presId="urn:microsoft.com/office/officeart/2018/2/layout/IconVerticalSolidList"/>
    <dgm:cxn modelId="{29AD0013-3F8C-4434-8628-395BC3358796}" type="presParOf" srcId="{2A1F5251-B838-4AD6-BBCD-FE27E2043C26}" destId="{8B84847F-E944-443C-8323-63CA001E9711}" srcOrd="0" destOrd="0" presId="urn:microsoft.com/office/officeart/2018/2/layout/IconVerticalSolidList"/>
    <dgm:cxn modelId="{972B89F2-B7A0-4F86-9694-32F31FF0ED11}" type="presParOf" srcId="{2A1F5251-B838-4AD6-BBCD-FE27E2043C26}" destId="{C3F56249-98F4-4971-897D-235AEDFA8F51}" srcOrd="1" destOrd="0" presId="urn:microsoft.com/office/officeart/2018/2/layout/IconVerticalSolidList"/>
    <dgm:cxn modelId="{DBB17631-28A1-4B0F-A029-7A36E60A7EFC}" type="presParOf" srcId="{2A1F5251-B838-4AD6-BBCD-FE27E2043C26}" destId="{02E677BB-05F5-480C-934F-C227D6618AF6}" srcOrd="2" destOrd="0" presId="urn:microsoft.com/office/officeart/2018/2/layout/IconVerticalSolidList"/>
    <dgm:cxn modelId="{833B6064-0F9C-4480-8529-BCEC9FF39B1A}" type="presParOf" srcId="{2A1F5251-B838-4AD6-BBCD-FE27E2043C26}" destId="{BAA10079-70B1-4E24-A91A-AC541B8C1133}" srcOrd="3" destOrd="0" presId="urn:microsoft.com/office/officeart/2018/2/layout/IconVerticalSolidList"/>
    <dgm:cxn modelId="{BCDA099F-65A8-4759-B50C-7D4A7C629281}" type="presParOf" srcId="{2A1F5251-B838-4AD6-BBCD-FE27E2043C26}" destId="{F0C5B025-6D55-4EFE-97FA-57BD9EF8FA9D}" srcOrd="4" destOrd="0" presId="urn:microsoft.com/office/officeart/2018/2/layout/IconVerticalSolidList"/>
    <dgm:cxn modelId="{0C8E559C-DE06-4015-BE00-CC142AEBE9A7}" type="presParOf" srcId="{975397D0-BB06-4F5A-8AA1-B423A4FFD9EF}" destId="{7C6E7740-8D79-48CD-8D50-ED26A5873794}" srcOrd="1" destOrd="0" presId="urn:microsoft.com/office/officeart/2018/2/layout/IconVerticalSolidList"/>
    <dgm:cxn modelId="{30BCA8F7-D065-4DC8-B3F6-CCFCD4A674E8}" type="presParOf" srcId="{975397D0-BB06-4F5A-8AA1-B423A4FFD9EF}" destId="{3F02FE31-18B4-40C0-BE61-96938A6E0447}" srcOrd="2" destOrd="0" presId="urn:microsoft.com/office/officeart/2018/2/layout/IconVerticalSolidList"/>
    <dgm:cxn modelId="{DE50EF58-D9A4-4112-BB93-74649BDBC0E9}" type="presParOf" srcId="{3F02FE31-18B4-40C0-BE61-96938A6E0447}" destId="{D18BDBCC-C238-4D70-B6C1-4B2B291A371A}" srcOrd="0" destOrd="0" presId="urn:microsoft.com/office/officeart/2018/2/layout/IconVerticalSolidList"/>
    <dgm:cxn modelId="{57D92444-3464-4BDA-B586-3CFCF68F1BDD}" type="presParOf" srcId="{3F02FE31-18B4-40C0-BE61-96938A6E0447}" destId="{6FA7B393-666E-4005-8E08-2A2A7BF8CF1A}" srcOrd="1" destOrd="0" presId="urn:microsoft.com/office/officeart/2018/2/layout/IconVerticalSolidList"/>
    <dgm:cxn modelId="{AD23D32E-018D-4D61-B7CD-7C707A436AF2}" type="presParOf" srcId="{3F02FE31-18B4-40C0-BE61-96938A6E0447}" destId="{B5C5D3E8-735C-4A45-A422-4FA4D4AF76FD}" srcOrd="2" destOrd="0" presId="urn:microsoft.com/office/officeart/2018/2/layout/IconVerticalSolidList"/>
    <dgm:cxn modelId="{36A9784C-94FA-4995-847C-14EC6BDE7EF5}" type="presParOf" srcId="{3F02FE31-18B4-40C0-BE61-96938A6E0447}" destId="{A015D3B1-5BC3-485A-BAAE-9E5352C60D44}" srcOrd="3" destOrd="0" presId="urn:microsoft.com/office/officeart/2018/2/layout/IconVerticalSolidList"/>
    <dgm:cxn modelId="{7EC87C7B-15CA-4CF0-B35B-D375444CBFBA}" type="presParOf" srcId="{3F02FE31-18B4-40C0-BE61-96938A6E0447}" destId="{29084997-0F14-47BD-9F69-477F39286051}" srcOrd="4" destOrd="0" presId="urn:microsoft.com/office/officeart/2018/2/layout/IconVerticalSolidList"/>
    <dgm:cxn modelId="{E0CE880B-59A6-4E1F-9B55-9485339516AE}" type="presParOf" srcId="{975397D0-BB06-4F5A-8AA1-B423A4FFD9EF}" destId="{DE4CA57C-38E4-49D2-B3D0-100D3582BAB8}" srcOrd="3" destOrd="0" presId="urn:microsoft.com/office/officeart/2018/2/layout/IconVerticalSolidList"/>
    <dgm:cxn modelId="{E16D6268-64BA-4CD0-9FAF-431D77451B14}" type="presParOf" srcId="{975397D0-BB06-4F5A-8AA1-B423A4FFD9EF}" destId="{D7C5C34D-724E-4FAD-9E88-BF400E6993BB}" srcOrd="4" destOrd="0" presId="urn:microsoft.com/office/officeart/2018/2/layout/IconVerticalSolidList"/>
    <dgm:cxn modelId="{F6D9200A-B106-4A58-AF26-FA3D9050271D}" type="presParOf" srcId="{D7C5C34D-724E-4FAD-9E88-BF400E6993BB}" destId="{1685CE2E-716E-421C-855E-A72A4D61E7C6}" srcOrd="0" destOrd="0" presId="urn:microsoft.com/office/officeart/2018/2/layout/IconVerticalSolidList"/>
    <dgm:cxn modelId="{9799BF30-1576-470E-820E-12582AD14330}" type="presParOf" srcId="{D7C5C34D-724E-4FAD-9E88-BF400E6993BB}" destId="{8DECF1BF-692F-4B65-8406-E59A21017D02}" srcOrd="1" destOrd="0" presId="urn:microsoft.com/office/officeart/2018/2/layout/IconVerticalSolidList"/>
    <dgm:cxn modelId="{35A45F7B-02D0-43F9-A294-6E093A4DE5C4}" type="presParOf" srcId="{D7C5C34D-724E-4FAD-9E88-BF400E6993BB}" destId="{B95373BD-0F17-4627-A523-F826024FEDB3}" srcOrd="2" destOrd="0" presId="urn:microsoft.com/office/officeart/2018/2/layout/IconVerticalSolidList"/>
    <dgm:cxn modelId="{6845CECA-2E1E-4154-B329-CE25A47801FB}" type="presParOf" srcId="{D7C5C34D-724E-4FAD-9E88-BF400E6993BB}" destId="{BCE66A84-5A57-405C-AC52-1403F1245717}" srcOrd="3" destOrd="0" presId="urn:microsoft.com/office/officeart/2018/2/layout/IconVerticalSolidList"/>
    <dgm:cxn modelId="{676D3F09-C780-437E-892D-AF84ACD6DC4B}" type="presParOf" srcId="{D7C5C34D-724E-4FAD-9E88-BF400E6993BB}" destId="{8A40A5DF-0154-4B6A-B98B-3B931D34E75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A5582D8-91D1-495D-A2BD-26E86A271D9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497632A-26EF-4690-B771-5E92FA3D71E1}">
      <dgm:prSet phldrT="[Text]"/>
      <dgm:spPr/>
      <dgm:t>
        <a:bodyPr/>
        <a:lstStyle/>
        <a:p>
          <a:r>
            <a:rPr lang="en-GB" dirty="0"/>
            <a:t>Project Success</a:t>
          </a:r>
        </a:p>
      </dgm:t>
    </dgm:pt>
    <dgm:pt modelId="{BC588C0C-CD80-493D-A400-464FE6AB148B}" type="parTrans" cxnId="{3146FC6B-7092-4DDF-A79E-C9547183D7E0}">
      <dgm:prSet/>
      <dgm:spPr/>
      <dgm:t>
        <a:bodyPr/>
        <a:lstStyle/>
        <a:p>
          <a:endParaRPr lang="en-GB"/>
        </a:p>
      </dgm:t>
    </dgm:pt>
    <dgm:pt modelId="{ADA499F2-FF35-49D7-81F7-125225F3669F}" type="sibTrans" cxnId="{3146FC6B-7092-4DDF-A79E-C9547183D7E0}">
      <dgm:prSet/>
      <dgm:spPr/>
      <dgm:t>
        <a:bodyPr/>
        <a:lstStyle/>
        <a:p>
          <a:endParaRPr lang="en-GB"/>
        </a:p>
      </dgm:t>
    </dgm:pt>
    <dgm:pt modelId="{EDCA1FEF-371C-4203-9D56-F832BA392EB0}">
      <dgm:prSet phldrT="[Text]"/>
      <dgm:spPr/>
      <dgm:t>
        <a:bodyPr/>
        <a:lstStyle/>
        <a:p>
          <a:r>
            <a:rPr lang="en-GB" dirty="0"/>
            <a:t>Key Achievement</a:t>
          </a:r>
        </a:p>
      </dgm:t>
    </dgm:pt>
    <dgm:pt modelId="{EB60CDC0-E719-464C-B038-0777B7D55CEF}" type="parTrans" cxnId="{C13CFC1E-5032-4930-AC0E-1CD2BCA4E5CE}">
      <dgm:prSet/>
      <dgm:spPr/>
      <dgm:t>
        <a:bodyPr/>
        <a:lstStyle/>
        <a:p>
          <a:endParaRPr lang="en-GB"/>
        </a:p>
      </dgm:t>
    </dgm:pt>
    <dgm:pt modelId="{3FB7C669-1BDF-4387-B319-BD4147CED0F2}" type="sibTrans" cxnId="{C13CFC1E-5032-4930-AC0E-1CD2BCA4E5CE}">
      <dgm:prSet/>
      <dgm:spPr/>
      <dgm:t>
        <a:bodyPr/>
        <a:lstStyle/>
        <a:p>
          <a:endParaRPr lang="en-GB"/>
        </a:p>
      </dgm:t>
    </dgm:pt>
    <dgm:pt modelId="{CC111584-A5EF-4AC5-B3A6-39EE717F4229}">
      <dgm:prSet phldrT="[Text]"/>
      <dgm:spPr/>
      <dgm:t>
        <a:bodyPr/>
        <a:lstStyle/>
        <a:p>
          <a:r>
            <a:rPr lang="en-GB" dirty="0"/>
            <a:t>Core Impact</a:t>
          </a:r>
        </a:p>
      </dgm:t>
    </dgm:pt>
    <dgm:pt modelId="{8EEA5F1E-3EEE-47FE-961C-0585037EB0EB}" type="parTrans" cxnId="{B1CB1FA4-71C7-418A-A9CF-6569D57A53CF}">
      <dgm:prSet/>
      <dgm:spPr/>
      <dgm:t>
        <a:bodyPr/>
        <a:lstStyle/>
        <a:p>
          <a:endParaRPr lang="en-GB"/>
        </a:p>
      </dgm:t>
    </dgm:pt>
    <dgm:pt modelId="{9E80E84E-96C9-440E-A73C-FB354E849A4F}" type="sibTrans" cxnId="{B1CB1FA4-71C7-418A-A9CF-6569D57A53CF}">
      <dgm:prSet/>
      <dgm:spPr/>
      <dgm:t>
        <a:bodyPr/>
        <a:lstStyle/>
        <a:p>
          <a:endParaRPr lang="en-GB"/>
        </a:p>
      </dgm:t>
    </dgm:pt>
    <dgm:pt modelId="{3A458A92-A94A-4C0C-B916-9A029298998D}">
      <dgm:prSet phldrT="[Text]"/>
      <dgm:spPr/>
      <dgm:t>
        <a:bodyPr/>
        <a:lstStyle/>
        <a:p>
          <a:r>
            <a:rPr lang="en-GB" dirty="0"/>
            <a:t>Met initial requirements</a:t>
          </a:r>
        </a:p>
      </dgm:t>
    </dgm:pt>
    <dgm:pt modelId="{81CF6A0F-C5D6-4634-83C4-BC6B914B3489}" type="parTrans" cxnId="{B9091437-9A1D-4D5E-AD5A-78395A2DC357}">
      <dgm:prSet/>
      <dgm:spPr/>
      <dgm:t>
        <a:bodyPr/>
        <a:lstStyle/>
        <a:p>
          <a:endParaRPr lang="en-GB"/>
        </a:p>
      </dgm:t>
    </dgm:pt>
    <dgm:pt modelId="{88600595-AE7F-4706-85EF-385CAB063174}" type="sibTrans" cxnId="{B9091437-9A1D-4D5E-AD5A-78395A2DC357}">
      <dgm:prSet/>
      <dgm:spPr/>
      <dgm:t>
        <a:bodyPr/>
        <a:lstStyle/>
        <a:p>
          <a:endParaRPr lang="en-GB"/>
        </a:p>
      </dgm:t>
    </dgm:pt>
    <dgm:pt modelId="{28B89140-FAD9-48DF-B434-7EEDA3124971}">
      <dgm:prSet phldrT="[Text]"/>
      <dgm:spPr/>
      <dgm:t>
        <a:bodyPr/>
        <a:lstStyle/>
        <a:p>
          <a:r>
            <a:rPr lang="en-GB" dirty="0"/>
            <a:t>Survey validated system as effective for intended purpose</a:t>
          </a:r>
        </a:p>
      </dgm:t>
    </dgm:pt>
    <dgm:pt modelId="{7BBD1F48-8EE8-4E71-88B3-37F11929FB08}" type="parTrans" cxnId="{77615A4E-E207-4D3E-A50F-B50205D367D7}">
      <dgm:prSet/>
      <dgm:spPr/>
    </dgm:pt>
    <dgm:pt modelId="{52125A82-F545-44FD-96D0-DEBEF3FB6F5C}" type="sibTrans" cxnId="{77615A4E-E207-4D3E-A50F-B50205D367D7}">
      <dgm:prSet/>
      <dgm:spPr/>
    </dgm:pt>
    <dgm:pt modelId="{12318395-BA2A-4320-9F2C-FFA764BFF656}">
      <dgm:prSet phldrT="[Text]"/>
      <dgm:spPr/>
      <dgm:t>
        <a:bodyPr/>
        <a:lstStyle/>
        <a:p>
          <a:r>
            <a:rPr lang="en-GB" dirty="0"/>
            <a:t>A fully integrated, end to end system</a:t>
          </a:r>
        </a:p>
      </dgm:t>
    </dgm:pt>
    <dgm:pt modelId="{C8ACB3A9-E1F5-471B-97A6-89DA91D68EAF}" type="parTrans" cxnId="{F31E1916-DACC-453F-A747-74F76DA247E1}">
      <dgm:prSet/>
      <dgm:spPr/>
    </dgm:pt>
    <dgm:pt modelId="{1D428E6B-0772-4E89-B268-0DD85783049D}" type="sibTrans" cxnId="{F31E1916-DACC-453F-A747-74F76DA247E1}">
      <dgm:prSet/>
      <dgm:spPr/>
    </dgm:pt>
    <dgm:pt modelId="{AB3F482F-058A-4A30-96DE-8D11F608DB03}">
      <dgm:prSet phldrT="[Text]"/>
      <dgm:spPr/>
      <dgm:t>
        <a:bodyPr/>
        <a:lstStyle/>
        <a:p>
          <a:r>
            <a:rPr lang="en-GB" dirty="0"/>
            <a:t>System demonstrates interdisciplinary nature and knowledge learnt from EIE</a:t>
          </a:r>
        </a:p>
      </dgm:t>
    </dgm:pt>
    <dgm:pt modelId="{3E36B45B-C46C-44FD-B908-38D39EB9F9EB}" type="parTrans" cxnId="{542ECAD3-130F-4180-92A8-17E1B504C77F}">
      <dgm:prSet/>
      <dgm:spPr/>
    </dgm:pt>
    <dgm:pt modelId="{0761348D-0298-47EE-96B4-568E4721D421}" type="sibTrans" cxnId="{542ECAD3-130F-4180-92A8-17E1B504C77F}">
      <dgm:prSet/>
      <dgm:spPr/>
    </dgm:pt>
    <dgm:pt modelId="{0B47B921-9642-429F-B454-E9D3C726AA51}" type="pres">
      <dgm:prSet presAssocID="{DA5582D8-91D1-495D-A2BD-26E86A271D99}" presName="linear" presStyleCnt="0">
        <dgm:presLayoutVars>
          <dgm:dir/>
          <dgm:animLvl val="lvl"/>
          <dgm:resizeHandles val="exact"/>
        </dgm:presLayoutVars>
      </dgm:prSet>
      <dgm:spPr/>
    </dgm:pt>
    <dgm:pt modelId="{D51A9415-F46A-46C7-B629-48565582656F}" type="pres">
      <dgm:prSet presAssocID="{8497632A-26EF-4690-B771-5E92FA3D71E1}" presName="parentLin" presStyleCnt="0"/>
      <dgm:spPr/>
    </dgm:pt>
    <dgm:pt modelId="{06A65892-DF9F-41C8-829B-E51AB64D85B7}" type="pres">
      <dgm:prSet presAssocID="{8497632A-26EF-4690-B771-5E92FA3D71E1}" presName="parentLeftMargin" presStyleLbl="node1" presStyleIdx="0" presStyleCnt="3"/>
      <dgm:spPr/>
    </dgm:pt>
    <dgm:pt modelId="{954854B3-14AF-46F0-A650-0EA6A6CE5BC0}" type="pres">
      <dgm:prSet presAssocID="{8497632A-26EF-4690-B771-5E92FA3D71E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707BEB-5A99-4E31-95A1-D141887275AA}" type="pres">
      <dgm:prSet presAssocID="{8497632A-26EF-4690-B771-5E92FA3D71E1}" presName="negativeSpace" presStyleCnt="0"/>
      <dgm:spPr/>
    </dgm:pt>
    <dgm:pt modelId="{17262BB2-7319-4B12-8C81-A92059F9921F}" type="pres">
      <dgm:prSet presAssocID="{8497632A-26EF-4690-B771-5E92FA3D71E1}" presName="childText" presStyleLbl="conFgAcc1" presStyleIdx="0" presStyleCnt="3">
        <dgm:presLayoutVars>
          <dgm:bulletEnabled val="1"/>
        </dgm:presLayoutVars>
      </dgm:prSet>
      <dgm:spPr/>
    </dgm:pt>
    <dgm:pt modelId="{5E8615D4-284A-4A97-84F1-406A28BF5B46}" type="pres">
      <dgm:prSet presAssocID="{ADA499F2-FF35-49D7-81F7-125225F3669F}" presName="spaceBetweenRectangles" presStyleCnt="0"/>
      <dgm:spPr/>
    </dgm:pt>
    <dgm:pt modelId="{4D19F994-F611-4917-BBE9-31BC0313F4E0}" type="pres">
      <dgm:prSet presAssocID="{EDCA1FEF-371C-4203-9D56-F832BA392EB0}" presName="parentLin" presStyleCnt="0"/>
      <dgm:spPr/>
    </dgm:pt>
    <dgm:pt modelId="{E688A190-C365-46B8-941B-DE98FE8ABF61}" type="pres">
      <dgm:prSet presAssocID="{EDCA1FEF-371C-4203-9D56-F832BA392EB0}" presName="parentLeftMargin" presStyleLbl="node1" presStyleIdx="0" presStyleCnt="3"/>
      <dgm:spPr/>
    </dgm:pt>
    <dgm:pt modelId="{39A8678B-700E-42E0-A6A0-E5BAA8134103}" type="pres">
      <dgm:prSet presAssocID="{EDCA1FEF-371C-4203-9D56-F832BA392EB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589929E-3415-437E-BD95-E41CC673D709}" type="pres">
      <dgm:prSet presAssocID="{EDCA1FEF-371C-4203-9D56-F832BA392EB0}" presName="negativeSpace" presStyleCnt="0"/>
      <dgm:spPr/>
    </dgm:pt>
    <dgm:pt modelId="{256EF038-8186-42F4-9217-B5DBA28A4A21}" type="pres">
      <dgm:prSet presAssocID="{EDCA1FEF-371C-4203-9D56-F832BA392EB0}" presName="childText" presStyleLbl="conFgAcc1" presStyleIdx="1" presStyleCnt="3">
        <dgm:presLayoutVars>
          <dgm:bulletEnabled val="1"/>
        </dgm:presLayoutVars>
      </dgm:prSet>
      <dgm:spPr/>
    </dgm:pt>
    <dgm:pt modelId="{B205ADD7-65D7-4190-AD66-FFFA623C1ED8}" type="pres">
      <dgm:prSet presAssocID="{3FB7C669-1BDF-4387-B319-BD4147CED0F2}" presName="spaceBetweenRectangles" presStyleCnt="0"/>
      <dgm:spPr/>
    </dgm:pt>
    <dgm:pt modelId="{D991716B-026E-4F28-A02A-49FE4F0AF60C}" type="pres">
      <dgm:prSet presAssocID="{CC111584-A5EF-4AC5-B3A6-39EE717F4229}" presName="parentLin" presStyleCnt="0"/>
      <dgm:spPr/>
    </dgm:pt>
    <dgm:pt modelId="{004336D6-97E6-4399-A3F2-BEB71C9CDF27}" type="pres">
      <dgm:prSet presAssocID="{CC111584-A5EF-4AC5-B3A6-39EE717F4229}" presName="parentLeftMargin" presStyleLbl="node1" presStyleIdx="1" presStyleCnt="3"/>
      <dgm:spPr/>
    </dgm:pt>
    <dgm:pt modelId="{B6D2326E-114A-434B-8AF9-556963CF7800}" type="pres">
      <dgm:prSet presAssocID="{CC111584-A5EF-4AC5-B3A6-39EE717F422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C5332AB-55B4-4463-9E7F-1A73BF304C4C}" type="pres">
      <dgm:prSet presAssocID="{CC111584-A5EF-4AC5-B3A6-39EE717F4229}" presName="negativeSpace" presStyleCnt="0"/>
      <dgm:spPr/>
    </dgm:pt>
    <dgm:pt modelId="{75B91B43-C065-49CA-AB05-D2D4D2395377}" type="pres">
      <dgm:prSet presAssocID="{CC111584-A5EF-4AC5-B3A6-39EE717F422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7CBD00E-2867-4BC9-A764-02947F145770}" type="presOf" srcId="{8497632A-26EF-4690-B771-5E92FA3D71E1}" destId="{954854B3-14AF-46F0-A650-0EA6A6CE5BC0}" srcOrd="1" destOrd="0" presId="urn:microsoft.com/office/officeart/2005/8/layout/list1"/>
    <dgm:cxn modelId="{59604C0F-3CC9-48FA-AB86-B60DE2174491}" type="presOf" srcId="{EDCA1FEF-371C-4203-9D56-F832BA392EB0}" destId="{E688A190-C365-46B8-941B-DE98FE8ABF61}" srcOrd="0" destOrd="0" presId="urn:microsoft.com/office/officeart/2005/8/layout/list1"/>
    <dgm:cxn modelId="{F31E1916-DACC-453F-A747-74F76DA247E1}" srcId="{EDCA1FEF-371C-4203-9D56-F832BA392EB0}" destId="{12318395-BA2A-4320-9F2C-FFA764BFF656}" srcOrd="0" destOrd="0" parTransId="{C8ACB3A9-E1F5-471B-97A6-89DA91D68EAF}" sibTransId="{1D428E6B-0772-4E89-B268-0DD85783049D}"/>
    <dgm:cxn modelId="{3D491A1E-2429-4745-9C7C-EA1ABC6F5455}" type="presOf" srcId="{CC111584-A5EF-4AC5-B3A6-39EE717F4229}" destId="{004336D6-97E6-4399-A3F2-BEB71C9CDF27}" srcOrd="0" destOrd="0" presId="urn:microsoft.com/office/officeart/2005/8/layout/list1"/>
    <dgm:cxn modelId="{C13CFC1E-5032-4930-AC0E-1CD2BCA4E5CE}" srcId="{DA5582D8-91D1-495D-A2BD-26E86A271D99}" destId="{EDCA1FEF-371C-4203-9D56-F832BA392EB0}" srcOrd="1" destOrd="0" parTransId="{EB60CDC0-E719-464C-B038-0777B7D55CEF}" sibTransId="{3FB7C669-1BDF-4387-B319-BD4147CED0F2}"/>
    <dgm:cxn modelId="{B9091437-9A1D-4D5E-AD5A-78395A2DC357}" srcId="{8497632A-26EF-4690-B771-5E92FA3D71E1}" destId="{3A458A92-A94A-4C0C-B916-9A029298998D}" srcOrd="0" destOrd="0" parTransId="{81CF6A0F-C5D6-4634-83C4-BC6B914B3489}" sibTransId="{88600595-AE7F-4706-85EF-385CAB063174}"/>
    <dgm:cxn modelId="{7A04676A-95F7-4153-BBD5-5B3B04ABE1A4}" type="presOf" srcId="{CC111584-A5EF-4AC5-B3A6-39EE717F4229}" destId="{B6D2326E-114A-434B-8AF9-556963CF7800}" srcOrd="1" destOrd="0" presId="urn:microsoft.com/office/officeart/2005/8/layout/list1"/>
    <dgm:cxn modelId="{3146FC6B-7092-4DDF-A79E-C9547183D7E0}" srcId="{DA5582D8-91D1-495D-A2BD-26E86A271D99}" destId="{8497632A-26EF-4690-B771-5E92FA3D71E1}" srcOrd="0" destOrd="0" parTransId="{BC588C0C-CD80-493D-A400-464FE6AB148B}" sibTransId="{ADA499F2-FF35-49D7-81F7-125225F3669F}"/>
    <dgm:cxn modelId="{77615A4E-E207-4D3E-A50F-B50205D367D7}" srcId="{8497632A-26EF-4690-B771-5E92FA3D71E1}" destId="{28B89140-FAD9-48DF-B434-7EEDA3124971}" srcOrd="1" destOrd="0" parTransId="{7BBD1F48-8EE8-4E71-88B3-37F11929FB08}" sibTransId="{52125A82-F545-44FD-96D0-DEBEF3FB6F5C}"/>
    <dgm:cxn modelId="{95645385-8582-4676-B34F-D2B33DEF8273}" type="presOf" srcId="{12318395-BA2A-4320-9F2C-FFA764BFF656}" destId="{256EF038-8186-42F4-9217-B5DBA28A4A21}" srcOrd="0" destOrd="0" presId="urn:microsoft.com/office/officeart/2005/8/layout/list1"/>
    <dgm:cxn modelId="{B1CB1FA4-71C7-418A-A9CF-6569D57A53CF}" srcId="{DA5582D8-91D1-495D-A2BD-26E86A271D99}" destId="{CC111584-A5EF-4AC5-B3A6-39EE717F4229}" srcOrd="2" destOrd="0" parTransId="{8EEA5F1E-3EEE-47FE-961C-0585037EB0EB}" sibTransId="{9E80E84E-96C9-440E-A73C-FB354E849A4F}"/>
    <dgm:cxn modelId="{79EDADA8-AF31-4C85-9064-E5CD11EB871D}" type="presOf" srcId="{28B89140-FAD9-48DF-B434-7EEDA3124971}" destId="{17262BB2-7319-4B12-8C81-A92059F9921F}" srcOrd="0" destOrd="1" presId="urn:microsoft.com/office/officeart/2005/8/layout/list1"/>
    <dgm:cxn modelId="{354084BC-664C-431E-86B0-39A721CD5B3C}" type="presOf" srcId="{8497632A-26EF-4690-B771-5E92FA3D71E1}" destId="{06A65892-DF9F-41C8-829B-E51AB64D85B7}" srcOrd="0" destOrd="0" presId="urn:microsoft.com/office/officeart/2005/8/layout/list1"/>
    <dgm:cxn modelId="{E8F990C5-F9BC-466E-A4C1-5A102A12ED47}" type="presOf" srcId="{EDCA1FEF-371C-4203-9D56-F832BA392EB0}" destId="{39A8678B-700E-42E0-A6A0-E5BAA8134103}" srcOrd="1" destOrd="0" presId="urn:microsoft.com/office/officeart/2005/8/layout/list1"/>
    <dgm:cxn modelId="{542ECAD3-130F-4180-92A8-17E1B504C77F}" srcId="{CC111584-A5EF-4AC5-B3A6-39EE717F4229}" destId="{AB3F482F-058A-4A30-96DE-8D11F608DB03}" srcOrd="0" destOrd="0" parTransId="{3E36B45B-C46C-44FD-B908-38D39EB9F9EB}" sibTransId="{0761348D-0298-47EE-96B4-568E4721D421}"/>
    <dgm:cxn modelId="{F13E25EA-52DB-4836-84E1-BD72B27D063E}" type="presOf" srcId="{DA5582D8-91D1-495D-A2BD-26E86A271D99}" destId="{0B47B921-9642-429F-B454-E9D3C726AA51}" srcOrd="0" destOrd="0" presId="urn:microsoft.com/office/officeart/2005/8/layout/list1"/>
    <dgm:cxn modelId="{39DC43ED-F5FA-4796-BC70-F26E28C67912}" type="presOf" srcId="{3A458A92-A94A-4C0C-B916-9A029298998D}" destId="{17262BB2-7319-4B12-8C81-A92059F9921F}" srcOrd="0" destOrd="0" presId="urn:microsoft.com/office/officeart/2005/8/layout/list1"/>
    <dgm:cxn modelId="{0CCEDDF8-7F4A-4746-880D-60F794C7C21B}" type="presOf" srcId="{AB3F482F-058A-4A30-96DE-8D11F608DB03}" destId="{75B91B43-C065-49CA-AB05-D2D4D2395377}" srcOrd="0" destOrd="0" presId="urn:microsoft.com/office/officeart/2005/8/layout/list1"/>
    <dgm:cxn modelId="{9A30B324-EFD0-4A5D-82DC-C7CDA9FC6471}" type="presParOf" srcId="{0B47B921-9642-429F-B454-E9D3C726AA51}" destId="{D51A9415-F46A-46C7-B629-48565582656F}" srcOrd="0" destOrd="0" presId="urn:microsoft.com/office/officeart/2005/8/layout/list1"/>
    <dgm:cxn modelId="{D3E25D14-689A-4841-93A4-4F62D9314C62}" type="presParOf" srcId="{D51A9415-F46A-46C7-B629-48565582656F}" destId="{06A65892-DF9F-41C8-829B-E51AB64D85B7}" srcOrd="0" destOrd="0" presId="urn:microsoft.com/office/officeart/2005/8/layout/list1"/>
    <dgm:cxn modelId="{F11172E8-F8BD-48F7-98A4-87276DC9632C}" type="presParOf" srcId="{D51A9415-F46A-46C7-B629-48565582656F}" destId="{954854B3-14AF-46F0-A650-0EA6A6CE5BC0}" srcOrd="1" destOrd="0" presId="urn:microsoft.com/office/officeart/2005/8/layout/list1"/>
    <dgm:cxn modelId="{735A42D8-5FFA-4341-BB6D-72A2689948A1}" type="presParOf" srcId="{0B47B921-9642-429F-B454-E9D3C726AA51}" destId="{10707BEB-5A99-4E31-95A1-D141887275AA}" srcOrd="1" destOrd="0" presId="urn:microsoft.com/office/officeart/2005/8/layout/list1"/>
    <dgm:cxn modelId="{A909780D-A6D1-4E51-BD26-D11583C34445}" type="presParOf" srcId="{0B47B921-9642-429F-B454-E9D3C726AA51}" destId="{17262BB2-7319-4B12-8C81-A92059F9921F}" srcOrd="2" destOrd="0" presId="urn:microsoft.com/office/officeart/2005/8/layout/list1"/>
    <dgm:cxn modelId="{09E1875C-AEEE-4E4B-82BB-98EE427B27C5}" type="presParOf" srcId="{0B47B921-9642-429F-B454-E9D3C726AA51}" destId="{5E8615D4-284A-4A97-84F1-406A28BF5B46}" srcOrd="3" destOrd="0" presId="urn:microsoft.com/office/officeart/2005/8/layout/list1"/>
    <dgm:cxn modelId="{89A7C8ED-A1EB-464D-AEB5-77AA6A3526A5}" type="presParOf" srcId="{0B47B921-9642-429F-B454-E9D3C726AA51}" destId="{4D19F994-F611-4917-BBE9-31BC0313F4E0}" srcOrd="4" destOrd="0" presId="urn:microsoft.com/office/officeart/2005/8/layout/list1"/>
    <dgm:cxn modelId="{A2D41DA6-D772-40C5-9B2A-C61CEA74716D}" type="presParOf" srcId="{4D19F994-F611-4917-BBE9-31BC0313F4E0}" destId="{E688A190-C365-46B8-941B-DE98FE8ABF61}" srcOrd="0" destOrd="0" presId="urn:microsoft.com/office/officeart/2005/8/layout/list1"/>
    <dgm:cxn modelId="{73FB2FCD-FCC5-4DFC-A046-BC7181F34AF9}" type="presParOf" srcId="{4D19F994-F611-4917-BBE9-31BC0313F4E0}" destId="{39A8678B-700E-42E0-A6A0-E5BAA8134103}" srcOrd="1" destOrd="0" presId="urn:microsoft.com/office/officeart/2005/8/layout/list1"/>
    <dgm:cxn modelId="{998C2EC9-E9FA-4331-B9B4-CDD421608EFB}" type="presParOf" srcId="{0B47B921-9642-429F-B454-E9D3C726AA51}" destId="{3589929E-3415-437E-BD95-E41CC673D709}" srcOrd="5" destOrd="0" presId="urn:microsoft.com/office/officeart/2005/8/layout/list1"/>
    <dgm:cxn modelId="{0041296E-D6FD-4A2C-A733-73C54C342FFF}" type="presParOf" srcId="{0B47B921-9642-429F-B454-E9D3C726AA51}" destId="{256EF038-8186-42F4-9217-B5DBA28A4A21}" srcOrd="6" destOrd="0" presId="urn:microsoft.com/office/officeart/2005/8/layout/list1"/>
    <dgm:cxn modelId="{115BD986-A6B0-4A8E-AC12-5327AE46BF4B}" type="presParOf" srcId="{0B47B921-9642-429F-B454-E9D3C726AA51}" destId="{B205ADD7-65D7-4190-AD66-FFFA623C1ED8}" srcOrd="7" destOrd="0" presId="urn:microsoft.com/office/officeart/2005/8/layout/list1"/>
    <dgm:cxn modelId="{5D750D5A-0EB8-4B56-895F-4EB7BDAE0535}" type="presParOf" srcId="{0B47B921-9642-429F-B454-E9D3C726AA51}" destId="{D991716B-026E-4F28-A02A-49FE4F0AF60C}" srcOrd="8" destOrd="0" presId="urn:microsoft.com/office/officeart/2005/8/layout/list1"/>
    <dgm:cxn modelId="{41A076C9-42C7-43D7-B000-A12806F81599}" type="presParOf" srcId="{D991716B-026E-4F28-A02A-49FE4F0AF60C}" destId="{004336D6-97E6-4399-A3F2-BEB71C9CDF27}" srcOrd="0" destOrd="0" presId="urn:microsoft.com/office/officeart/2005/8/layout/list1"/>
    <dgm:cxn modelId="{C7264E21-1915-4494-9ECA-3FAA8E4BA771}" type="presParOf" srcId="{D991716B-026E-4F28-A02A-49FE4F0AF60C}" destId="{B6D2326E-114A-434B-8AF9-556963CF7800}" srcOrd="1" destOrd="0" presId="urn:microsoft.com/office/officeart/2005/8/layout/list1"/>
    <dgm:cxn modelId="{0C293C7B-E47E-4A85-BB5D-4F479FC647FE}" type="presParOf" srcId="{0B47B921-9642-429F-B454-E9D3C726AA51}" destId="{2C5332AB-55B4-4463-9E7F-1A73BF304C4C}" srcOrd="9" destOrd="0" presId="urn:microsoft.com/office/officeart/2005/8/layout/list1"/>
    <dgm:cxn modelId="{A0D664DD-AB3F-4436-9479-97D7426965CD}" type="presParOf" srcId="{0B47B921-9642-429F-B454-E9D3C726AA51}" destId="{75B91B43-C065-49CA-AB05-D2D4D23953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6E52860-0ADA-4A21-B982-82CA81EAE68F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35971646-5C23-4D84-BD7A-83C3DCCEF39B}">
      <dgm:prSet phldrT="[Text]"/>
      <dgm:spPr/>
      <dgm:t>
        <a:bodyPr/>
        <a:lstStyle/>
        <a:p>
          <a:r>
            <a:rPr lang="en-GB"/>
            <a:t>Right Hand mechanism</a:t>
          </a:r>
          <a:endParaRPr lang="en-GB" dirty="0"/>
        </a:p>
      </dgm:t>
    </dgm:pt>
    <dgm:pt modelId="{00C2C184-F983-4C50-8C5D-8CD96B1666AB}" type="parTrans" cxnId="{2032DB34-01EF-4F7F-8D97-45A32181A53F}">
      <dgm:prSet/>
      <dgm:spPr/>
      <dgm:t>
        <a:bodyPr/>
        <a:lstStyle/>
        <a:p>
          <a:endParaRPr lang="en-GB"/>
        </a:p>
      </dgm:t>
    </dgm:pt>
    <dgm:pt modelId="{D8F35606-89E5-44F0-8819-042788E27DC3}" type="sibTrans" cxnId="{2032DB34-01EF-4F7F-8D97-45A32181A53F}">
      <dgm:prSet/>
      <dgm:spPr/>
      <dgm:t>
        <a:bodyPr/>
        <a:lstStyle/>
        <a:p>
          <a:endParaRPr lang="en-GB"/>
        </a:p>
      </dgm:t>
    </dgm:pt>
    <dgm:pt modelId="{36E43D25-FF10-4F21-8480-268C55B83D8B}">
      <dgm:prSet phldrT="[Text]"/>
      <dgm:spPr/>
      <dgm:t>
        <a:bodyPr/>
        <a:lstStyle/>
        <a:p>
          <a:r>
            <a:rPr lang="en-GB"/>
            <a:t>Left Hand noise</a:t>
          </a:r>
          <a:endParaRPr lang="en-GB" dirty="0"/>
        </a:p>
      </dgm:t>
    </dgm:pt>
    <dgm:pt modelId="{42C7C844-819C-4C87-80B2-7891C1D79A79}" type="parTrans" cxnId="{0CF9F78C-E143-4C02-9A5E-342729135192}">
      <dgm:prSet/>
      <dgm:spPr/>
      <dgm:t>
        <a:bodyPr/>
        <a:lstStyle/>
        <a:p>
          <a:endParaRPr lang="en-GB"/>
        </a:p>
      </dgm:t>
    </dgm:pt>
    <dgm:pt modelId="{87C1DCEF-DE9C-4F3F-BA3B-B754C302851A}" type="sibTrans" cxnId="{0CF9F78C-E143-4C02-9A5E-342729135192}">
      <dgm:prSet/>
      <dgm:spPr/>
      <dgm:t>
        <a:bodyPr/>
        <a:lstStyle/>
        <a:p>
          <a:endParaRPr lang="en-GB"/>
        </a:p>
      </dgm:t>
    </dgm:pt>
    <dgm:pt modelId="{DBDA6710-022E-4830-84E8-72D351AF5038}">
      <dgm:prSet phldrT="[Text]"/>
      <dgm:spPr/>
      <dgm:t>
        <a:bodyPr/>
        <a:lstStyle/>
        <a:p>
          <a:r>
            <a:rPr lang="en-GB"/>
            <a:t>AI &amp; AMT</a:t>
          </a:r>
          <a:endParaRPr lang="en-GB" dirty="0"/>
        </a:p>
      </dgm:t>
    </dgm:pt>
    <dgm:pt modelId="{641D7A20-83A4-4CEF-BF37-94DAF62F191F}" type="parTrans" cxnId="{15FE32AA-822B-427A-B43A-9185FED780A6}">
      <dgm:prSet/>
      <dgm:spPr/>
      <dgm:t>
        <a:bodyPr/>
        <a:lstStyle/>
        <a:p>
          <a:endParaRPr lang="en-GB"/>
        </a:p>
      </dgm:t>
    </dgm:pt>
    <dgm:pt modelId="{84EC0431-AFDB-4F43-BAAD-E13D2AF03034}" type="sibTrans" cxnId="{15FE32AA-822B-427A-B43A-9185FED780A6}">
      <dgm:prSet/>
      <dgm:spPr/>
      <dgm:t>
        <a:bodyPr/>
        <a:lstStyle/>
        <a:p>
          <a:endParaRPr lang="en-GB"/>
        </a:p>
      </dgm:t>
    </dgm:pt>
    <dgm:pt modelId="{A74E00A5-1303-4AF0-9F94-705F196C95C3}">
      <dgm:prSet phldrT="[Text]"/>
      <dgm:spPr/>
      <dgm:t>
        <a:bodyPr/>
        <a:lstStyle/>
        <a:p>
          <a:r>
            <a:rPr lang="en-GB"/>
            <a:t>Musical Dynamics</a:t>
          </a:r>
          <a:endParaRPr lang="en-GB" dirty="0"/>
        </a:p>
      </dgm:t>
    </dgm:pt>
    <dgm:pt modelId="{F2BE986C-9353-4D47-A3F1-61520524919F}" type="parTrans" cxnId="{BD5AB6FF-3F4F-44F9-99EF-A388D097D685}">
      <dgm:prSet/>
      <dgm:spPr/>
      <dgm:t>
        <a:bodyPr/>
        <a:lstStyle/>
        <a:p>
          <a:endParaRPr lang="en-GB"/>
        </a:p>
      </dgm:t>
    </dgm:pt>
    <dgm:pt modelId="{89874E09-F8D0-4D8B-BE6E-E2ACEBDE79FC}" type="sibTrans" cxnId="{BD5AB6FF-3F4F-44F9-99EF-A388D097D685}">
      <dgm:prSet/>
      <dgm:spPr/>
      <dgm:t>
        <a:bodyPr/>
        <a:lstStyle/>
        <a:p>
          <a:endParaRPr lang="en-GB"/>
        </a:p>
      </dgm:t>
    </dgm:pt>
    <dgm:pt modelId="{DF5A49D1-BE67-4DFE-8BCC-D41E6C40A3A4}">
      <dgm:prSet phldrT="[Text]"/>
      <dgm:spPr/>
      <dgm:t>
        <a:bodyPr/>
        <a:lstStyle/>
        <a:p>
          <a:r>
            <a:rPr lang="en-GB"/>
            <a:t>Integrate faster actuators to enable tremolo effect &gt;5Hz</a:t>
          </a:r>
          <a:endParaRPr lang="en-GB" dirty="0"/>
        </a:p>
      </dgm:t>
    </dgm:pt>
    <dgm:pt modelId="{6D801C6E-1A01-4F61-96CD-D17FA0D5990E}" type="parTrans" cxnId="{5F7DA8AD-9D2B-419B-8B0F-5A01E1D49029}">
      <dgm:prSet/>
      <dgm:spPr/>
      <dgm:t>
        <a:bodyPr/>
        <a:lstStyle/>
        <a:p>
          <a:endParaRPr lang="en-GB"/>
        </a:p>
      </dgm:t>
    </dgm:pt>
    <dgm:pt modelId="{62B0F551-4497-4697-9B25-0FEA94A438AE}" type="sibTrans" cxnId="{5F7DA8AD-9D2B-419B-8B0F-5A01E1D49029}">
      <dgm:prSet/>
      <dgm:spPr/>
      <dgm:t>
        <a:bodyPr/>
        <a:lstStyle/>
        <a:p>
          <a:endParaRPr lang="en-GB"/>
        </a:p>
      </dgm:t>
    </dgm:pt>
    <dgm:pt modelId="{EF934CE0-488B-403A-803C-CF0B19A42FC5}">
      <dgm:prSet phldrT="[Text]"/>
      <dgm:spPr/>
      <dgm:t>
        <a:bodyPr/>
        <a:lstStyle/>
        <a:p>
          <a:r>
            <a:rPr lang="en-GB"/>
            <a:t>Extra DOF for RH mechanism</a:t>
          </a:r>
          <a:endParaRPr lang="en-GB" dirty="0"/>
        </a:p>
      </dgm:t>
    </dgm:pt>
    <dgm:pt modelId="{15C162C4-62DC-44E3-B455-1A8292412297}" type="parTrans" cxnId="{B1F82AA7-E403-43E5-A06A-7A8EF61DD0C5}">
      <dgm:prSet/>
      <dgm:spPr/>
      <dgm:t>
        <a:bodyPr/>
        <a:lstStyle/>
        <a:p>
          <a:endParaRPr lang="en-GB"/>
        </a:p>
      </dgm:t>
    </dgm:pt>
    <dgm:pt modelId="{08D13D34-D104-4E94-B68A-82D5ABF3FD6D}" type="sibTrans" cxnId="{B1F82AA7-E403-43E5-A06A-7A8EF61DD0C5}">
      <dgm:prSet/>
      <dgm:spPr/>
      <dgm:t>
        <a:bodyPr/>
        <a:lstStyle/>
        <a:p>
          <a:endParaRPr lang="en-GB"/>
        </a:p>
      </dgm:t>
    </dgm:pt>
    <dgm:pt modelId="{33EBCB06-8150-4CC2-81CC-B0A02D0876E1}">
      <dgm:prSet phldrT="[Text]"/>
      <dgm:spPr/>
      <dgm:t>
        <a:bodyPr/>
        <a:lstStyle/>
        <a:p>
          <a:r>
            <a:rPr lang="en-GB"/>
            <a:t>Include MIDI velocity in encoding</a:t>
          </a:r>
          <a:endParaRPr lang="en-GB" dirty="0"/>
        </a:p>
      </dgm:t>
    </dgm:pt>
    <dgm:pt modelId="{50F81522-9DE2-4DC7-8363-DDC230B665B9}" type="parTrans" cxnId="{E9294275-CAA8-4683-8EB3-D47D0EA1539C}">
      <dgm:prSet/>
      <dgm:spPr/>
      <dgm:t>
        <a:bodyPr/>
        <a:lstStyle/>
        <a:p>
          <a:endParaRPr lang="en-GB"/>
        </a:p>
      </dgm:t>
    </dgm:pt>
    <dgm:pt modelId="{72162241-B17E-4733-8125-82DC4FCE71E1}" type="sibTrans" cxnId="{E9294275-CAA8-4683-8EB3-D47D0EA1539C}">
      <dgm:prSet/>
      <dgm:spPr/>
      <dgm:t>
        <a:bodyPr/>
        <a:lstStyle/>
        <a:p>
          <a:endParaRPr lang="en-GB"/>
        </a:p>
      </dgm:t>
    </dgm:pt>
    <dgm:pt modelId="{324E1115-A8E7-4366-AADF-4929C1233CDA}">
      <dgm:prSet phldrT="[Text]"/>
      <dgm:spPr/>
      <dgm:t>
        <a:bodyPr/>
        <a:lstStyle/>
        <a:p>
          <a:r>
            <a:rPr lang="en-GB"/>
            <a:t>Redesign LH mechanism targeting quiet actuation</a:t>
          </a:r>
          <a:endParaRPr lang="en-GB" dirty="0"/>
        </a:p>
      </dgm:t>
    </dgm:pt>
    <dgm:pt modelId="{83780B1D-D397-4DDE-A435-8B183A6F0044}" type="parTrans" cxnId="{666AA26D-D70D-4B56-8695-C6EA8C72E54E}">
      <dgm:prSet/>
      <dgm:spPr/>
      <dgm:t>
        <a:bodyPr/>
        <a:lstStyle/>
        <a:p>
          <a:endParaRPr lang="en-GB"/>
        </a:p>
      </dgm:t>
    </dgm:pt>
    <dgm:pt modelId="{85A3E084-8A1F-4362-86CA-2A5E7649EED7}" type="sibTrans" cxnId="{666AA26D-D70D-4B56-8695-C6EA8C72E54E}">
      <dgm:prSet/>
      <dgm:spPr/>
      <dgm:t>
        <a:bodyPr/>
        <a:lstStyle/>
        <a:p>
          <a:endParaRPr lang="en-GB"/>
        </a:p>
      </dgm:t>
    </dgm:pt>
    <dgm:pt modelId="{7020853A-737D-43AC-A571-77DA0023E925}">
      <dgm:prSet phldrT="[Text]"/>
      <dgm:spPr/>
      <dgm:t>
        <a:bodyPr/>
        <a:lstStyle/>
        <a:p>
          <a:r>
            <a:rPr lang="en-GB"/>
            <a:t>Improve GenAI component </a:t>
          </a:r>
          <a:endParaRPr lang="en-GB" dirty="0"/>
        </a:p>
      </dgm:t>
    </dgm:pt>
    <dgm:pt modelId="{1513C162-9C6A-4A71-9F4B-B76E994413A6}" type="parTrans" cxnId="{96AFAB80-A6DC-4596-9820-D7F67C6E3686}">
      <dgm:prSet/>
      <dgm:spPr/>
      <dgm:t>
        <a:bodyPr/>
        <a:lstStyle/>
        <a:p>
          <a:endParaRPr lang="en-GB"/>
        </a:p>
      </dgm:t>
    </dgm:pt>
    <dgm:pt modelId="{A5A4879E-CDBC-49F5-8855-062E08197C67}" type="sibTrans" cxnId="{96AFAB80-A6DC-4596-9820-D7F67C6E3686}">
      <dgm:prSet/>
      <dgm:spPr/>
      <dgm:t>
        <a:bodyPr/>
        <a:lstStyle/>
        <a:p>
          <a:endParaRPr lang="en-GB"/>
        </a:p>
      </dgm:t>
    </dgm:pt>
    <dgm:pt modelId="{C4675AB9-1B26-4698-AAF4-E5FCC7623755}">
      <dgm:prSet phldrT="[Text]"/>
      <dgm:spPr/>
      <dgm:t>
        <a:bodyPr/>
        <a:lstStyle/>
        <a:p>
          <a:r>
            <a:rPr lang="en-GB"/>
            <a:t>Explore more advanced models</a:t>
          </a:r>
          <a:endParaRPr lang="en-GB" dirty="0"/>
        </a:p>
      </dgm:t>
    </dgm:pt>
    <dgm:pt modelId="{29A7E815-ED9F-48D8-80BD-EC7D37C5C446}" type="parTrans" cxnId="{D3C86602-90A7-45BD-82A4-7DAF2E91A5FA}">
      <dgm:prSet/>
      <dgm:spPr/>
      <dgm:t>
        <a:bodyPr/>
        <a:lstStyle/>
        <a:p>
          <a:endParaRPr lang="en-GB"/>
        </a:p>
      </dgm:t>
    </dgm:pt>
    <dgm:pt modelId="{9866B62F-6CEA-4EB0-B12D-6A127B4ACA16}" type="sibTrans" cxnId="{D3C86602-90A7-45BD-82A4-7DAF2E91A5FA}">
      <dgm:prSet/>
      <dgm:spPr/>
      <dgm:t>
        <a:bodyPr/>
        <a:lstStyle/>
        <a:p>
          <a:endParaRPr lang="en-GB"/>
        </a:p>
      </dgm:t>
    </dgm:pt>
    <dgm:pt modelId="{C71CD88C-1AD0-4F36-A207-A188DE8295F6}">
      <dgm:prSet phldrT="[Text]"/>
      <dgm:spPr/>
      <dgm:t>
        <a:bodyPr/>
        <a:lstStyle/>
        <a:p>
          <a:r>
            <a:rPr lang="en-GB"/>
            <a:t>Data Format Optimisation (DONE)</a:t>
          </a:r>
          <a:endParaRPr lang="en-GB" dirty="0"/>
        </a:p>
      </dgm:t>
    </dgm:pt>
    <dgm:pt modelId="{BE4A02E0-189C-4BAE-9673-9235E57C32FE}" type="parTrans" cxnId="{CBBE91B3-E1E4-46DE-838E-885642A50464}">
      <dgm:prSet/>
      <dgm:spPr/>
      <dgm:t>
        <a:bodyPr/>
        <a:lstStyle/>
        <a:p>
          <a:endParaRPr lang="en-GB"/>
        </a:p>
      </dgm:t>
    </dgm:pt>
    <dgm:pt modelId="{9ED4E9DF-2868-4835-A6BE-547F5B711498}" type="sibTrans" cxnId="{CBBE91B3-E1E4-46DE-838E-885642A50464}">
      <dgm:prSet/>
      <dgm:spPr/>
      <dgm:t>
        <a:bodyPr/>
        <a:lstStyle/>
        <a:p>
          <a:endParaRPr lang="en-GB"/>
        </a:p>
      </dgm:t>
    </dgm:pt>
    <dgm:pt modelId="{6D98D323-7973-40CE-97B5-67F38DFCA2C0}">
      <dgm:prSet phldrT="[Text]"/>
      <dgm:spPr/>
      <dgm:t>
        <a:bodyPr/>
        <a:lstStyle/>
        <a:p>
          <a:r>
            <a:rPr lang="en-GB"/>
            <a:t>Replace JSON format with compact custom format</a:t>
          </a:r>
          <a:endParaRPr lang="en-GB" dirty="0"/>
        </a:p>
      </dgm:t>
    </dgm:pt>
    <dgm:pt modelId="{ECB85F45-D0B4-4CC7-9961-54863449CB1A}" type="parTrans" cxnId="{F590327F-BFFA-4837-8305-5C88F80A8321}">
      <dgm:prSet/>
      <dgm:spPr/>
      <dgm:t>
        <a:bodyPr/>
        <a:lstStyle/>
        <a:p>
          <a:endParaRPr lang="en-GB"/>
        </a:p>
      </dgm:t>
    </dgm:pt>
    <dgm:pt modelId="{8B6A15EA-D7C9-41F2-9213-3ADE873A8B90}" type="sibTrans" cxnId="{F590327F-BFFA-4837-8305-5C88F80A8321}">
      <dgm:prSet/>
      <dgm:spPr/>
      <dgm:t>
        <a:bodyPr/>
        <a:lstStyle/>
        <a:p>
          <a:endParaRPr lang="en-GB"/>
        </a:p>
      </dgm:t>
    </dgm:pt>
    <dgm:pt modelId="{978DD03A-5E33-4C1D-8275-4574693FF7FD}" type="pres">
      <dgm:prSet presAssocID="{D6E52860-0ADA-4A21-B982-82CA81EAE68F}" presName="Name0" presStyleCnt="0">
        <dgm:presLayoutVars>
          <dgm:dir/>
          <dgm:animLvl val="lvl"/>
          <dgm:resizeHandles val="exact"/>
        </dgm:presLayoutVars>
      </dgm:prSet>
      <dgm:spPr/>
    </dgm:pt>
    <dgm:pt modelId="{408EC2EB-868D-41D1-B368-10ADFC7BB8DE}" type="pres">
      <dgm:prSet presAssocID="{35971646-5C23-4D84-BD7A-83C3DCCEF39B}" presName="linNode" presStyleCnt="0"/>
      <dgm:spPr/>
    </dgm:pt>
    <dgm:pt modelId="{EDAFF9EE-2620-48CD-913C-96E95E1BF978}" type="pres">
      <dgm:prSet presAssocID="{35971646-5C23-4D84-BD7A-83C3DCCEF39B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5A2819BE-F339-4B51-9CA0-E3E71B0D45E5}" type="pres">
      <dgm:prSet presAssocID="{35971646-5C23-4D84-BD7A-83C3DCCEF39B}" presName="descendantText" presStyleLbl="alignNode1" presStyleIdx="0" presStyleCnt="5">
        <dgm:presLayoutVars>
          <dgm:bulletEnabled/>
        </dgm:presLayoutVars>
      </dgm:prSet>
      <dgm:spPr/>
    </dgm:pt>
    <dgm:pt modelId="{2CCAE8D6-E0BD-4999-A98B-F87DFA8B2560}" type="pres">
      <dgm:prSet presAssocID="{D8F35606-89E5-44F0-8819-042788E27DC3}" presName="sp" presStyleCnt="0"/>
      <dgm:spPr/>
    </dgm:pt>
    <dgm:pt modelId="{477B74A3-D153-4ADB-B62A-A5DF948BFB6E}" type="pres">
      <dgm:prSet presAssocID="{A74E00A5-1303-4AF0-9F94-705F196C95C3}" presName="linNode" presStyleCnt="0"/>
      <dgm:spPr/>
    </dgm:pt>
    <dgm:pt modelId="{4BE8FAF0-3245-4C14-A7D5-DA0084F85C6D}" type="pres">
      <dgm:prSet presAssocID="{A74E00A5-1303-4AF0-9F94-705F196C95C3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EDFD6D26-A693-4BDF-8BF2-EC349DC56470}" type="pres">
      <dgm:prSet presAssocID="{A74E00A5-1303-4AF0-9F94-705F196C95C3}" presName="descendantText" presStyleLbl="alignNode1" presStyleIdx="1" presStyleCnt="5">
        <dgm:presLayoutVars>
          <dgm:bulletEnabled/>
        </dgm:presLayoutVars>
      </dgm:prSet>
      <dgm:spPr/>
    </dgm:pt>
    <dgm:pt modelId="{156E2826-22C3-4B2C-A76F-270C8352CE4F}" type="pres">
      <dgm:prSet presAssocID="{89874E09-F8D0-4D8B-BE6E-E2ACEBDE79FC}" presName="sp" presStyleCnt="0"/>
      <dgm:spPr/>
    </dgm:pt>
    <dgm:pt modelId="{31415FDB-A800-48C9-9E4A-A9F867964BE8}" type="pres">
      <dgm:prSet presAssocID="{36E43D25-FF10-4F21-8480-268C55B83D8B}" presName="linNode" presStyleCnt="0"/>
      <dgm:spPr/>
    </dgm:pt>
    <dgm:pt modelId="{D561E5B6-DAEA-438F-8AEE-0876B2F1D042}" type="pres">
      <dgm:prSet presAssocID="{36E43D25-FF10-4F21-8480-268C55B83D8B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64F85729-CFC6-47B1-BA2D-0E5F3FC51ABF}" type="pres">
      <dgm:prSet presAssocID="{36E43D25-FF10-4F21-8480-268C55B83D8B}" presName="descendantText" presStyleLbl="alignNode1" presStyleIdx="2" presStyleCnt="5">
        <dgm:presLayoutVars>
          <dgm:bulletEnabled/>
        </dgm:presLayoutVars>
      </dgm:prSet>
      <dgm:spPr/>
    </dgm:pt>
    <dgm:pt modelId="{37D3BBCC-83F2-4B31-9C7E-A197C3FC9DE5}" type="pres">
      <dgm:prSet presAssocID="{87C1DCEF-DE9C-4F3F-BA3B-B754C302851A}" presName="sp" presStyleCnt="0"/>
      <dgm:spPr/>
    </dgm:pt>
    <dgm:pt modelId="{08B20DC9-32EF-45B8-8547-77BB1E8CA12C}" type="pres">
      <dgm:prSet presAssocID="{DBDA6710-022E-4830-84E8-72D351AF5038}" presName="linNode" presStyleCnt="0"/>
      <dgm:spPr/>
    </dgm:pt>
    <dgm:pt modelId="{40808584-3488-45F6-9DBF-72EA1ABA980D}" type="pres">
      <dgm:prSet presAssocID="{DBDA6710-022E-4830-84E8-72D351AF5038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E970E1C1-CD1F-4C82-886A-01D305ACFE55}" type="pres">
      <dgm:prSet presAssocID="{DBDA6710-022E-4830-84E8-72D351AF5038}" presName="descendantText" presStyleLbl="alignNode1" presStyleIdx="3" presStyleCnt="5">
        <dgm:presLayoutVars>
          <dgm:bulletEnabled/>
        </dgm:presLayoutVars>
      </dgm:prSet>
      <dgm:spPr/>
    </dgm:pt>
    <dgm:pt modelId="{46727324-5C95-4528-86BF-307E9737E060}" type="pres">
      <dgm:prSet presAssocID="{84EC0431-AFDB-4F43-BAAD-E13D2AF03034}" presName="sp" presStyleCnt="0"/>
      <dgm:spPr/>
    </dgm:pt>
    <dgm:pt modelId="{B6743DFB-23BE-4337-8B12-C53FBF74F504}" type="pres">
      <dgm:prSet presAssocID="{C71CD88C-1AD0-4F36-A207-A188DE8295F6}" presName="linNode" presStyleCnt="0"/>
      <dgm:spPr/>
    </dgm:pt>
    <dgm:pt modelId="{C779E42F-907C-47E0-8FA3-441BE45F4923}" type="pres">
      <dgm:prSet presAssocID="{C71CD88C-1AD0-4F36-A207-A188DE8295F6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E6BBE838-9F28-45A5-A2C3-E2DCDF11F22F}" type="pres">
      <dgm:prSet presAssocID="{C71CD88C-1AD0-4F36-A207-A188DE8295F6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D3C86602-90A7-45BD-82A4-7DAF2E91A5FA}" srcId="{DBDA6710-022E-4830-84E8-72D351AF5038}" destId="{C4675AB9-1B26-4698-AAF4-E5FCC7623755}" srcOrd="1" destOrd="0" parTransId="{29A7E815-ED9F-48D8-80BD-EC7D37C5C446}" sibTransId="{9866B62F-6CEA-4EB0-B12D-6A127B4ACA16}"/>
    <dgm:cxn modelId="{681CFB08-A8D7-47FB-B5CB-DF8D9C76EBB1}" type="presOf" srcId="{7020853A-737D-43AC-A571-77DA0023E925}" destId="{E970E1C1-CD1F-4C82-886A-01D305ACFE55}" srcOrd="0" destOrd="0" presId="urn:microsoft.com/office/officeart/2016/7/layout/VerticalHollowActionList"/>
    <dgm:cxn modelId="{77294817-03BF-44C7-897F-B6F0D1681D36}" type="presOf" srcId="{DF5A49D1-BE67-4DFE-8BCC-D41E6C40A3A4}" destId="{5A2819BE-F339-4B51-9CA0-E3E71B0D45E5}" srcOrd="0" destOrd="0" presId="urn:microsoft.com/office/officeart/2016/7/layout/VerticalHollowActionList"/>
    <dgm:cxn modelId="{2032DB34-01EF-4F7F-8D97-45A32181A53F}" srcId="{D6E52860-0ADA-4A21-B982-82CA81EAE68F}" destId="{35971646-5C23-4D84-BD7A-83C3DCCEF39B}" srcOrd="0" destOrd="0" parTransId="{00C2C184-F983-4C50-8C5D-8CD96B1666AB}" sibTransId="{D8F35606-89E5-44F0-8819-042788E27DC3}"/>
    <dgm:cxn modelId="{AD281D3D-6AED-4375-A3C3-A211C1204864}" type="presOf" srcId="{33EBCB06-8150-4CC2-81CC-B0A02D0876E1}" destId="{EDFD6D26-A693-4BDF-8BF2-EC349DC56470}" srcOrd="0" destOrd="0" presId="urn:microsoft.com/office/officeart/2016/7/layout/VerticalHollowActionList"/>
    <dgm:cxn modelId="{64B42641-37FC-4AB4-BB0A-0B99C51B14A4}" type="presOf" srcId="{DBDA6710-022E-4830-84E8-72D351AF5038}" destId="{40808584-3488-45F6-9DBF-72EA1ABA980D}" srcOrd="0" destOrd="0" presId="urn:microsoft.com/office/officeart/2016/7/layout/VerticalHollowActionList"/>
    <dgm:cxn modelId="{0AE2116B-2519-4266-B3A4-3602FB4B5D74}" type="presOf" srcId="{D6E52860-0ADA-4A21-B982-82CA81EAE68F}" destId="{978DD03A-5E33-4C1D-8275-4574693FF7FD}" srcOrd="0" destOrd="0" presId="urn:microsoft.com/office/officeart/2016/7/layout/VerticalHollowActionList"/>
    <dgm:cxn modelId="{B661804D-8FF7-495E-9B75-CAFC847C0E50}" type="presOf" srcId="{C71CD88C-1AD0-4F36-A207-A188DE8295F6}" destId="{C779E42F-907C-47E0-8FA3-441BE45F4923}" srcOrd="0" destOrd="0" presId="urn:microsoft.com/office/officeart/2016/7/layout/VerticalHollowActionList"/>
    <dgm:cxn modelId="{666AA26D-D70D-4B56-8695-C6EA8C72E54E}" srcId="{36E43D25-FF10-4F21-8480-268C55B83D8B}" destId="{324E1115-A8E7-4366-AADF-4929C1233CDA}" srcOrd="0" destOrd="0" parTransId="{83780B1D-D397-4DDE-A435-8B183A6F0044}" sibTransId="{85A3E084-8A1F-4362-86CA-2A5E7649EED7}"/>
    <dgm:cxn modelId="{E9294275-CAA8-4683-8EB3-D47D0EA1539C}" srcId="{A74E00A5-1303-4AF0-9F94-705F196C95C3}" destId="{33EBCB06-8150-4CC2-81CC-B0A02D0876E1}" srcOrd="0" destOrd="0" parTransId="{50F81522-9DE2-4DC7-8363-DDC230B665B9}" sibTransId="{72162241-B17E-4733-8125-82DC4FCE71E1}"/>
    <dgm:cxn modelId="{3123045A-34B7-4277-88D9-F5318B21F155}" type="presOf" srcId="{6D98D323-7973-40CE-97B5-67F38DFCA2C0}" destId="{E6BBE838-9F28-45A5-A2C3-E2DCDF11F22F}" srcOrd="0" destOrd="0" presId="urn:microsoft.com/office/officeart/2016/7/layout/VerticalHollowActionList"/>
    <dgm:cxn modelId="{F590327F-BFFA-4837-8305-5C88F80A8321}" srcId="{C71CD88C-1AD0-4F36-A207-A188DE8295F6}" destId="{6D98D323-7973-40CE-97B5-67F38DFCA2C0}" srcOrd="0" destOrd="0" parTransId="{ECB85F45-D0B4-4CC7-9961-54863449CB1A}" sibTransId="{8B6A15EA-D7C9-41F2-9213-3ADE873A8B90}"/>
    <dgm:cxn modelId="{96AFAB80-A6DC-4596-9820-D7F67C6E3686}" srcId="{DBDA6710-022E-4830-84E8-72D351AF5038}" destId="{7020853A-737D-43AC-A571-77DA0023E925}" srcOrd="0" destOrd="0" parTransId="{1513C162-9C6A-4A71-9F4B-B76E994413A6}" sibTransId="{A5A4879E-CDBC-49F5-8855-062E08197C67}"/>
    <dgm:cxn modelId="{0CF9F78C-E143-4C02-9A5E-342729135192}" srcId="{D6E52860-0ADA-4A21-B982-82CA81EAE68F}" destId="{36E43D25-FF10-4F21-8480-268C55B83D8B}" srcOrd="2" destOrd="0" parTransId="{42C7C844-819C-4C87-80B2-7891C1D79A79}" sibTransId="{87C1DCEF-DE9C-4F3F-BA3B-B754C302851A}"/>
    <dgm:cxn modelId="{7F1EFDA4-10A4-4B3F-BCB2-0F0745F11DB1}" type="presOf" srcId="{A74E00A5-1303-4AF0-9F94-705F196C95C3}" destId="{4BE8FAF0-3245-4C14-A7D5-DA0084F85C6D}" srcOrd="0" destOrd="0" presId="urn:microsoft.com/office/officeart/2016/7/layout/VerticalHollowActionList"/>
    <dgm:cxn modelId="{B1F82AA7-E403-43E5-A06A-7A8EF61DD0C5}" srcId="{A74E00A5-1303-4AF0-9F94-705F196C95C3}" destId="{EF934CE0-488B-403A-803C-CF0B19A42FC5}" srcOrd="1" destOrd="0" parTransId="{15C162C4-62DC-44E3-B455-1A8292412297}" sibTransId="{08D13D34-D104-4E94-B68A-82D5ABF3FD6D}"/>
    <dgm:cxn modelId="{15FE32AA-822B-427A-B43A-9185FED780A6}" srcId="{D6E52860-0ADA-4A21-B982-82CA81EAE68F}" destId="{DBDA6710-022E-4830-84E8-72D351AF5038}" srcOrd="3" destOrd="0" parTransId="{641D7A20-83A4-4CEF-BF37-94DAF62F191F}" sibTransId="{84EC0431-AFDB-4F43-BAAD-E13D2AF03034}"/>
    <dgm:cxn modelId="{5F7DA8AD-9D2B-419B-8B0F-5A01E1D49029}" srcId="{35971646-5C23-4D84-BD7A-83C3DCCEF39B}" destId="{DF5A49D1-BE67-4DFE-8BCC-D41E6C40A3A4}" srcOrd="0" destOrd="0" parTransId="{6D801C6E-1A01-4F61-96CD-D17FA0D5990E}" sibTransId="{62B0F551-4497-4697-9B25-0FEA94A438AE}"/>
    <dgm:cxn modelId="{CBBE91B3-E1E4-46DE-838E-885642A50464}" srcId="{D6E52860-0ADA-4A21-B982-82CA81EAE68F}" destId="{C71CD88C-1AD0-4F36-A207-A188DE8295F6}" srcOrd="4" destOrd="0" parTransId="{BE4A02E0-189C-4BAE-9673-9235E57C32FE}" sibTransId="{9ED4E9DF-2868-4835-A6BE-547F5B711498}"/>
    <dgm:cxn modelId="{8EEC81C5-F8D9-41F3-8F1A-6E6FB06B92DF}" type="presOf" srcId="{C4675AB9-1B26-4698-AAF4-E5FCC7623755}" destId="{E970E1C1-CD1F-4C82-886A-01D305ACFE55}" srcOrd="0" destOrd="1" presId="urn:microsoft.com/office/officeart/2016/7/layout/VerticalHollowActionList"/>
    <dgm:cxn modelId="{27A68BD8-B069-44CC-9CA7-68D76D2D074E}" type="presOf" srcId="{324E1115-A8E7-4366-AADF-4929C1233CDA}" destId="{64F85729-CFC6-47B1-BA2D-0E5F3FC51ABF}" srcOrd="0" destOrd="0" presId="urn:microsoft.com/office/officeart/2016/7/layout/VerticalHollowActionList"/>
    <dgm:cxn modelId="{FD4041E0-AC9D-4CD6-99E3-C4221D661B62}" type="presOf" srcId="{35971646-5C23-4D84-BD7A-83C3DCCEF39B}" destId="{EDAFF9EE-2620-48CD-913C-96E95E1BF978}" srcOrd="0" destOrd="0" presId="urn:microsoft.com/office/officeart/2016/7/layout/VerticalHollowActionList"/>
    <dgm:cxn modelId="{DC26DDF3-899E-49BB-94D5-517D26F0F6F9}" type="presOf" srcId="{36E43D25-FF10-4F21-8480-268C55B83D8B}" destId="{D561E5B6-DAEA-438F-8AEE-0876B2F1D042}" srcOrd="0" destOrd="0" presId="urn:microsoft.com/office/officeart/2016/7/layout/VerticalHollowActionList"/>
    <dgm:cxn modelId="{AEBF07FD-BB8D-4811-A43F-30D0D6D73D60}" type="presOf" srcId="{EF934CE0-488B-403A-803C-CF0B19A42FC5}" destId="{EDFD6D26-A693-4BDF-8BF2-EC349DC56470}" srcOrd="0" destOrd="1" presId="urn:microsoft.com/office/officeart/2016/7/layout/VerticalHollowActionList"/>
    <dgm:cxn modelId="{BD5AB6FF-3F4F-44F9-99EF-A388D097D685}" srcId="{D6E52860-0ADA-4A21-B982-82CA81EAE68F}" destId="{A74E00A5-1303-4AF0-9F94-705F196C95C3}" srcOrd="1" destOrd="0" parTransId="{F2BE986C-9353-4D47-A3F1-61520524919F}" sibTransId="{89874E09-F8D0-4D8B-BE6E-E2ACEBDE79FC}"/>
    <dgm:cxn modelId="{E908D61E-1057-4F7A-97A8-C808A9E0E49D}" type="presParOf" srcId="{978DD03A-5E33-4C1D-8275-4574693FF7FD}" destId="{408EC2EB-868D-41D1-B368-10ADFC7BB8DE}" srcOrd="0" destOrd="0" presId="urn:microsoft.com/office/officeart/2016/7/layout/VerticalHollowActionList"/>
    <dgm:cxn modelId="{1AC301A5-5D52-45DB-8509-C5910517C59A}" type="presParOf" srcId="{408EC2EB-868D-41D1-B368-10ADFC7BB8DE}" destId="{EDAFF9EE-2620-48CD-913C-96E95E1BF978}" srcOrd="0" destOrd="0" presId="urn:microsoft.com/office/officeart/2016/7/layout/VerticalHollowActionList"/>
    <dgm:cxn modelId="{E6A7368F-DE9F-4ABA-8125-14DF94C053E5}" type="presParOf" srcId="{408EC2EB-868D-41D1-B368-10ADFC7BB8DE}" destId="{5A2819BE-F339-4B51-9CA0-E3E71B0D45E5}" srcOrd="1" destOrd="0" presId="urn:microsoft.com/office/officeart/2016/7/layout/VerticalHollowActionList"/>
    <dgm:cxn modelId="{2089824D-D46C-4F55-A794-5F215B8807FE}" type="presParOf" srcId="{978DD03A-5E33-4C1D-8275-4574693FF7FD}" destId="{2CCAE8D6-E0BD-4999-A98B-F87DFA8B2560}" srcOrd="1" destOrd="0" presId="urn:microsoft.com/office/officeart/2016/7/layout/VerticalHollowActionList"/>
    <dgm:cxn modelId="{FF6503FE-A8DB-48FF-9A16-8478C4ECBBCA}" type="presParOf" srcId="{978DD03A-5E33-4C1D-8275-4574693FF7FD}" destId="{477B74A3-D153-4ADB-B62A-A5DF948BFB6E}" srcOrd="2" destOrd="0" presId="urn:microsoft.com/office/officeart/2016/7/layout/VerticalHollowActionList"/>
    <dgm:cxn modelId="{14CDCD2F-E6EE-4DFC-BD98-3E816F3508EF}" type="presParOf" srcId="{477B74A3-D153-4ADB-B62A-A5DF948BFB6E}" destId="{4BE8FAF0-3245-4C14-A7D5-DA0084F85C6D}" srcOrd="0" destOrd="0" presId="urn:microsoft.com/office/officeart/2016/7/layout/VerticalHollowActionList"/>
    <dgm:cxn modelId="{2033EFB8-7860-4503-B714-021C57A4D64B}" type="presParOf" srcId="{477B74A3-D153-4ADB-B62A-A5DF948BFB6E}" destId="{EDFD6D26-A693-4BDF-8BF2-EC349DC56470}" srcOrd="1" destOrd="0" presId="urn:microsoft.com/office/officeart/2016/7/layout/VerticalHollowActionList"/>
    <dgm:cxn modelId="{816B28DC-BE8A-43EB-ABD1-5FB72C693610}" type="presParOf" srcId="{978DD03A-5E33-4C1D-8275-4574693FF7FD}" destId="{156E2826-22C3-4B2C-A76F-270C8352CE4F}" srcOrd="3" destOrd="0" presId="urn:microsoft.com/office/officeart/2016/7/layout/VerticalHollowActionList"/>
    <dgm:cxn modelId="{E346461E-94D2-423E-9C35-59BFFA58F327}" type="presParOf" srcId="{978DD03A-5E33-4C1D-8275-4574693FF7FD}" destId="{31415FDB-A800-48C9-9E4A-A9F867964BE8}" srcOrd="4" destOrd="0" presId="urn:microsoft.com/office/officeart/2016/7/layout/VerticalHollowActionList"/>
    <dgm:cxn modelId="{5E6A112F-3780-4167-9F52-82B7CE1D493D}" type="presParOf" srcId="{31415FDB-A800-48C9-9E4A-A9F867964BE8}" destId="{D561E5B6-DAEA-438F-8AEE-0876B2F1D042}" srcOrd="0" destOrd="0" presId="urn:microsoft.com/office/officeart/2016/7/layout/VerticalHollowActionList"/>
    <dgm:cxn modelId="{9FEDD263-A2EF-4CEA-A26C-A29C22D397CF}" type="presParOf" srcId="{31415FDB-A800-48C9-9E4A-A9F867964BE8}" destId="{64F85729-CFC6-47B1-BA2D-0E5F3FC51ABF}" srcOrd="1" destOrd="0" presId="urn:microsoft.com/office/officeart/2016/7/layout/VerticalHollowActionList"/>
    <dgm:cxn modelId="{E6F6E358-A216-487C-AFCB-10FE7827A205}" type="presParOf" srcId="{978DD03A-5E33-4C1D-8275-4574693FF7FD}" destId="{37D3BBCC-83F2-4B31-9C7E-A197C3FC9DE5}" srcOrd="5" destOrd="0" presId="urn:microsoft.com/office/officeart/2016/7/layout/VerticalHollowActionList"/>
    <dgm:cxn modelId="{7AF08B92-41DF-46D3-9FD8-B9D4D90D8D54}" type="presParOf" srcId="{978DD03A-5E33-4C1D-8275-4574693FF7FD}" destId="{08B20DC9-32EF-45B8-8547-77BB1E8CA12C}" srcOrd="6" destOrd="0" presId="urn:microsoft.com/office/officeart/2016/7/layout/VerticalHollowActionList"/>
    <dgm:cxn modelId="{0934B944-01CD-49B7-A34F-A2286814B894}" type="presParOf" srcId="{08B20DC9-32EF-45B8-8547-77BB1E8CA12C}" destId="{40808584-3488-45F6-9DBF-72EA1ABA980D}" srcOrd="0" destOrd="0" presId="urn:microsoft.com/office/officeart/2016/7/layout/VerticalHollowActionList"/>
    <dgm:cxn modelId="{112ABD19-8E14-4189-BACD-03D8E649D4EA}" type="presParOf" srcId="{08B20DC9-32EF-45B8-8547-77BB1E8CA12C}" destId="{E970E1C1-CD1F-4C82-886A-01D305ACFE55}" srcOrd="1" destOrd="0" presId="urn:microsoft.com/office/officeart/2016/7/layout/VerticalHollowActionList"/>
    <dgm:cxn modelId="{2E42353D-32E1-4133-B2F1-714DFAED8B03}" type="presParOf" srcId="{978DD03A-5E33-4C1D-8275-4574693FF7FD}" destId="{46727324-5C95-4528-86BF-307E9737E060}" srcOrd="7" destOrd="0" presId="urn:microsoft.com/office/officeart/2016/7/layout/VerticalHollowActionList"/>
    <dgm:cxn modelId="{A030C9F7-4FB6-43E7-AFE2-30C433E3B25C}" type="presParOf" srcId="{978DD03A-5E33-4C1D-8275-4574693FF7FD}" destId="{B6743DFB-23BE-4337-8B12-C53FBF74F504}" srcOrd="8" destOrd="0" presId="urn:microsoft.com/office/officeart/2016/7/layout/VerticalHollowActionList"/>
    <dgm:cxn modelId="{0C37C587-2552-46A6-B077-4C31125C9079}" type="presParOf" srcId="{B6743DFB-23BE-4337-8B12-C53FBF74F504}" destId="{C779E42F-907C-47E0-8FA3-441BE45F4923}" srcOrd="0" destOrd="0" presId="urn:microsoft.com/office/officeart/2016/7/layout/VerticalHollowActionList"/>
    <dgm:cxn modelId="{4B86521A-13ED-49DB-A4E5-F601F152AED1}" type="presParOf" srcId="{B6743DFB-23BE-4337-8B12-C53FBF74F504}" destId="{E6BBE838-9F28-45A5-A2C3-E2DCDF11F22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8379E3-48B8-47A5-9DF8-F868F0B24F3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70CEEB9-F69A-42CF-BC55-D9AC9345D95F}">
      <dgm:prSet/>
      <dgm:spPr/>
      <dgm:t>
        <a:bodyPr/>
        <a:lstStyle/>
        <a:p>
          <a:r>
            <a:rPr lang="en-US" b="1" i="0" baseline="0"/>
            <a:t>Endpoint: POST /upload-midi-binary</a:t>
          </a:r>
          <a:endParaRPr lang="en-US"/>
        </a:p>
      </dgm:t>
    </dgm:pt>
    <dgm:pt modelId="{C7952F79-20EA-477D-A99E-6BBA442A7C1F}" type="parTrans" cxnId="{53B971D7-FF98-4E1A-8C9F-07E63643B7FD}">
      <dgm:prSet/>
      <dgm:spPr/>
      <dgm:t>
        <a:bodyPr/>
        <a:lstStyle/>
        <a:p>
          <a:endParaRPr lang="en-US"/>
        </a:p>
      </dgm:t>
    </dgm:pt>
    <dgm:pt modelId="{289AF04C-7206-4088-9F44-7ED590108C0B}" type="sibTrans" cxnId="{53B971D7-FF98-4E1A-8C9F-07E63643B7FD}">
      <dgm:prSet/>
      <dgm:spPr/>
      <dgm:t>
        <a:bodyPr/>
        <a:lstStyle/>
        <a:p>
          <a:endParaRPr lang="en-US"/>
        </a:p>
      </dgm:t>
    </dgm:pt>
    <dgm:pt modelId="{27788994-5FB0-440D-B215-6043722D1182}">
      <dgm:prSet/>
      <dgm:spPr/>
      <dgm:t>
        <a:bodyPr/>
        <a:lstStyle/>
        <a:p>
          <a:r>
            <a:rPr lang="en-US" b="1" i="0" baseline="0"/>
            <a:t>Receives:</a:t>
          </a:r>
          <a:r>
            <a:rPr lang="en-US" b="0" i="0" baseline="0"/>
            <a:t> A user-uploaded MIDI file and its song metadata.</a:t>
          </a:r>
          <a:endParaRPr lang="en-US"/>
        </a:p>
      </dgm:t>
    </dgm:pt>
    <dgm:pt modelId="{C6EC747E-8303-418E-84F1-B5356D0893C2}" type="parTrans" cxnId="{8AF54917-FDC6-4329-9C09-DE986C0B30E3}">
      <dgm:prSet/>
      <dgm:spPr/>
      <dgm:t>
        <a:bodyPr/>
        <a:lstStyle/>
        <a:p>
          <a:endParaRPr lang="en-US"/>
        </a:p>
      </dgm:t>
    </dgm:pt>
    <dgm:pt modelId="{58642B12-76B6-458B-95B1-8CFAFBDDA832}" type="sibTrans" cxnId="{8AF54917-FDC6-4329-9C09-DE986C0B30E3}">
      <dgm:prSet/>
      <dgm:spPr/>
      <dgm:t>
        <a:bodyPr/>
        <a:lstStyle/>
        <a:p>
          <a:endParaRPr lang="en-US"/>
        </a:p>
      </dgm:t>
    </dgm:pt>
    <dgm:pt modelId="{540C5735-C43B-42B5-BF20-C6ABAA0BC59C}">
      <dgm:prSet/>
      <dgm:spPr/>
      <dgm:t>
        <a:bodyPr/>
        <a:lstStyle/>
        <a:p>
          <a:r>
            <a:rPr lang="en-US" b="1" i="0" baseline="0"/>
            <a:t>Translates:</a:t>
          </a:r>
          <a:r>
            <a:rPr lang="en-US" b="0" i="0" baseline="0"/>
            <a:t> Converts MIDI notes into a playable sequence of guitar events (string, fret, time).</a:t>
          </a:r>
          <a:endParaRPr lang="en-US"/>
        </a:p>
      </dgm:t>
    </dgm:pt>
    <dgm:pt modelId="{39075D0D-0B87-4050-9CEF-3C4B154D96C4}" type="parTrans" cxnId="{50BAC21B-F6CE-41B7-A276-9F7644B0D4C8}">
      <dgm:prSet/>
      <dgm:spPr/>
      <dgm:t>
        <a:bodyPr/>
        <a:lstStyle/>
        <a:p>
          <a:endParaRPr lang="en-US"/>
        </a:p>
      </dgm:t>
    </dgm:pt>
    <dgm:pt modelId="{85516DA5-5DDA-430B-8CBC-79B30D352356}" type="sibTrans" cxnId="{50BAC21B-F6CE-41B7-A276-9F7644B0D4C8}">
      <dgm:prSet/>
      <dgm:spPr/>
      <dgm:t>
        <a:bodyPr/>
        <a:lstStyle/>
        <a:p>
          <a:endParaRPr lang="en-US"/>
        </a:p>
      </dgm:t>
    </dgm:pt>
    <dgm:pt modelId="{FC89B02B-D626-45BF-910C-32A074A3B5A6}">
      <dgm:prSet/>
      <dgm:spPr/>
      <dgm:t>
        <a:bodyPr/>
        <a:lstStyle/>
        <a:p>
          <a:r>
            <a:rPr lang="en-US" b="1" i="0" baseline="0"/>
            <a:t>Optimizes:</a:t>
          </a:r>
          <a:r>
            <a:rPr lang="en-US" b="0" i="0" baseline="0"/>
            <a:t> Serializes these events into a custom, highly compact binary format designed for the microcontroller's limited memory.</a:t>
          </a:r>
          <a:endParaRPr lang="en-US"/>
        </a:p>
      </dgm:t>
    </dgm:pt>
    <dgm:pt modelId="{C60E165C-9D3F-4F7F-92D9-094BF7B008C9}" type="parTrans" cxnId="{9CE6B8FF-055B-425E-AB58-FDF54E39D42B}">
      <dgm:prSet/>
      <dgm:spPr/>
      <dgm:t>
        <a:bodyPr/>
        <a:lstStyle/>
        <a:p>
          <a:endParaRPr lang="en-US"/>
        </a:p>
      </dgm:t>
    </dgm:pt>
    <dgm:pt modelId="{44FE5D0A-6FD0-4FF9-AD37-331A78851EC3}" type="sibTrans" cxnId="{9CE6B8FF-055B-425E-AB58-FDF54E39D42B}">
      <dgm:prSet/>
      <dgm:spPr/>
      <dgm:t>
        <a:bodyPr/>
        <a:lstStyle/>
        <a:p>
          <a:endParaRPr lang="en-US"/>
        </a:p>
      </dgm:t>
    </dgm:pt>
    <dgm:pt modelId="{79C7EBC6-A84F-47F3-9BE7-291B4D7E36D4}">
      <dgm:prSet/>
      <dgm:spPr/>
      <dgm:t>
        <a:bodyPr/>
        <a:lstStyle/>
        <a:p>
          <a:r>
            <a:rPr lang="en-US" b="1" i="0" baseline="0"/>
            <a:t>Delivers:</a:t>
          </a:r>
          <a:r>
            <a:rPr lang="en-US" b="0" i="0" baseline="0"/>
            <a:t> Returns the binary data to the frontend for transfer to the ESP32.</a:t>
          </a:r>
          <a:endParaRPr lang="en-US"/>
        </a:p>
      </dgm:t>
    </dgm:pt>
    <dgm:pt modelId="{1F67D549-0C88-47B3-80F9-B78EB2F957E0}" type="parTrans" cxnId="{F416D0E5-5DF5-474F-A383-9DE390EC5E69}">
      <dgm:prSet/>
      <dgm:spPr/>
      <dgm:t>
        <a:bodyPr/>
        <a:lstStyle/>
        <a:p>
          <a:endParaRPr lang="en-US"/>
        </a:p>
      </dgm:t>
    </dgm:pt>
    <dgm:pt modelId="{3A5F4A1C-758B-491D-BCF6-8ECBDD52168A}" type="sibTrans" cxnId="{F416D0E5-5DF5-474F-A383-9DE390EC5E69}">
      <dgm:prSet/>
      <dgm:spPr/>
      <dgm:t>
        <a:bodyPr/>
        <a:lstStyle/>
        <a:p>
          <a:endParaRPr lang="en-US"/>
        </a:p>
      </dgm:t>
    </dgm:pt>
    <dgm:pt modelId="{95EF1C58-EC8F-40EE-BACA-A15B1FF9FA4E}" type="pres">
      <dgm:prSet presAssocID="{798379E3-48B8-47A5-9DF8-F868F0B24F32}" presName="vert0" presStyleCnt="0">
        <dgm:presLayoutVars>
          <dgm:dir/>
          <dgm:animOne val="branch"/>
          <dgm:animLvl val="lvl"/>
        </dgm:presLayoutVars>
      </dgm:prSet>
      <dgm:spPr/>
    </dgm:pt>
    <dgm:pt modelId="{32CEE571-DEF8-4AE4-9F11-EDA261CF5E23}" type="pres">
      <dgm:prSet presAssocID="{B70CEEB9-F69A-42CF-BC55-D9AC9345D95F}" presName="thickLine" presStyleLbl="alignNode1" presStyleIdx="0" presStyleCnt="5"/>
      <dgm:spPr/>
    </dgm:pt>
    <dgm:pt modelId="{C06DCE1D-F59F-4F73-BA7B-3DED35688873}" type="pres">
      <dgm:prSet presAssocID="{B70CEEB9-F69A-42CF-BC55-D9AC9345D95F}" presName="horz1" presStyleCnt="0"/>
      <dgm:spPr/>
    </dgm:pt>
    <dgm:pt modelId="{CD076EF2-C9B0-43FE-813F-5762C9920477}" type="pres">
      <dgm:prSet presAssocID="{B70CEEB9-F69A-42CF-BC55-D9AC9345D95F}" presName="tx1" presStyleLbl="revTx" presStyleIdx="0" presStyleCnt="5"/>
      <dgm:spPr/>
    </dgm:pt>
    <dgm:pt modelId="{4FD6824F-D7E8-4B97-8726-E9990D56CF3B}" type="pres">
      <dgm:prSet presAssocID="{B70CEEB9-F69A-42CF-BC55-D9AC9345D95F}" presName="vert1" presStyleCnt="0"/>
      <dgm:spPr/>
    </dgm:pt>
    <dgm:pt modelId="{9B1B279C-3275-48C1-A315-3975AECD1314}" type="pres">
      <dgm:prSet presAssocID="{27788994-5FB0-440D-B215-6043722D1182}" presName="thickLine" presStyleLbl="alignNode1" presStyleIdx="1" presStyleCnt="5"/>
      <dgm:spPr/>
    </dgm:pt>
    <dgm:pt modelId="{BC367FB4-C2BE-4DAD-AB70-EF247F3578F9}" type="pres">
      <dgm:prSet presAssocID="{27788994-5FB0-440D-B215-6043722D1182}" presName="horz1" presStyleCnt="0"/>
      <dgm:spPr/>
    </dgm:pt>
    <dgm:pt modelId="{CB6BB35A-8AAD-4B21-B1AB-3050B8F12024}" type="pres">
      <dgm:prSet presAssocID="{27788994-5FB0-440D-B215-6043722D1182}" presName="tx1" presStyleLbl="revTx" presStyleIdx="1" presStyleCnt="5"/>
      <dgm:spPr/>
    </dgm:pt>
    <dgm:pt modelId="{34FD3728-9D81-4C14-BC4F-0D89E01971DA}" type="pres">
      <dgm:prSet presAssocID="{27788994-5FB0-440D-B215-6043722D1182}" presName="vert1" presStyleCnt="0"/>
      <dgm:spPr/>
    </dgm:pt>
    <dgm:pt modelId="{2B9F32E5-AF84-4C2B-B084-7018DDDB6D70}" type="pres">
      <dgm:prSet presAssocID="{540C5735-C43B-42B5-BF20-C6ABAA0BC59C}" presName="thickLine" presStyleLbl="alignNode1" presStyleIdx="2" presStyleCnt="5"/>
      <dgm:spPr/>
    </dgm:pt>
    <dgm:pt modelId="{4646ED50-CCCB-49FC-A28D-73C893091B40}" type="pres">
      <dgm:prSet presAssocID="{540C5735-C43B-42B5-BF20-C6ABAA0BC59C}" presName="horz1" presStyleCnt="0"/>
      <dgm:spPr/>
    </dgm:pt>
    <dgm:pt modelId="{44DBFAD9-B6B2-4E0C-8DF6-03C2580F5D1C}" type="pres">
      <dgm:prSet presAssocID="{540C5735-C43B-42B5-BF20-C6ABAA0BC59C}" presName="tx1" presStyleLbl="revTx" presStyleIdx="2" presStyleCnt="5"/>
      <dgm:spPr/>
    </dgm:pt>
    <dgm:pt modelId="{AEBB4C44-5617-4691-92D0-95891D8E659F}" type="pres">
      <dgm:prSet presAssocID="{540C5735-C43B-42B5-BF20-C6ABAA0BC59C}" presName="vert1" presStyleCnt="0"/>
      <dgm:spPr/>
    </dgm:pt>
    <dgm:pt modelId="{964644A1-1D07-43D0-8A63-8D509A63D466}" type="pres">
      <dgm:prSet presAssocID="{FC89B02B-D626-45BF-910C-32A074A3B5A6}" presName="thickLine" presStyleLbl="alignNode1" presStyleIdx="3" presStyleCnt="5"/>
      <dgm:spPr/>
    </dgm:pt>
    <dgm:pt modelId="{3B3A5359-2C83-46EE-8724-D57CE077CCD2}" type="pres">
      <dgm:prSet presAssocID="{FC89B02B-D626-45BF-910C-32A074A3B5A6}" presName="horz1" presStyleCnt="0"/>
      <dgm:spPr/>
    </dgm:pt>
    <dgm:pt modelId="{20FA6184-1BDC-4E3C-B76E-C9071AC9BE02}" type="pres">
      <dgm:prSet presAssocID="{FC89B02B-D626-45BF-910C-32A074A3B5A6}" presName="tx1" presStyleLbl="revTx" presStyleIdx="3" presStyleCnt="5"/>
      <dgm:spPr/>
    </dgm:pt>
    <dgm:pt modelId="{1C00ABEA-EA8E-4FD4-954B-1F7E72C84716}" type="pres">
      <dgm:prSet presAssocID="{FC89B02B-D626-45BF-910C-32A074A3B5A6}" presName="vert1" presStyleCnt="0"/>
      <dgm:spPr/>
    </dgm:pt>
    <dgm:pt modelId="{18F22A98-FC52-4B3F-84CD-37B3ED8B3C68}" type="pres">
      <dgm:prSet presAssocID="{79C7EBC6-A84F-47F3-9BE7-291B4D7E36D4}" presName="thickLine" presStyleLbl="alignNode1" presStyleIdx="4" presStyleCnt="5"/>
      <dgm:spPr/>
    </dgm:pt>
    <dgm:pt modelId="{EF7EB0FD-805D-467A-9BC6-35B4719059E8}" type="pres">
      <dgm:prSet presAssocID="{79C7EBC6-A84F-47F3-9BE7-291B4D7E36D4}" presName="horz1" presStyleCnt="0"/>
      <dgm:spPr/>
    </dgm:pt>
    <dgm:pt modelId="{C9C188C7-39F4-4F87-AD33-45EE1A6FCFB9}" type="pres">
      <dgm:prSet presAssocID="{79C7EBC6-A84F-47F3-9BE7-291B4D7E36D4}" presName="tx1" presStyleLbl="revTx" presStyleIdx="4" presStyleCnt="5"/>
      <dgm:spPr/>
    </dgm:pt>
    <dgm:pt modelId="{EEFD450C-CACD-442A-A079-3D3F6680286E}" type="pres">
      <dgm:prSet presAssocID="{79C7EBC6-A84F-47F3-9BE7-291B4D7E36D4}" presName="vert1" presStyleCnt="0"/>
      <dgm:spPr/>
    </dgm:pt>
  </dgm:ptLst>
  <dgm:cxnLst>
    <dgm:cxn modelId="{EE522F07-9B61-4724-A4A7-3C8A3FE1B66F}" type="presOf" srcId="{798379E3-48B8-47A5-9DF8-F868F0B24F32}" destId="{95EF1C58-EC8F-40EE-BACA-A15B1FF9FA4E}" srcOrd="0" destOrd="0" presId="urn:microsoft.com/office/officeart/2008/layout/LinedList"/>
    <dgm:cxn modelId="{8AF54917-FDC6-4329-9C09-DE986C0B30E3}" srcId="{798379E3-48B8-47A5-9DF8-F868F0B24F32}" destId="{27788994-5FB0-440D-B215-6043722D1182}" srcOrd="1" destOrd="0" parTransId="{C6EC747E-8303-418E-84F1-B5356D0893C2}" sibTransId="{58642B12-76B6-458B-95B1-8CFAFBDDA832}"/>
    <dgm:cxn modelId="{50BAC21B-F6CE-41B7-A276-9F7644B0D4C8}" srcId="{798379E3-48B8-47A5-9DF8-F868F0B24F32}" destId="{540C5735-C43B-42B5-BF20-C6ABAA0BC59C}" srcOrd="2" destOrd="0" parTransId="{39075D0D-0B87-4050-9CEF-3C4B154D96C4}" sibTransId="{85516DA5-5DDA-430B-8CBC-79B30D352356}"/>
    <dgm:cxn modelId="{CD6FD23A-F95D-49C3-A13D-0EAE463D7DFA}" type="presOf" srcId="{27788994-5FB0-440D-B215-6043722D1182}" destId="{CB6BB35A-8AAD-4B21-B1AB-3050B8F12024}" srcOrd="0" destOrd="0" presId="urn:microsoft.com/office/officeart/2008/layout/LinedList"/>
    <dgm:cxn modelId="{3FD00A4C-B74C-45D6-9338-06D33C2ACEF8}" type="presOf" srcId="{FC89B02B-D626-45BF-910C-32A074A3B5A6}" destId="{20FA6184-1BDC-4E3C-B76E-C9071AC9BE02}" srcOrd="0" destOrd="0" presId="urn:microsoft.com/office/officeart/2008/layout/LinedList"/>
    <dgm:cxn modelId="{9E723C78-D148-41F8-8B74-E3ADC56A6B61}" type="presOf" srcId="{540C5735-C43B-42B5-BF20-C6ABAA0BC59C}" destId="{44DBFAD9-B6B2-4E0C-8DF6-03C2580F5D1C}" srcOrd="0" destOrd="0" presId="urn:microsoft.com/office/officeart/2008/layout/LinedList"/>
    <dgm:cxn modelId="{50C7048D-C4F6-45AE-BAD5-DE2F4284E95E}" type="presOf" srcId="{79C7EBC6-A84F-47F3-9BE7-291B4D7E36D4}" destId="{C9C188C7-39F4-4F87-AD33-45EE1A6FCFB9}" srcOrd="0" destOrd="0" presId="urn:microsoft.com/office/officeart/2008/layout/LinedList"/>
    <dgm:cxn modelId="{53B971D7-FF98-4E1A-8C9F-07E63643B7FD}" srcId="{798379E3-48B8-47A5-9DF8-F868F0B24F32}" destId="{B70CEEB9-F69A-42CF-BC55-D9AC9345D95F}" srcOrd="0" destOrd="0" parTransId="{C7952F79-20EA-477D-A99E-6BBA442A7C1F}" sibTransId="{289AF04C-7206-4088-9F44-7ED590108C0B}"/>
    <dgm:cxn modelId="{F416D0E5-5DF5-474F-A383-9DE390EC5E69}" srcId="{798379E3-48B8-47A5-9DF8-F868F0B24F32}" destId="{79C7EBC6-A84F-47F3-9BE7-291B4D7E36D4}" srcOrd="4" destOrd="0" parTransId="{1F67D549-0C88-47B3-80F9-B78EB2F957E0}" sibTransId="{3A5F4A1C-758B-491D-BCF6-8ECBDD52168A}"/>
    <dgm:cxn modelId="{80A757FB-2318-4CDB-A1E4-7A925501D6B8}" type="presOf" srcId="{B70CEEB9-F69A-42CF-BC55-D9AC9345D95F}" destId="{CD076EF2-C9B0-43FE-813F-5762C9920477}" srcOrd="0" destOrd="0" presId="urn:microsoft.com/office/officeart/2008/layout/LinedList"/>
    <dgm:cxn modelId="{9CE6B8FF-055B-425E-AB58-FDF54E39D42B}" srcId="{798379E3-48B8-47A5-9DF8-F868F0B24F32}" destId="{FC89B02B-D626-45BF-910C-32A074A3B5A6}" srcOrd="3" destOrd="0" parTransId="{C60E165C-9D3F-4F7F-92D9-094BF7B008C9}" sibTransId="{44FE5D0A-6FD0-4FF9-AD37-331A78851EC3}"/>
    <dgm:cxn modelId="{41B6BA99-D3C3-4B4C-A2AD-FCF46C885961}" type="presParOf" srcId="{95EF1C58-EC8F-40EE-BACA-A15B1FF9FA4E}" destId="{32CEE571-DEF8-4AE4-9F11-EDA261CF5E23}" srcOrd="0" destOrd="0" presId="urn:microsoft.com/office/officeart/2008/layout/LinedList"/>
    <dgm:cxn modelId="{D7D602C0-CD9C-40B0-8C46-019A42755954}" type="presParOf" srcId="{95EF1C58-EC8F-40EE-BACA-A15B1FF9FA4E}" destId="{C06DCE1D-F59F-4F73-BA7B-3DED35688873}" srcOrd="1" destOrd="0" presId="urn:microsoft.com/office/officeart/2008/layout/LinedList"/>
    <dgm:cxn modelId="{55DDF5D1-49D8-4550-9A37-3B25BB7C5D07}" type="presParOf" srcId="{C06DCE1D-F59F-4F73-BA7B-3DED35688873}" destId="{CD076EF2-C9B0-43FE-813F-5762C9920477}" srcOrd="0" destOrd="0" presId="urn:microsoft.com/office/officeart/2008/layout/LinedList"/>
    <dgm:cxn modelId="{BB0EBC49-FBE1-4143-8878-D9B3A07792A4}" type="presParOf" srcId="{C06DCE1D-F59F-4F73-BA7B-3DED35688873}" destId="{4FD6824F-D7E8-4B97-8726-E9990D56CF3B}" srcOrd="1" destOrd="0" presId="urn:microsoft.com/office/officeart/2008/layout/LinedList"/>
    <dgm:cxn modelId="{367E653F-5254-4D86-99B7-198E813CDC31}" type="presParOf" srcId="{95EF1C58-EC8F-40EE-BACA-A15B1FF9FA4E}" destId="{9B1B279C-3275-48C1-A315-3975AECD1314}" srcOrd="2" destOrd="0" presId="urn:microsoft.com/office/officeart/2008/layout/LinedList"/>
    <dgm:cxn modelId="{3DEE7D6D-4A59-4DD5-868A-18C5ED7A5180}" type="presParOf" srcId="{95EF1C58-EC8F-40EE-BACA-A15B1FF9FA4E}" destId="{BC367FB4-C2BE-4DAD-AB70-EF247F3578F9}" srcOrd="3" destOrd="0" presId="urn:microsoft.com/office/officeart/2008/layout/LinedList"/>
    <dgm:cxn modelId="{EA983C83-D6DF-4C03-8D99-5930FB80ADDD}" type="presParOf" srcId="{BC367FB4-C2BE-4DAD-AB70-EF247F3578F9}" destId="{CB6BB35A-8AAD-4B21-B1AB-3050B8F12024}" srcOrd="0" destOrd="0" presId="urn:microsoft.com/office/officeart/2008/layout/LinedList"/>
    <dgm:cxn modelId="{6BC00B7D-A485-4939-957A-3B8445B7F831}" type="presParOf" srcId="{BC367FB4-C2BE-4DAD-AB70-EF247F3578F9}" destId="{34FD3728-9D81-4C14-BC4F-0D89E01971DA}" srcOrd="1" destOrd="0" presId="urn:microsoft.com/office/officeart/2008/layout/LinedList"/>
    <dgm:cxn modelId="{0120CFEC-F5CC-4350-9064-4D7F8A3E89FC}" type="presParOf" srcId="{95EF1C58-EC8F-40EE-BACA-A15B1FF9FA4E}" destId="{2B9F32E5-AF84-4C2B-B084-7018DDDB6D70}" srcOrd="4" destOrd="0" presId="urn:microsoft.com/office/officeart/2008/layout/LinedList"/>
    <dgm:cxn modelId="{EFBCFF82-E83F-4450-ACCA-0A93A1820DA7}" type="presParOf" srcId="{95EF1C58-EC8F-40EE-BACA-A15B1FF9FA4E}" destId="{4646ED50-CCCB-49FC-A28D-73C893091B40}" srcOrd="5" destOrd="0" presId="urn:microsoft.com/office/officeart/2008/layout/LinedList"/>
    <dgm:cxn modelId="{3987E2E3-EA26-4847-9FAD-BFFF41A9C6BE}" type="presParOf" srcId="{4646ED50-CCCB-49FC-A28D-73C893091B40}" destId="{44DBFAD9-B6B2-4E0C-8DF6-03C2580F5D1C}" srcOrd="0" destOrd="0" presId="urn:microsoft.com/office/officeart/2008/layout/LinedList"/>
    <dgm:cxn modelId="{1A60B26A-28C0-4B0E-ACE3-693882666A00}" type="presParOf" srcId="{4646ED50-CCCB-49FC-A28D-73C893091B40}" destId="{AEBB4C44-5617-4691-92D0-95891D8E659F}" srcOrd="1" destOrd="0" presId="urn:microsoft.com/office/officeart/2008/layout/LinedList"/>
    <dgm:cxn modelId="{5025ED62-6C69-4328-831E-0F21E5E9A62F}" type="presParOf" srcId="{95EF1C58-EC8F-40EE-BACA-A15B1FF9FA4E}" destId="{964644A1-1D07-43D0-8A63-8D509A63D466}" srcOrd="6" destOrd="0" presId="urn:microsoft.com/office/officeart/2008/layout/LinedList"/>
    <dgm:cxn modelId="{628B6EC4-A5BD-473D-A6CC-CADDAE42EC4D}" type="presParOf" srcId="{95EF1C58-EC8F-40EE-BACA-A15B1FF9FA4E}" destId="{3B3A5359-2C83-46EE-8724-D57CE077CCD2}" srcOrd="7" destOrd="0" presId="urn:microsoft.com/office/officeart/2008/layout/LinedList"/>
    <dgm:cxn modelId="{7F9EBA97-A38C-4B17-8815-19537205A23B}" type="presParOf" srcId="{3B3A5359-2C83-46EE-8724-D57CE077CCD2}" destId="{20FA6184-1BDC-4E3C-B76E-C9071AC9BE02}" srcOrd="0" destOrd="0" presId="urn:microsoft.com/office/officeart/2008/layout/LinedList"/>
    <dgm:cxn modelId="{A174C865-4B94-441C-B85A-D41E49BD4D6F}" type="presParOf" srcId="{3B3A5359-2C83-46EE-8724-D57CE077CCD2}" destId="{1C00ABEA-EA8E-4FD4-954B-1F7E72C84716}" srcOrd="1" destOrd="0" presId="urn:microsoft.com/office/officeart/2008/layout/LinedList"/>
    <dgm:cxn modelId="{130FA14E-DB98-4A55-B1B1-F37B6388409C}" type="presParOf" srcId="{95EF1C58-EC8F-40EE-BACA-A15B1FF9FA4E}" destId="{18F22A98-FC52-4B3F-84CD-37B3ED8B3C68}" srcOrd="8" destOrd="0" presId="urn:microsoft.com/office/officeart/2008/layout/LinedList"/>
    <dgm:cxn modelId="{7976F353-D5CB-47D2-BCB5-FA6E7FD89992}" type="presParOf" srcId="{95EF1C58-EC8F-40EE-BACA-A15B1FF9FA4E}" destId="{EF7EB0FD-805D-467A-9BC6-35B4719059E8}" srcOrd="9" destOrd="0" presId="urn:microsoft.com/office/officeart/2008/layout/LinedList"/>
    <dgm:cxn modelId="{9DA4E2D7-D689-4171-9EED-34D71074B096}" type="presParOf" srcId="{EF7EB0FD-805D-467A-9BC6-35B4719059E8}" destId="{C9C188C7-39F4-4F87-AD33-45EE1A6FCFB9}" srcOrd="0" destOrd="0" presId="urn:microsoft.com/office/officeart/2008/layout/LinedList"/>
    <dgm:cxn modelId="{99EF0E8D-BAE7-4DA2-BE14-CAA63056AB23}" type="presParOf" srcId="{EF7EB0FD-805D-467A-9BC6-35B4719059E8}" destId="{EEFD450C-CACD-442A-A079-3D3F668028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3FE27E-68A2-4061-A32A-B3C904D8B85F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 phldr="1"/>
      <dgm:spPr/>
    </dgm:pt>
    <dgm:pt modelId="{3EE01EEC-1CAF-424F-B35B-D7CC236D5ED9}">
      <dgm:prSet phldrT="[Text]"/>
      <dgm:spPr/>
      <dgm:t>
        <a:bodyPr/>
        <a:lstStyle/>
        <a:p>
          <a:r>
            <a:rPr lang="en-GB" dirty="0"/>
            <a:t>Metadata extraction</a:t>
          </a:r>
        </a:p>
      </dgm:t>
    </dgm:pt>
    <dgm:pt modelId="{6B81BFB9-3AEB-40E4-9271-6260F6270AA6}" type="parTrans" cxnId="{45B50965-D4FB-4052-A94C-76656B6877CB}">
      <dgm:prSet/>
      <dgm:spPr/>
      <dgm:t>
        <a:bodyPr/>
        <a:lstStyle/>
        <a:p>
          <a:endParaRPr lang="en-GB"/>
        </a:p>
      </dgm:t>
    </dgm:pt>
    <dgm:pt modelId="{09810DB3-9C73-4CAA-B4F7-C5DD02C3124D}" type="sibTrans" cxnId="{45B50965-D4FB-4052-A94C-76656B6877CB}">
      <dgm:prSet/>
      <dgm:spPr/>
      <dgm:t>
        <a:bodyPr/>
        <a:lstStyle/>
        <a:p>
          <a:endParaRPr lang="en-GB"/>
        </a:p>
      </dgm:t>
    </dgm:pt>
    <dgm:pt modelId="{6AC7CBC5-F8C5-4599-9D80-FFD5D62298BE}">
      <dgm:prSet phldrT="[Text]"/>
      <dgm:spPr/>
      <dgm:t>
        <a:bodyPr/>
        <a:lstStyle/>
        <a:p>
          <a:r>
            <a:rPr lang="en-GB" dirty="0"/>
            <a:t>Note to guitar mapping</a:t>
          </a:r>
        </a:p>
      </dgm:t>
    </dgm:pt>
    <dgm:pt modelId="{E8429A82-B677-457D-AA34-77E2F12B79AC}" type="parTrans" cxnId="{591579C3-6399-4013-A592-118FD8B556CC}">
      <dgm:prSet/>
      <dgm:spPr/>
      <dgm:t>
        <a:bodyPr/>
        <a:lstStyle/>
        <a:p>
          <a:endParaRPr lang="en-GB"/>
        </a:p>
      </dgm:t>
    </dgm:pt>
    <dgm:pt modelId="{F009051E-4759-4345-B7F6-A71F6BBCC683}" type="sibTrans" cxnId="{591579C3-6399-4013-A592-118FD8B556CC}">
      <dgm:prSet/>
      <dgm:spPr/>
      <dgm:t>
        <a:bodyPr/>
        <a:lstStyle/>
        <a:p>
          <a:endParaRPr lang="en-GB"/>
        </a:p>
      </dgm:t>
    </dgm:pt>
    <dgm:pt modelId="{2E0187ED-C91C-40F7-990D-4C74B50B1510}">
      <dgm:prSet phldrT="[Text]"/>
      <dgm:spPr/>
      <dgm:t>
        <a:bodyPr/>
        <a:lstStyle/>
        <a:p>
          <a:r>
            <a:rPr lang="en-GB" dirty="0"/>
            <a:t>Melodic track isolation</a:t>
          </a:r>
        </a:p>
      </dgm:t>
    </dgm:pt>
    <dgm:pt modelId="{747DD28F-1522-483B-9078-B1A12D77497A}" type="parTrans" cxnId="{93E604FD-34C0-4186-A39E-D1CC0CBA081A}">
      <dgm:prSet/>
      <dgm:spPr/>
      <dgm:t>
        <a:bodyPr/>
        <a:lstStyle/>
        <a:p>
          <a:endParaRPr lang="en-GB"/>
        </a:p>
      </dgm:t>
    </dgm:pt>
    <dgm:pt modelId="{DE7DF40C-BB30-4753-AEA3-BB9F70990F74}" type="sibTrans" cxnId="{93E604FD-34C0-4186-A39E-D1CC0CBA081A}">
      <dgm:prSet/>
      <dgm:spPr/>
      <dgm:t>
        <a:bodyPr/>
        <a:lstStyle/>
        <a:p>
          <a:endParaRPr lang="en-GB"/>
        </a:p>
      </dgm:t>
    </dgm:pt>
    <dgm:pt modelId="{39E8012C-F36E-4984-92DE-A90420418EB6}">
      <dgm:prSet phldrT="[Text]"/>
      <dgm:spPr/>
      <dgm:t>
        <a:bodyPr/>
        <a:lstStyle/>
        <a:p>
          <a:r>
            <a:rPr lang="en-GB" dirty="0"/>
            <a:t>Merging and time normalisation</a:t>
          </a:r>
        </a:p>
      </dgm:t>
    </dgm:pt>
    <dgm:pt modelId="{3683B9FC-6390-41E4-8015-EFCD823AF9C5}" type="parTrans" cxnId="{2F66019C-118F-42B1-AC0D-4CE3F25C822A}">
      <dgm:prSet/>
      <dgm:spPr/>
      <dgm:t>
        <a:bodyPr/>
        <a:lstStyle/>
        <a:p>
          <a:endParaRPr lang="en-GB"/>
        </a:p>
      </dgm:t>
    </dgm:pt>
    <dgm:pt modelId="{A050DBD6-7724-490F-9CBA-25ABAD04F121}" type="sibTrans" cxnId="{2F66019C-118F-42B1-AC0D-4CE3F25C822A}">
      <dgm:prSet/>
      <dgm:spPr/>
      <dgm:t>
        <a:bodyPr/>
        <a:lstStyle/>
        <a:p>
          <a:endParaRPr lang="en-GB"/>
        </a:p>
      </dgm:t>
    </dgm:pt>
    <dgm:pt modelId="{0362FB9D-22B8-4A7B-9602-D2ECEB15B55C}">
      <dgm:prSet phldrT="[Text]"/>
      <dgm:spPr/>
      <dgm:t>
        <a:bodyPr/>
        <a:lstStyle/>
        <a:p>
          <a:r>
            <a:rPr lang="en-GB" dirty="0"/>
            <a:t>Event encoding</a:t>
          </a:r>
        </a:p>
      </dgm:t>
    </dgm:pt>
    <dgm:pt modelId="{3BF072A5-2109-4BF7-9B66-74C5D24030DF}" type="parTrans" cxnId="{BFB94C58-3B46-4CA3-9092-ECFF7D825475}">
      <dgm:prSet/>
      <dgm:spPr/>
      <dgm:t>
        <a:bodyPr/>
        <a:lstStyle/>
        <a:p>
          <a:endParaRPr lang="en-GB"/>
        </a:p>
      </dgm:t>
    </dgm:pt>
    <dgm:pt modelId="{980CD51E-7F89-48F2-BD78-F6066D6F657E}" type="sibTrans" cxnId="{BFB94C58-3B46-4CA3-9092-ECFF7D825475}">
      <dgm:prSet/>
      <dgm:spPr/>
      <dgm:t>
        <a:bodyPr/>
        <a:lstStyle/>
        <a:p>
          <a:endParaRPr lang="en-GB"/>
        </a:p>
      </dgm:t>
    </dgm:pt>
    <dgm:pt modelId="{C73F4401-52D3-4070-AE11-5B75D2B2CEAF}">
      <dgm:prSet phldrT="[Text]"/>
      <dgm:spPr/>
      <dgm:t>
        <a:bodyPr/>
        <a:lstStyle/>
        <a:p>
          <a:r>
            <a:rPr lang="en-GB" dirty="0"/>
            <a:t>JSON formatting</a:t>
          </a:r>
        </a:p>
      </dgm:t>
    </dgm:pt>
    <dgm:pt modelId="{7A1AC3DE-FF5D-4659-8CD8-1251765E97B8}" type="parTrans" cxnId="{0CBA6748-542A-4C3E-B3AE-AFC2C0BFB257}">
      <dgm:prSet/>
      <dgm:spPr/>
      <dgm:t>
        <a:bodyPr/>
        <a:lstStyle/>
        <a:p>
          <a:endParaRPr lang="en-GB"/>
        </a:p>
      </dgm:t>
    </dgm:pt>
    <dgm:pt modelId="{9C3D35A1-C547-40B8-8457-9B40B271A7AE}" type="sibTrans" cxnId="{0CBA6748-542A-4C3E-B3AE-AFC2C0BFB257}">
      <dgm:prSet/>
      <dgm:spPr/>
      <dgm:t>
        <a:bodyPr/>
        <a:lstStyle/>
        <a:p>
          <a:endParaRPr lang="en-GB"/>
        </a:p>
      </dgm:t>
    </dgm:pt>
    <dgm:pt modelId="{606B0B10-6C87-4247-8FFF-243F3694BD51}">
      <dgm:prSet/>
      <dgm:spPr/>
      <dgm:t>
        <a:bodyPr/>
        <a:lstStyle/>
        <a:p>
          <a:r>
            <a:rPr lang="en-GB"/>
            <a:t>Extract global timing info</a:t>
          </a:r>
        </a:p>
      </dgm:t>
    </dgm:pt>
    <dgm:pt modelId="{BE9222EE-3C00-4914-8788-DECE905EE5E4}" type="parTrans" cxnId="{7547520A-DC13-4AA5-BFE0-9A6AF827A972}">
      <dgm:prSet/>
      <dgm:spPr/>
      <dgm:t>
        <a:bodyPr/>
        <a:lstStyle/>
        <a:p>
          <a:endParaRPr lang="en-GB"/>
        </a:p>
      </dgm:t>
    </dgm:pt>
    <dgm:pt modelId="{EC493102-CB72-4251-87FE-FA46228107BA}" type="sibTrans" cxnId="{7547520A-DC13-4AA5-BFE0-9A6AF827A972}">
      <dgm:prSet/>
      <dgm:spPr/>
      <dgm:t>
        <a:bodyPr/>
        <a:lstStyle/>
        <a:p>
          <a:endParaRPr lang="en-GB"/>
        </a:p>
      </dgm:t>
    </dgm:pt>
    <dgm:pt modelId="{D593404D-3D04-4D7B-9185-26A24B3EF194}">
      <dgm:prSet/>
      <dgm:spPr/>
      <dgm:t>
        <a:bodyPr/>
        <a:lstStyle/>
        <a:p>
          <a:r>
            <a:rPr lang="en-GB" dirty="0"/>
            <a:t>Remove percussion (MIDI track 9) and empty tracks</a:t>
          </a:r>
        </a:p>
      </dgm:t>
    </dgm:pt>
    <dgm:pt modelId="{B812701E-9A8B-440E-B473-0BF1A6283A95}" type="parTrans" cxnId="{97B843F9-DC7E-4BEF-88C3-5FA769BC25EE}">
      <dgm:prSet/>
      <dgm:spPr/>
      <dgm:t>
        <a:bodyPr/>
        <a:lstStyle/>
        <a:p>
          <a:endParaRPr lang="en-GB"/>
        </a:p>
      </dgm:t>
    </dgm:pt>
    <dgm:pt modelId="{11974196-7AC6-4156-9A6A-DFBBD9E7F0CF}" type="sibTrans" cxnId="{97B843F9-DC7E-4BEF-88C3-5FA769BC25EE}">
      <dgm:prSet/>
      <dgm:spPr/>
      <dgm:t>
        <a:bodyPr/>
        <a:lstStyle/>
        <a:p>
          <a:endParaRPr lang="en-GB"/>
        </a:p>
      </dgm:t>
    </dgm:pt>
    <dgm:pt modelId="{05AF32F8-3D38-48C8-9B77-28FD5C16CA8C}">
      <dgm:prSet/>
      <dgm:spPr/>
      <dgm:t>
        <a:bodyPr/>
        <a:lstStyle/>
        <a:p>
          <a:r>
            <a:rPr lang="en-GB"/>
            <a:t>Combine melodic tracks, convert time to absolute ms</a:t>
          </a:r>
        </a:p>
      </dgm:t>
    </dgm:pt>
    <dgm:pt modelId="{B696867C-5B56-4A58-83E4-7DBD1D8430D8}" type="parTrans" cxnId="{C0F4188A-464F-44CB-BC27-6E6E41D0046B}">
      <dgm:prSet/>
      <dgm:spPr/>
      <dgm:t>
        <a:bodyPr/>
        <a:lstStyle/>
        <a:p>
          <a:endParaRPr lang="en-GB"/>
        </a:p>
      </dgm:t>
    </dgm:pt>
    <dgm:pt modelId="{06D53C17-4119-4ED2-A938-410EB928E4FD}" type="sibTrans" cxnId="{C0F4188A-464F-44CB-BC27-6E6E41D0046B}">
      <dgm:prSet/>
      <dgm:spPr/>
      <dgm:t>
        <a:bodyPr/>
        <a:lstStyle/>
        <a:p>
          <a:endParaRPr lang="en-GB"/>
        </a:p>
      </dgm:t>
    </dgm:pt>
    <dgm:pt modelId="{EF062D40-7340-493C-AF4E-D420625844EB}">
      <dgm:prSet/>
      <dgm:spPr/>
      <dgm:t>
        <a:bodyPr/>
        <a:lstStyle/>
        <a:p>
          <a:r>
            <a:rPr lang="en-GB" dirty="0"/>
            <a:t>Greedy algorithm to map not to string, fret pair, lowest note first</a:t>
          </a:r>
        </a:p>
      </dgm:t>
    </dgm:pt>
    <dgm:pt modelId="{6798BD0E-EC8C-4232-AAC8-678D68EF2E38}" type="parTrans" cxnId="{B1B40935-2F86-46BA-93FE-D1DFFF0CF39E}">
      <dgm:prSet/>
      <dgm:spPr/>
      <dgm:t>
        <a:bodyPr/>
        <a:lstStyle/>
        <a:p>
          <a:endParaRPr lang="en-GB"/>
        </a:p>
      </dgm:t>
    </dgm:pt>
    <dgm:pt modelId="{54E96BA6-077C-4C4A-9B04-880C22E0D0D8}" type="sibTrans" cxnId="{B1B40935-2F86-46BA-93FE-D1DFFF0CF39E}">
      <dgm:prSet/>
      <dgm:spPr/>
      <dgm:t>
        <a:bodyPr/>
        <a:lstStyle/>
        <a:p>
          <a:endParaRPr lang="en-GB"/>
        </a:p>
      </dgm:t>
    </dgm:pt>
    <dgm:pt modelId="{06D5DC4A-9602-4A5B-9012-21937F7054F6}">
      <dgm:prSet/>
      <dgm:spPr/>
      <dgm:t>
        <a:bodyPr/>
        <a:lstStyle/>
        <a:p>
          <a:r>
            <a:rPr lang="en-GB" dirty="0"/>
            <a:t>Encode each note on and off event: Timing, string number, fret number</a:t>
          </a:r>
        </a:p>
      </dgm:t>
    </dgm:pt>
    <dgm:pt modelId="{A2B6785C-E4DF-4976-A93D-DBFC945452BB}" type="parTrans" cxnId="{AC524C4C-0A8C-4892-AE27-8A356D8B3998}">
      <dgm:prSet/>
      <dgm:spPr/>
      <dgm:t>
        <a:bodyPr/>
        <a:lstStyle/>
        <a:p>
          <a:endParaRPr lang="en-GB"/>
        </a:p>
      </dgm:t>
    </dgm:pt>
    <dgm:pt modelId="{209A4A43-D17E-42D0-88C8-9F1F6508783C}" type="sibTrans" cxnId="{AC524C4C-0A8C-4892-AE27-8A356D8B3998}">
      <dgm:prSet/>
      <dgm:spPr/>
      <dgm:t>
        <a:bodyPr/>
        <a:lstStyle/>
        <a:p>
          <a:endParaRPr lang="en-GB"/>
        </a:p>
      </dgm:t>
    </dgm:pt>
    <dgm:pt modelId="{BA55625E-FD8E-42E2-948B-1471C8970C9E}">
      <dgm:prSet/>
      <dgm:spPr/>
      <dgm:t>
        <a:bodyPr/>
        <a:lstStyle/>
        <a:p>
          <a:endParaRPr lang="en-GB" dirty="0"/>
        </a:p>
      </dgm:t>
    </dgm:pt>
    <dgm:pt modelId="{848469A1-9910-4E7F-A66D-04EA4547CA0D}" type="parTrans" cxnId="{27515E4F-F461-403B-A6CD-0600C883E33F}">
      <dgm:prSet/>
      <dgm:spPr/>
      <dgm:t>
        <a:bodyPr/>
        <a:lstStyle/>
        <a:p>
          <a:endParaRPr lang="en-GB"/>
        </a:p>
      </dgm:t>
    </dgm:pt>
    <dgm:pt modelId="{7D0273FC-F59D-4ABA-B2DD-925E3B917AEA}" type="sibTrans" cxnId="{27515E4F-F461-403B-A6CD-0600C883E33F}">
      <dgm:prSet/>
      <dgm:spPr/>
      <dgm:t>
        <a:bodyPr/>
        <a:lstStyle/>
        <a:p>
          <a:endParaRPr lang="en-GB"/>
        </a:p>
      </dgm:t>
    </dgm:pt>
    <dgm:pt modelId="{B140E8D4-EE2F-4BFF-AE5D-726AADBE6C70}">
      <dgm:prSet/>
      <dgm:spPr/>
      <dgm:t>
        <a:bodyPr/>
        <a:lstStyle/>
        <a:p>
          <a:r>
            <a:rPr lang="en-GB" dirty="0"/>
            <a:t>Sort events chronologically and wrap into JSON structure</a:t>
          </a:r>
        </a:p>
      </dgm:t>
    </dgm:pt>
    <dgm:pt modelId="{4A92DCE1-CF62-4C8F-84A7-360447DC1F8F}" type="parTrans" cxnId="{06BFB61C-3D6A-401A-BE6B-5C7497226FFC}">
      <dgm:prSet/>
      <dgm:spPr/>
      <dgm:t>
        <a:bodyPr/>
        <a:lstStyle/>
        <a:p>
          <a:endParaRPr lang="en-GB"/>
        </a:p>
      </dgm:t>
    </dgm:pt>
    <dgm:pt modelId="{24C09359-A482-44B2-8D23-C188171E3FDA}" type="sibTrans" cxnId="{06BFB61C-3D6A-401A-BE6B-5C7497226FFC}">
      <dgm:prSet/>
      <dgm:spPr/>
      <dgm:t>
        <a:bodyPr/>
        <a:lstStyle/>
        <a:p>
          <a:endParaRPr lang="en-GB"/>
        </a:p>
      </dgm:t>
    </dgm:pt>
    <dgm:pt modelId="{0F1906C5-4A23-4EEA-9361-BA011584D172}" type="pres">
      <dgm:prSet presAssocID="{F13FE27E-68A2-4061-A32A-B3C904D8B85F}" presName="Name0" presStyleCnt="0">
        <dgm:presLayoutVars>
          <dgm:dir/>
          <dgm:animLvl val="lvl"/>
          <dgm:resizeHandles val="exact"/>
        </dgm:presLayoutVars>
      </dgm:prSet>
      <dgm:spPr/>
    </dgm:pt>
    <dgm:pt modelId="{FF3B2992-8374-4B24-AD59-EC04D7B04E1A}" type="pres">
      <dgm:prSet presAssocID="{C73F4401-52D3-4070-AE11-5B75D2B2CEAF}" presName="boxAndChildren" presStyleCnt="0"/>
      <dgm:spPr/>
    </dgm:pt>
    <dgm:pt modelId="{ECCE535B-D378-4E5C-A4D6-F21348B2397B}" type="pres">
      <dgm:prSet presAssocID="{C73F4401-52D3-4070-AE11-5B75D2B2CEAF}" presName="parentTextBox" presStyleLbl="alignNode1" presStyleIdx="0" presStyleCnt="6"/>
      <dgm:spPr/>
    </dgm:pt>
    <dgm:pt modelId="{E450F8CE-C059-4215-B5A4-48ECE6E25DAF}" type="pres">
      <dgm:prSet presAssocID="{C73F4401-52D3-4070-AE11-5B75D2B2CEAF}" presName="descendantBox" presStyleLbl="bgAccFollowNode1" presStyleIdx="0" presStyleCnt="6"/>
      <dgm:spPr/>
    </dgm:pt>
    <dgm:pt modelId="{C2D0E310-EE64-4264-94E8-8F35776A915A}" type="pres">
      <dgm:prSet presAssocID="{980CD51E-7F89-48F2-BD78-F6066D6F657E}" presName="sp" presStyleCnt="0"/>
      <dgm:spPr/>
    </dgm:pt>
    <dgm:pt modelId="{FC4F31AB-A8EB-48E3-B57E-D984295C7431}" type="pres">
      <dgm:prSet presAssocID="{0362FB9D-22B8-4A7B-9602-D2ECEB15B55C}" presName="arrowAndChildren" presStyleCnt="0"/>
      <dgm:spPr/>
    </dgm:pt>
    <dgm:pt modelId="{6927249B-C296-40D5-95F2-B08D4EB6E5D8}" type="pres">
      <dgm:prSet presAssocID="{0362FB9D-22B8-4A7B-9602-D2ECEB15B55C}" presName="parentTextArrow" presStyleLbl="node1" presStyleIdx="0" presStyleCnt="0"/>
      <dgm:spPr/>
    </dgm:pt>
    <dgm:pt modelId="{8DE14120-A0A1-4089-9679-7DBD0E08A13D}" type="pres">
      <dgm:prSet presAssocID="{0362FB9D-22B8-4A7B-9602-D2ECEB15B55C}" presName="arrow" presStyleLbl="alignNode1" presStyleIdx="1" presStyleCnt="6"/>
      <dgm:spPr/>
    </dgm:pt>
    <dgm:pt modelId="{85CF83AB-ACCF-44BA-90C8-6E1408FD056D}" type="pres">
      <dgm:prSet presAssocID="{0362FB9D-22B8-4A7B-9602-D2ECEB15B55C}" presName="descendantArrow" presStyleLbl="bgAccFollowNode1" presStyleIdx="1" presStyleCnt="6"/>
      <dgm:spPr/>
    </dgm:pt>
    <dgm:pt modelId="{C7E764FF-F717-435F-BCC4-3B86F48C2C54}" type="pres">
      <dgm:prSet presAssocID="{F009051E-4759-4345-B7F6-A71F6BBCC683}" presName="sp" presStyleCnt="0"/>
      <dgm:spPr/>
    </dgm:pt>
    <dgm:pt modelId="{CBE1C2DD-3680-42D9-AAE7-4A39C5AD86C8}" type="pres">
      <dgm:prSet presAssocID="{6AC7CBC5-F8C5-4599-9D80-FFD5D62298BE}" presName="arrowAndChildren" presStyleCnt="0"/>
      <dgm:spPr/>
    </dgm:pt>
    <dgm:pt modelId="{CA5A635F-70E7-41B0-98B2-2ED1454DC194}" type="pres">
      <dgm:prSet presAssocID="{6AC7CBC5-F8C5-4599-9D80-FFD5D62298BE}" presName="parentTextArrow" presStyleLbl="node1" presStyleIdx="0" presStyleCnt="0"/>
      <dgm:spPr/>
    </dgm:pt>
    <dgm:pt modelId="{589C75FD-D327-43EB-8678-7728318F08C6}" type="pres">
      <dgm:prSet presAssocID="{6AC7CBC5-F8C5-4599-9D80-FFD5D62298BE}" presName="arrow" presStyleLbl="alignNode1" presStyleIdx="2" presStyleCnt="6"/>
      <dgm:spPr/>
    </dgm:pt>
    <dgm:pt modelId="{186749A4-23C9-4C7C-AB65-4FEBFABE44DE}" type="pres">
      <dgm:prSet presAssocID="{6AC7CBC5-F8C5-4599-9D80-FFD5D62298BE}" presName="descendantArrow" presStyleLbl="bgAccFollowNode1" presStyleIdx="2" presStyleCnt="6"/>
      <dgm:spPr/>
    </dgm:pt>
    <dgm:pt modelId="{6B573BF8-4FA7-48C2-BABD-3CAF6D1780D0}" type="pres">
      <dgm:prSet presAssocID="{A050DBD6-7724-490F-9CBA-25ABAD04F121}" presName="sp" presStyleCnt="0"/>
      <dgm:spPr/>
    </dgm:pt>
    <dgm:pt modelId="{13822A2D-D4A8-4C02-B669-A95CA747862D}" type="pres">
      <dgm:prSet presAssocID="{39E8012C-F36E-4984-92DE-A90420418EB6}" presName="arrowAndChildren" presStyleCnt="0"/>
      <dgm:spPr/>
    </dgm:pt>
    <dgm:pt modelId="{0BACB6AD-C63D-467A-BF84-15F6983FAABD}" type="pres">
      <dgm:prSet presAssocID="{39E8012C-F36E-4984-92DE-A90420418EB6}" presName="parentTextArrow" presStyleLbl="node1" presStyleIdx="0" presStyleCnt="0"/>
      <dgm:spPr/>
    </dgm:pt>
    <dgm:pt modelId="{5A590C9D-CB43-413B-8AF7-75DC4AE17230}" type="pres">
      <dgm:prSet presAssocID="{39E8012C-F36E-4984-92DE-A90420418EB6}" presName="arrow" presStyleLbl="alignNode1" presStyleIdx="3" presStyleCnt="6"/>
      <dgm:spPr/>
    </dgm:pt>
    <dgm:pt modelId="{768568F9-EFF3-4646-A545-C841A987A1B7}" type="pres">
      <dgm:prSet presAssocID="{39E8012C-F36E-4984-92DE-A90420418EB6}" presName="descendantArrow" presStyleLbl="bgAccFollowNode1" presStyleIdx="3" presStyleCnt="6"/>
      <dgm:spPr/>
    </dgm:pt>
    <dgm:pt modelId="{92E22215-C960-443F-95FB-F2AF5AE44BC9}" type="pres">
      <dgm:prSet presAssocID="{DE7DF40C-BB30-4753-AEA3-BB9F70990F74}" presName="sp" presStyleCnt="0"/>
      <dgm:spPr/>
    </dgm:pt>
    <dgm:pt modelId="{955CEC1B-63B1-4ECA-8707-909547160E68}" type="pres">
      <dgm:prSet presAssocID="{2E0187ED-C91C-40F7-990D-4C74B50B1510}" presName="arrowAndChildren" presStyleCnt="0"/>
      <dgm:spPr/>
    </dgm:pt>
    <dgm:pt modelId="{AAA8DC60-E09B-428B-9134-B7868C865C0C}" type="pres">
      <dgm:prSet presAssocID="{2E0187ED-C91C-40F7-990D-4C74B50B1510}" presName="parentTextArrow" presStyleLbl="node1" presStyleIdx="0" presStyleCnt="0"/>
      <dgm:spPr/>
    </dgm:pt>
    <dgm:pt modelId="{4B7137AE-D220-47BF-B4F1-B18D3D91551A}" type="pres">
      <dgm:prSet presAssocID="{2E0187ED-C91C-40F7-990D-4C74B50B1510}" presName="arrow" presStyleLbl="alignNode1" presStyleIdx="4" presStyleCnt="6"/>
      <dgm:spPr/>
    </dgm:pt>
    <dgm:pt modelId="{274D0575-A21A-4E61-9ACD-4FA23F5504BE}" type="pres">
      <dgm:prSet presAssocID="{2E0187ED-C91C-40F7-990D-4C74B50B1510}" presName="descendantArrow" presStyleLbl="bgAccFollowNode1" presStyleIdx="4" presStyleCnt="6"/>
      <dgm:spPr/>
    </dgm:pt>
    <dgm:pt modelId="{5E18F630-4DAA-4AA5-BFB5-4CB7C2274411}" type="pres">
      <dgm:prSet presAssocID="{09810DB3-9C73-4CAA-B4F7-C5DD02C3124D}" presName="sp" presStyleCnt="0"/>
      <dgm:spPr/>
    </dgm:pt>
    <dgm:pt modelId="{A26F8E6C-5AA5-4D8B-80B3-9BCABAD01BB3}" type="pres">
      <dgm:prSet presAssocID="{3EE01EEC-1CAF-424F-B35B-D7CC236D5ED9}" presName="arrowAndChildren" presStyleCnt="0"/>
      <dgm:spPr/>
    </dgm:pt>
    <dgm:pt modelId="{5654BA05-CCD4-405E-B1E6-DAB9A3741B91}" type="pres">
      <dgm:prSet presAssocID="{3EE01EEC-1CAF-424F-B35B-D7CC236D5ED9}" presName="parentTextArrow" presStyleLbl="node1" presStyleIdx="0" presStyleCnt="0"/>
      <dgm:spPr/>
    </dgm:pt>
    <dgm:pt modelId="{4B7ADB26-F986-445D-9EAA-C7BD3A9DD7EE}" type="pres">
      <dgm:prSet presAssocID="{3EE01EEC-1CAF-424F-B35B-D7CC236D5ED9}" presName="arrow" presStyleLbl="alignNode1" presStyleIdx="5" presStyleCnt="6"/>
      <dgm:spPr/>
    </dgm:pt>
    <dgm:pt modelId="{110F07D0-5559-46AF-B71A-82B0224F6F2D}" type="pres">
      <dgm:prSet presAssocID="{3EE01EEC-1CAF-424F-B35B-D7CC236D5ED9}" presName="descendantArrow" presStyleLbl="bgAccFollowNode1" presStyleIdx="5" presStyleCnt="6"/>
      <dgm:spPr/>
    </dgm:pt>
  </dgm:ptLst>
  <dgm:cxnLst>
    <dgm:cxn modelId="{7547520A-DC13-4AA5-BFE0-9A6AF827A972}" srcId="{3EE01EEC-1CAF-424F-B35B-D7CC236D5ED9}" destId="{606B0B10-6C87-4247-8FFF-243F3694BD51}" srcOrd="0" destOrd="0" parTransId="{BE9222EE-3C00-4914-8788-DECE905EE5E4}" sibTransId="{EC493102-CB72-4251-87FE-FA46228107BA}"/>
    <dgm:cxn modelId="{3127DC13-AA0D-4723-92A5-8BC506F1A852}" type="presOf" srcId="{B140E8D4-EE2F-4BFF-AE5D-726AADBE6C70}" destId="{E450F8CE-C059-4215-B5A4-48ECE6E25DAF}" srcOrd="0" destOrd="0" presId="urn:microsoft.com/office/officeart/2016/7/layout/VerticalDownArrowProcess"/>
    <dgm:cxn modelId="{06BFB61C-3D6A-401A-BE6B-5C7497226FFC}" srcId="{C73F4401-52D3-4070-AE11-5B75D2B2CEAF}" destId="{B140E8D4-EE2F-4BFF-AE5D-726AADBE6C70}" srcOrd="0" destOrd="0" parTransId="{4A92DCE1-CF62-4C8F-84A7-360447DC1F8F}" sibTransId="{24C09359-A482-44B2-8D23-C188171E3FDA}"/>
    <dgm:cxn modelId="{B1B40935-2F86-46BA-93FE-D1DFFF0CF39E}" srcId="{6AC7CBC5-F8C5-4599-9D80-FFD5D62298BE}" destId="{EF062D40-7340-493C-AF4E-D420625844EB}" srcOrd="0" destOrd="0" parTransId="{6798BD0E-EC8C-4232-AAC8-678D68EF2E38}" sibTransId="{54E96BA6-077C-4C4A-9B04-880C22E0D0D8}"/>
    <dgm:cxn modelId="{33800036-9149-4B58-B937-54DAC8BDC941}" type="presOf" srcId="{F13FE27E-68A2-4061-A32A-B3C904D8B85F}" destId="{0F1906C5-4A23-4EEA-9361-BA011584D172}" srcOrd="0" destOrd="0" presId="urn:microsoft.com/office/officeart/2016/7/layout/VerticalDownArrowProcess"/>
    <dgm:cxn modelId="{10632E3C-3A62-4907-9287-97D89B33A6F5}" type="presOf" srcId="{EF062D40-7340-493C-AF4E-D420625844EB}" destId="{186749A4-23C9-4C7C-AB65-4FEBFABE44DE}" srcOrd="0" destOrd="0" presId="urn:microsoft.com/office/officeart/2016/7/layout/VerticalDownArrowProcess"/>
    <dgm:cxn modelId="{9FB82743-7515-485E-88D9-13D7833C3D11}" type="presOf" srcId="{3EE01EEC-1CAF-424F-B35B-D7CC236D5ED9}" destId="{4B7ADB26-F986-445D-9EAA-C7BD3A9DD7EE}" srcOrd="1" destOrd="0" presId="urn:microsoft.com/office/officeart/2016/7/layout/VerticalDownArrowProcess"/>
    <dgm:cxn modelId="{45B50965-D4FB-4052-A94C-76656B6877CB}" srcId="{F13FE27E-68A2-4061-A32A-B3C904D8B85F}" destId="{3EE01EEC-1CAF-424F-B35B-D7CC236D5ED9}" srcOrd="0" destOrd="0" parTransId="{6B81BFB9-3AEB-40E4-9271-6260F6270AA6}" sibTransId="{09810DB3-9C73-4CAA-B4F7-C5DD02C3124D}"/>
    <dgm:cxn modelId="{0CBA6748-542A-4C3E-B3AE-AFC2C0BFB257}" srcId="{F13FE27E-68A2-4061-A32A-B3C904D8B85F}" destId="{C73F4401-52D3-4070-AE11-5B75D2B2CEAF}" srcOrd="5" destOrd="0" parTransId="{7A1AC3DE-FF5D-4659-8CD8-1251765E97B8}" sibTransId="{9C3D35A1-C547-40B8-8457-9B40B271A7AE}"/>
    <dgm:cxn modelId="{AC524C4C-0A8C-4892-AE27-8A356D8B3998}" srcId="{0362FB9D-22B8-4A7B-9602-D2ECEB15B55C}" destId="{06D5DC4A-9602-4A5B-9012-21937F7054F6}" srcOrd="0" destOrd="0" parTransId="{A2B6785C-E4DF-4976-A93D-DBFC945452BB}" sibTransId="{209A4A43-D17E-42D0-88C8-9F1F6508783C}"/>
    <dgm:cxn modelId="{27515E4F-F461-403B-A6CD-0600C883E33F}" srcId="{0362FB9D-22B8-4A7B-9602-D2ECEB15B55C}" destId="{BA55625E-FD8E-42E2-948B-1471C8970C9E}" srcOrd="1" destOrd="0" parTransId="{848469A1-9910-4E7F-A66D-04EA4547CA0D}" sibTransId="{7D0273FC-F59D-4ABA-B2DD-925E3B917AEA}"/>
    <dgm:cxn modelId="{87CCB54F-61E2-4B4C-9936-119FF247B841}" type="presOf" srcId="{39E8012C-F36E-4984-92DE-A90420418EB6}" destId="{0BACB6AD-C63D-467A-BF84-15F6983FAABD}" srcOrd="0" destOrd="0" presId="urn:microsoft.com/office/officeart/2016/7/layout/VerticalDownArrowProcess"/>
    <dgm:cxn modelId="{05D79E72-F9A1-4072-AD57-3C07E3D56D74}" type="presOf" srcId="{06D5DC4A-9602-4A5B-9012-21937F7054F6}" destId="{85CF83AB-ACCF-44BA-90C8-6E1408FD056D}" srcOrd="0" destOrd="0" presId="urn:microsoft.com/office/officeart/2016/7/layout/VerticalDownArrowProcess"/>
    <dgm:cxn modelId="{88C3B577-82B5-4C24-B9FE-77A3C90BA88F}" type="presOf" srcId="{0362FB9D-22B8-4A7B-9602-D2ECEB15B55C}" destId="{8DE14120-A0A1-4089-9679-7DBD0E08A13D}" srcOrd="1" destOrd="0" presId="urn:microsoft.com/office/officeart/2016/7/layout/VerticalDownArrowProcess"/>
    <dgm:cxn modelId="{BFB94C58-3B46-4CA3-9092-ECFF7D825475}" srcId="{F13FE27E-68A2-4061-A32A-B3C904D8B85F}" destId="{0362FB9D-22B8-4A7B-9602-D2ECEB15B55C}" srcOrd="4" destOrd="0" parTransId="{3BF072A5-2109-4BF7-9B66-74C5D24030DF}" sibTransId="{980CD51E-7F89-48F2-BD78-F6066D6F657E}"/>
    <dgm:cxn modelId="{608FD678-C5C3-42DC-8848-52A50F8AFE2B}" type="presOf" srcId="{6AC7CBC5-F8C5-4599-9D80-FFD5D62298BE}" destId="{589C75FD-D327-43EB-8678-7728318F08C6}" srcOrd="1" destOrd="0" presId="urn:microsoft.com/office/officeart/2016/7/layout/VerticalDownArrowProcess"/>
    <dgm:cxn modelId="{8B242679-F550-45D3-827F-1036218251BD}" type="presOf" srcId="{39E8012C-F36E-4984-92DE-A90420418EB6}" destId="{5A590C9D-CB43-413B-8AF7-75DC4AE17230}" srcOrd="1" destOrd="0" presId="urn:microsoft.com/office/officeart/2016/7/layout/VerticalDownArrowProcess"/>
    <dgm:cxn modelId="{EAC53286-5C23-46E5-8FF2-AAD019B77325}" type="presOf" srcId="{D593404D-3D04-4D7B-9185-26A24B3EF194}" destId="{274D0575-A21A-4E61-9ACD-4FA23F5504BE}" srcOrd="0" destOrd="0" presId="urn:microsoft.com/office/officeart/2016/7/layout/VerticalDownArrowProcess"/>
    <dgm:cxn modelId="{487AAE86-59D2-4BE9-955C-75C86DC064D7}" type="presOf" srcId="{0362FB9D-22B8-4A7B-9602-D2ECEB15B55C}" destId="{6927249B-C296-40D5-95F2-B08D4EB6E5D8}" srcOrd="0" destOrd="0" presId="urn:microsoft.com/office/officeart/2016/7/layout/VerticalDownArrowProcess"/>
    <dgm:cxn modelId="{C0F4188A-464F-44CB-BC27-6E6E41D0046B}" srcId="{39E8012C-F36E-4984-92DE-A90420418EB6}" destId="{05AF32F8-3D38-48C8-9B77-28FD5C16CA8C}" srcOrd="0" destOrd="0" parTransId="{B696867C-5B56-4A58-83E4-7DBD1D8430D8}" sibTransId="{06D53C17-4119-4ED2-A938-410EB928E4FD}"/>
    <dgm:cxn modelId="{662F449A-DFAD-41ED-8891-25F3A242255B}" type="presOf" srcId="{3EE01EEC-1CAF-424F-B35B-D7CC236D5ED9}" destId="{5654BA05-CCD4-405E-B1E6-DAB9A3741B91}" srcOrd="0" destOrd="0" presId="urn:microsoft.com/office/officeart/2016/7/layout/VerticalDownArrowProcess"/>
    <dgm:cxn modelId="{2F66019C-118F-42B1-AC0D-4CE3F25C822A}" srcId="{F13FE27E-68A2-4061-A32A-B3C904D8B85F}" destId="{39E8012C-F36E-4984-92DE-A90420418EB6}" srcOrd="2" destOrd="0" parTransId="{3683B9FC-6390-41E4-8015-EFCD823AF9C5}" sibTransId="{A050DBD6-7724-490F-9CBA-25ABAD04F121}"/>
    <dgm:cxn modelId="{C0D2539E-DF60-4041-98B4-2E50047B488E}" type="presOf" srcId="{05AF32F8-3D38-48C8-9B77-28FD5C16CA8C}" destId="{768568F9-EFF3-4646-A545-C841A987A1B7}" srcOrd="0" destOrd="0" presId="urn:microsoft.com/office/officeart/2016/7/layout/VerticalDownArrowProcess"/>
    <dgm:cxn modelId="{056CAA9F-DFCC-4CBB-9409-70A326FEE6CC}" type="presOf" srcId="{606B0B10-6C87-4247-8FFF-243F3694BD51}" destId="{110F07D0-5559-46AF-B71A-82B0224F6F2D}" srcOrd="0" destOrd="0" presId="urn:microsoft.com/office/officeart/2016/7/layout/VerticalDownArrowProcess"/>
    <dgm:cxn modelId="{4A05F3A9-B5DA-464B-9F79-D9DB5D91FBC6}" type="presOf" srcId="{6AC7CBC5-F8C5-4599-9D80-FFD5D62298BE}" destId="{CA5A635F-70E7-41B0-98B2-2ED1454DC194}" srcOrd="0" destOrd="0" presId="urn:microsoft.com/office/officeart/2016/7/layout/VerticalDownArrowProcess"/>
    <dgm:cxn modelId="{591579C3-6399-4013-A592-118FD8B556CC}" srcId="{F13FE27E-68A2-4061-A32A-B3C904D8B85F}" destId="{6AC7CBC5-F8C5-4599-9D80-FFD5D62298BE}" srcOrd="3" destOrd="0" parTransId="{E8429A82-B677-457D-AA34-77E2F12B79AC}" sibTransId="{F009051E-4759-4345-B7F6-A71F6BBCC683}"/>
    <dgm:cxn modelId="{AACB53E2-EEB1-4166-B1DA-B39246D2E121}" type="presOf" srcId="{2E0187ED-C91C-40F7-990D-4C74B50B1510}" destId="{AAA8DC60-E09B-428B-9134-B7868C865C0C}" srcOrd="0" destOrd="0" presId="urn:microsoft.com/office/officeart/2016/7/layout/VerticalDownArrowProcess"/>
    <dgm:cxn modelId="{5F0C27E7-9E3F-491E-916A-1ED3FA39FEE7}" type="presOf" srcId="{BA55625E-FD8E-42E2-948B-1471C8970C9E}" destId="{85CF83AB-ACCF-44BA-90C8-6E1408FD056D}" srcOrd="0" destOrd="1" presId="urn:microsoft.com/office/officeart/2016/7/layout/VerticalDownArrowProcess"/>
    <dgm:cxn modelId="{B73B91E9-070B-460C-AAFB-0F8EC34A2F94}" type="presOf" srcId="{2E0187ED-C91C-40F7-990D-4C74B50B1510}" destId="{4B7137AE-D220-47BF-B4F1-B18D3D91551A}" srcOrd="1" destOrd="0" presId="urn:microsoft.com/office/officeart/2016/7/layout/VerticalDownArrowProcess"/>
    <dgm:cxn modelId="{6EBAF7ED-DE25-44AF-B5F3-FE652BE8B055}" type="presOf" srcId="{C73F4401-52D3-4070-AE11-5B75D2B2CEAF}" destId="{ECCE535B-D378-4E5C-A4D6-F21348B2397B}" srcOrd="0" destOrd="0" presId="urn:microsoft.com/office/officeart/2016/7/layout/VerticalDownArrowProcess"/>
    <dgm:cxn modelId="{97B843F9-DC7E-4BEF-88C3-5FA769BC25EE}" srcId="{2E0187ED-C91C-40F7-990D-4C74B50B1510}" destId="{D593404D-3D04-4D7B-9185-26A24B3EF194}" srcOrd="0" destOrd="0" parTransId="{B812701E-9A8B-440E-B473-0BF1A6283A95}" sibTransId="{11974196-7AC6-4156-9A6A-DFBBD9E7F0CF}"/>
    <dgm:cxn modelId="{93E604FD-34C0-4186-A39E-D1CC0CBA081A}" srcId="{F13FE27E-68A2-4061-A32A-B3C904D8B85F}" destId="{2E0187ED-C91C-40F7-990D-4C74B50B1510}" srcOrd="1" destOrd="0" parTransId="{747DD28F-1522-483B-9078-B1A12D77497A}" sibTransId="{DE7DF40C-BB30-4753-AEA3-BB9F70990F74}"/>
    <dgm:cxn modelId="{254A03CC-91B2-4BEC-A3A2-30982E80106D}" type="presParOf" srcId="{0F1906C5-4A23-4EEA-9361-BA011584D172}" destId="{FF3B2992-8374-4B24-AD59-EC04D7B04E1A}" srcOrd="0" destOrd="0" presId="urn:microsoft.com/office/officeart/2016/7/layout/VerticalDownArrowProcess"/>
    <dgm:cxn modelId="{80D1A1E0-5C44-4715-9C07-237CA64B2278}" type="presParOf" srcId="{FF3B2992-8374-4B24-AD59-EC04D7B04E1A}" destId="{ECCE535B-D378-4E5C-A4D6-F21348B2397B}" srcOrd="0" destOrd="0" presId="urn:microsoft.com/office/officeart/2016/7/layout/VerticalDownArrowProcess"/>
    <dgm:cxn modelId="{D0A205BC-7AF9-45A7-8C43-34D871D5296B}" type="presParOf" srcId="{FF3B2992-8374-4B24-AD59-EC04D7B04E1A}" destId="{E450F8CE-C059-4215-B5A4-48ECE6E25DAF}" srcOrd="1" destOrd="0" presId="urn:microsoft.com/office/officeart/2016/7/layout/VerticalDownArrowProcess"/>
    <dgm:cxn modelId="{9F0954D1-57BA-4192-9858-63AB7736DDE2}" type="presParOf" srcId="{0F1906C5-4A23-4EEA-9361-BA011584D172}" destId="{C2D0E310-EE64-4264-94E8-8F35776A915A}" srcOrd="1" destOrd="0" presId="urn:microsoft.com/office/officeart/2016/7/layout/VerticalDownArrowProcess"/>
    <dgm:cxn modelId="{406A709C-D071-4537-9D64-6B28D2B873A4}" type="presParOf" srcId="{0F1906C5-4A23-4EEA-9361-BA011584D172}" destId="{FC4F31AB-A8EB-48E3-B57E-D984295C7431}" srcOrd="2" destOrd="0" presId="urn:microsoft.com/office/officeart/2016/7/layout/VerticalDownArrowProcess"/>
    <dgm:cxn modelId="{AF0EB399-7841-49C1-9FA1-FA259EADFB52}" type="presParOf" srcId="{FC4F31AB-A8EB-48E3-B57E-D984295C7431}" destId="{6927249B-C296-40D5-95F2-B08D4EB6E5D8}" srcOrd="0" destOrd="0" presId="urn:microsoft.com/office/officeart/2016/7/layout/VerticalDownArrowProcess"/>
    <dgm:cxn modelId="{F984D0FC-8DE5-44BE-ADDE-F179FE3D6093}" type="presParOf" srcId="{FC4F31AB-A8EB-48E3-B57E-D984295C7431}" destId="{8DE14120-A0A1-4089-9679-7DBD0E08A13D}" srcOrd="1" destOrd="0" presId="urn:microsoft.com/office/officeart/2016/7/layout/VerticalDownArrowProcess"/>
    <dgm:cxn modelId="{52A8621C-9E0E-4EC0-A499-1A3235D15BB3}" type="presParOf" srcId="{FC4F31AB-A8EB-48E3-B57E-D984295C7431}" destId="{85CF83AB-ACCF-44BA-90C8-6E1408FD056D}" srcOrd="2" destOrd="0" presId="urn:microsoft.com/office/officeart/2016/7/layout/VerticalDownArrowProcess"/>
    <dgm:cxn modelId="{5FA6CAEE-4E33-4E1F-B9E0-4EBE6793CA9A}" type="presParOf" srcId="{0F1906C5-4A23-4EEA-9361-BA011584D172}" destId="{C7E764FF-F717-435F-BCC4-3B86F48C2C54}" srcOrd="3" destOrd="0" presId="urn:microsoft.com/office/officeart/2016/7/layout/VerticalDownArrowProcess"/>
    <dgm:cxn modelId="{D2D7A1FF-DD0E-4125-A952-45243BB1722D}" type="presParOf" srcId="{0F1906C5-4A23-4EEA-9361-BA011584D172}" destId="{CBE1C2DD-3680-42D9-AAE7-4A39C5AD86C8}" srcOrd="4" destOrd="0" presId="urn:microsoft.com/office/officeart/2016/7/layout/VerticalDownArrowProcess"/>
    <dgm:cxn modelId="{4A5E592B-5F4F-412E-A990-8917B38EAE8C}" type="presParOf" srcId="{CBE1C2DD-3680-42D9-AAE7-4A39C5AD86C8}" destId="{CA5A635F-70E7-41B0-98B2-2ED1454DC194}" srcOrd="0" destOrd="0" presId="urn:microsoft.com/office/officeart/2016/7/layout/VerticalDownArrowProcess"/>
    <dgm:cxn modelId="{DFF0CBFB-888E-4AD8-B5EE-1B705E2E2777}" type="presParOf" srcId="{CBE1C2DD-3680-42D9-AAE7-4A39C5AD86C8}" destId="{589C75FD-D327-43EB-8678-7728318F08C6}" srcOrd="1" destOrd="0" presId="urn:microsoft.com/office/officeart/2016/7/layout/VerticalDownArrowProcess"/>
    <dgm:cxn modelId="{61EF95B2-4927-4E79-A1BA-F79CC96129D9}" type="presParOf" srcId="{CBE1C2DD-3680-42D9-AAE7-4A39C5AD86C8}" destId="{186749A4-23C9-4C7C-AB65-4FEBFABE44DE}" srcOrd="2" destOrd="0" presId="urn:microsoft.com/office/officeart/2016/7/layout/VerticalDownArrowProcess"/>
    <dgm:cxn modelId="{D99412A2-7C80-4314-96B6-94E7236DB60A}" type="presParOf" srcId="{0F1906C5-4A23-4EEA-9361-BA011584D172}" destId="{6B573BF8-4FA7-48C2-BABD-3CAF6D1780D0}" srcOrd="5" destOrd="0" presId="urn:microsoft.com/office/officeart/2016/7/layout/VerticalDownArrowProcess"/>
    <dgm:cxn modelId="{175F1236-FDDF-4009-B35E-DC7352D2E31D}" type="presParOf" srcId="{0F1906C5-4A23-4EEA-9361-BA011584D172}" destId="{13822A2D-D4A8-4C02-B669-A95CA747862D}" srcOrd="6" destOrd="0" presId="urn:microsoft.com/office/officeart/2016/7/layout/VerticalDownArrowProcess"/>
    <dgm:cxn modelId="{45C65AF4-0168-4C3B-80AE-91C01101F577}" type="presParOf" srcId="{13822A2D-D4A8-4C02-B669-A95CA747862D}" destId="{0BACB6AD-C63D-467A-BF84-15F6983FAABD}" srcOrd="0" destOrd="0" presId="urn:microsoft.com/office/officeart/2016/7/layout/VerticalDownArrowProcess"/>
    <dgm:cxn modelId="{08DB976B-CE15-4CB5-8610-0D2BB0AB1FD0}" type="presParOf" srcId="{13822A2D-D4A8-4C02-B669-A95CA747862D}" destId="{5A590C9D-CB43-413B-8AF7-75DC4AE17230}" srcOrd="1" destOrd="0" presId="urn:microsoft.com/office/officeart/2016/7/layout/VerticalDownArrowProcess"/>
    <dgm:cxn modelId="{42892A37-4B89-49C8-8270-9C4E5F88E79F}" type="presParOf" srcId="{13822A2D-D4A8-4C02-B669-A95CA747862D}" destId="{768568F9-EFF3-4646-A545-C841A987A1B7}" srcOrd="2" destOrd="0" presId="urn:microsoft.com/office/officeart/2016/7/layout/VerticalDownArrowProcess"/>
    <dgm:cxn modelId="{2EF4EC10-2054-428B-B19A-7597033D993C}" type="presParOf" srcId="{0F1906C5-4A23-4EEA-9361-BA011584D172}" destId="{92E22215-C960-443F-95FB-F2AF5AE44BC9}" srcOrd="7" destOrd="0" presId="urn:microsoft.com/office/officeart/2016/7/layout/VerticalDownArrowProcess"/>
    <dgm:cxn modelId="{8BF1C4BC-3843-4BAE-966F-ECFD6659995F}" type="presParOf" srcId="{0F1906C5-4A23-4EEA-9361-BA011584D172}" destId="{955CEC1B-63B1-4ECA-8707-909547160E68}" srcOrd="8" destOrd="0" presId="urn:microsoft.com/office/officeart/2016/7/layout/VerticalDownArrowProcess"/>
    <dgm:cxn modelId="{D00B2AAF-D638-4426-B398-60435FD16CBB}" type="presParOf" srcId="{955CEC1B-63B1-4ECA-8707-909547160E68}" destId="{AAA8DC60-E09B-428B-9134-B7868C865C0C}" srcOrd="0" destOrd="0" presId="urn:microsoft.com/office/officeart/2016/7/layout/VerticalDownArrowProcess"/>
    <dgm:cxn modelId="{F2D2C5D8-B574-4315-9D37-7B4F29EF3185}" type="presParOf" srcId="{955CEC1B-63B1-4ECA-8707-909547160E68}" destId="{4B7137AE-D220-47BF-B4F1-B18D3D91551A}" srcOrd="1" destOrd="0" presId="urn:microsoft.com/office/officeart/2016/7/layout/VerticalDownArrowProcess"/>
    <dgm:cxn modelId="{3B47529B-F873-40DF-AB6C-08051A549CF9}" type="presParOf" srcId="{955CEC1B-63B1-4ECA-8707-909547160E68}" destId="{274D0575-A21A-4E61-9ACD-4FA23F5504BE}" srcOrd="2" destOrd="0" presId="urn:microsoft.com/office/officeart/2016/7/layout/VerticalDownArrowProcess"/>
    <dgm:cxn modelId="{7E914069-9D0B-4456-9F44-040226B06964}" type="presParOf" srcId="{0F1906C5-4A23-4EEA-9361-BA011584D172}" destId="{5E18F630-4DAA-4AA5-BFB5-4CB7C2274411}" srcOrd="9" destOrd="0" presId="urn:microsoft.com/office/officeart/2016/7/layout/VerticalDownArrowProcess"/>
    <dgm:cxn modelId="{BDDA56C8-E8D6-4729-9340-1529D88D5132}" type="presParOf" srcId="{0F1906C5-4A23-4EEA-9361-BA011584D172}" destId="{A26F8E6C-5AA5-4D8B-80B3-9BCABAD01BB3}" srcOrd="10" destOrd="0" presId="urn:microsoft.com/office/officeart/2016/7/layout/VerticalDownArrowProcess"/>
    <dgm:cxn modelId="{3A1DAF28-16EA-4835-BA42-6BBB27BCD1D3}" type="presParOf" srcId="{A26F8E6C-5AA5-4D8B-80B3-9BCABAD01BB3}" destId="{5654BA05-CCD4-405E-B1E6-DAB9A3741B91}" srcOrd="0" destOrd="0" presId="urn:microsoft.com/office/officeart/2016/7/layout/VerticalDownArrowProcess"/>
    <dgm:cxn modelId="{43D780C6-614D-4414-83B1-F4B34ED1F9C7}" type="presParOf" srcId="{A26F8E6C-5AA5-4D8B-80B3-9BCABAD01BB3}" destId="{4B7ADB26-F986-445D-9EAA-C7BD3A9DD7EE}" srcOrd="1" destOrd="0" presId="urn:microsoft.com/office/officeart/2016/7/layout/VerticalDownArrowProcess"/>
    <dgm:cxn modelId="{900CE161-00C6-4112-B47A-7D1CC2AD96DB}" type="presParOf" srcId="{A26F8E6C-5AA5-4D8B-80B3-9BCABAD01BB3}" destId="{110F07D0-5559-46AF-B71A-82B0224F6F2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FF98E4-2586-46DC-87CF-FFB89A2DAD0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F2A5E70-E8ED-48DF-9403-29C5996D1068}">
      <dgm:prSet phldrT="[Text]"/>
      <dgm:spPr/>
      <dgm:t>
        <a:bodyPr/>
        <a:lstStyle/>
        <a:p>
          <a:r>
            <a:rPr lang="en-GB" dirty="0"/>
            <a:t>User input</a:t>
          </a:r>
        </a:p>
      </dgm:t>
    </dgm:pt>
    <dgm:pt modelId="{BAD867A0-FFB9-4B9E-8BE0-EFA24D539B33}" type="parTrans" cxnId="{D3954251-4C52-4E8A-8BD6-625072E95C12}">
      <dgm:prSet/>
      <dgm:spPr/>
      <dgm:t>
        <a:bodyPr/>
        <a:lstStyle/>
        <a:p>
          <a:endParaRPr lang="en-GB"/>
        </a:p>
      </dgm:t>
    </dgm:pt>
    <dgm:pt modelId="{C5156181-F579-4B45-A048-96C5CA948DF1}" type="sibTrans" cxnId="{D3954251-4C52-4E8A-8BD6-625072E95C12}">
      <dgm:prSet/>
      <dgm:spPr/>
      <dgm:t>
        <a:bodyPr/>
        <a:lstStyle/>
        <a:p>
          <a:endParaRPr lang="en-GB"/>
        </a:p>
      </dgm:t>
    </dgm:pt>
    <dgm:pt modelId="{A144B17D-7524-4DB8-9206-CA2C89832F48}">
      <dgm:prSet phldrT="[Text]"/>
      <dgm:spPr/>
      <dgm:t>
        <a:bodyPr/>
        <a:lstStyle/>
        <a:p>
          <a:r>
            <a:rPr lang="en-GB" dirty="0"/>
            <a:t>JSON payload from React.js frontend</a:t>
          </a:r>
        </a:p>
      </dgm:t>
    </dgm:pt>
    <dgm:pt modelId="{BE81A02D-6B1D-4083-9389-1A38E3327DB6}" type="parTrans" cxnId="{F7A8C15E-B9FD-47B0-B7CB-F75F974A2D83}">
      <dgm:prSet/>
      <dgm:spPr/>
      <dgm:t>
        <a:bodyPr/>
        <a:lstStyle/>
        <a:p>
          <a:endParaRPr lang="en-GB"/>
        </a:p>
      </dgm:t>
    </dgm:pt>
    <dgm:pt modelId="{1A27C518-4984-4C4B-9AC7-F9EC1C0A6C04}" type="sibTrans" cxnId="{F7A8C15E-B9FD-47B0-B7CB-F75F974A2D83}">
      <dgm:prSet/>
      <dgm:spPr/>
      <dgm:t>
        <a:bodyPr/>
        <a:lstStyle/>
        <a:p>
          <a:endParaRPr lang="en-GB"/>
        </a:p>
      </dgm:t>
    </dgm:pt>
    <dgm:pt modelId="{8C20DA60-6697-4080-B60B-12B1E74B65F4}">
      <dgm:prSet phldrT="[Text]"/>
      <dgm:spPr/>
      <dgm:t>
        <a:bodyPr/>
        <a:lstStyle/>
        <a:p>
          <a:r>
            <a:rPr lang="en-GB" dirty="0"/>
            <a:t>Model inference</a:t>
          </a:r>
        </a:p>
      </dgm:t>
    </dgm:pt>
    <dgm:pt modelId="{C2E4E410-20D7-462D-9F61-D5EBF08B38A7}" type="parTrans" cxnId="{0437D9F2-CB19-4FA8-9AE0-8E4B1DC00F17}">
      <dgm:prSet/>
      <dgm:spPr/>
      <dgm:t>
        <a:bodyPr/>
        <a:lstStyle/>
        <a:p>
          <a:endParaRPr lang="en-GB"/>
        </a:p>
      </dgm:t>
    </dgm:pt>
    <dgm:pt modelId="{67916B89-8414-4C19-A83E-3CCDAD095674}" type="sibTrans" cxnId="{0437D9F2-CB19-4FA8-9AE0-8E4B1DC00F17}">
      <dgm:prSet/>
      <dgm:spPr/>
      <dgm:t>
        <a:bodyPr/>
        <a:lstStyle/>
        <a:p>
          <a:endParaRPr lang="en-GB"/>
        </a:p>
      </dgm:t>
    </dgm:pt>
    <dgm:pt modelId="{FDDA406E-63E6-4841-A046-4BD2EC997F3A}">
      <dgm:prSet phldrT="[Text]"/>
      <dgm:spPr/>
      <dgm:t>
        <a:bodyPr/>
        <a:lstStyle/>
        <a:p>
          <a:r>
            <a:rPr lang="en-GB" dirty="0"/>
            <a:t>Text2midi T5 transformer model</a:t>
          </a:r>
        </a:p>
      </dgm:t>
    </dgm:pt>
    <dgm:pt modelId="{EED9A8C9-0C2C-4536-A437-E48CE46F67DF}" type="parTrans" cxnId="{2DA480B5-836A-435A-9A7E-641E5221902A}">
      <dgm:prSet/>
      <dgm:spPr/>
      <dgm:t>
        <a:bodyPr/>
        <a:lstStyle/>
        <a:p>
          <a:endParaRPr lang="en-GB"/>
        </a:p>
      </dgm:t>
    </dgm:pt>
    <dgm:pt modelId="{6B739D53-EBC7-412F-8C44-D68C5C1E7113}" type="sibTrans" cxnId="{2DA480B5-836A-435A-9A7E-641E5221902A}">
      <dgm:prSet/>
      <dgm:spPr/>
      <dgm:t>
        <a:bodyPr/>
        <a:lstStyle/>
        <a:p>
          <a:endParaRPr lang="en-GB"/>
        </a:p>
      </dgm:t>
    </dgm:pt>
    <dgm:pt modelId="{A7AA6AD2-EC92-4C6A-9916-68B108CC5FE7}">
      <dgm:prSet phldrT="[Text]"/>
      <dgm:spPr/>
      <dgm:t>
        <a:bodyPr/>
        <a:lstStyle/>
        <a:p>
          <a:r>
            <a:rPr lang="en-GB" dirty="0"/>
            <a:t>Token generation</a:t>
          </a:r>
        </a:p>
      </dgm:t>
    </dgm:pt>
    <dgm:pt modelId="{9B607748-BC48-4F20-9BBB-3C20047FFD5F}" type="parTrans" cxnId="{481C91CE-0943-4A51-8CD4-915A104D77EB}">
      <dgm:prSet/>
      <dgm:spPr/>
      <dgm:t>
        <a:bodyPr/>
        <a:lstStyle/>
        <a:p>
          <a:endParaRPr lang="en-GB"/>
        </a:p>
      </dgm:t>
    </dgm:pt>
    <dgm:pt modelId="{83454401-341A-4582-BB92-BFF0ADEF861A}" type="sibTrans" cxnId="{481C91CE-0943-4A51-8CD4-915A104D77EB}">
      <dgm:prSet/>
      <dgm:spPr/>
      <dgm:t>
        <a:bodyPr/>
        <a:lstStyle/>
        <a:p>
          <a:endParaRPr lang="en-GB"/>
        </a:p>
      </dgm:t>
    </dgm:pt>
    <dgm:pt modelId="{8A71D03C-E75E-4E8F-A340-6D2D65305405}">
      <dgm:prSet phldrT="[Text]"/>
      <dgm:spPr/>
      <dgm:t>
        <a:bodyPr/>
        <a:lstStyle/>
        <a:p>
          <a:r>
            <a:rPr lang="en-GB" dirty="0"/>
            <a:t>Text based musical tokens</a:t>
          </a:r>
        </a:p>
      </dgm:t>
    </dgm:pt>
    <dgm:pt modelId="{2FDC2236-60D1-47DC-8B4B-113104548078}" type="parTrans" cxnId="{D66463F4-3A38-4C1C-8EFE-4754F744EB9B}">
      <dgm:prSet/>
      <dgm:spPr/>
      <dgm:t>
        <a:bodyPr/>
        <a:lstStyle/>
        <a:p>
          <a:endParaRPr lang="en-GB"/>
        </a:p>
      </dgm:t>
    </dgm:pt>
    <dgm:pt modelId="{EF82A667-0BE2-4EF1-A0DA-B5A3981D0D1D}" type="sibTrans" cxnId="{D66463F4-3A38-4C1C-8EFE-4754F744EB9B}">
      <dgm:prSet/>
      <dgm:spPr/>
      <dgm:t>
        <a:bodyPr/>
        <a:lstStyle/>
        <a:p>
          <a:endParaRPr lang="en-GB"/>
        </a:p>
      </dgm:t>
    </dgm:pt>
    <dgm:pt modelId="{15429EF1-C9E0-49B6-B812-3694CBA8F5FF}">
      <dgm:prSet phldrT="[Text]"/>
      <dgm:spPr/>
      <dgm:t>
        <a:bodyPr/>
        <a:lstStyle/>
        <a:p>
          <a:r>
            <a:rPr lang="en-GB" dirty="0"/>
            <a:t>Decode to midi </a:t>
          </a:r>
        </a:p>
      </dgm:t>
    </dgm:pt>
    <dgm:pt modelId="{81FC6BF5-3A58-4E26-9B8A-E07CCF89AFDC}" type="parTrans" cxnId="{D7BF243C-2336-48CC-92FD-0E13872CD2D3}">
      <dgm:prSet/>
      <dgm:spPr/>
      <dgm:t>
        <a:bodyPr/>
        <a:lstStyle/>
        <a:p>
          <a:endParaRPr lang="en-GB"/>
        </a:p>
      </dgm:t>
    </dgm:pt>
    <dgm:pt modelId="{36B9900F-9FD4-4B0C-A5E0-ED06870D4C4F}" type="sibTrans" cxnId="{D7BF243C-2336-48CC-92FD-0E13872CD2D3}">
      <dgm:prSet/>
      <dgm:spPr/>
      <dgm:t>
        <a:bodyPr/>
        <a:lstStyle/>
        <a:p>
          <a:endParaRPr lang="en-GB"/>
        </a:p>
      </dgm:t>
    </dgm:pt>
    <dgm:pt modelId="{DBDB1B33-3015-47B0-8F62-FE1FF6DF6B7D}">
      <dgm:prSet phldrT="[Text]"/>
      <dgm:spPr/>
      <dgm:t>
        <a:bodyPr/>
        <a:lstStyle/>
        <a:p>
          <a:r>
            <a:rPr lang="en-GB" dirty="0" err="1"/>
            <a:t>Miditok</a:t>
          </a:r>
          <a:r>
            <a:rPr lang="en-GB" dirty="0"/>
            <a:t> library used to turn tokens into midi file</a:t>
          </a:r>
        </a:p>
      </dgm:t>
    </dgm:pt>
    <dgm:pt modelId="{D8FFD95D-0749-4FB8-BF95-BCAD29C53CE1}" type="parTrans" cxnId="{FA7B2E0B-9EAA-447E-B7CE-D1C8A3D6A2A6}">
      <dgm:prSet/>
      <dgm:spPr/>
      <dgm:t>
        <a:bodyPr/>
        <a:lstStyle/>
        <a:p>
          <a:endParaRPr lang="en-GB"/>
        </a:p>
      </dgm:t>
    </dgm:pt>
    <dgm:pt modelId="{24111886-FB8C-45AD-BC0E-DFF9BFC264BE}" type="sibTrans" cxnId="{FA7B2E0B-9EAA-447E-B7CE-D1C8A3D6A2A6}">
      <dgm:prSet/>
      <dgm:spPr/>
      <dgm:t>
        <a:bodyPr/>
        <a:lstStyle/>
        <a:p>
          <a:endParaRPr lang="en-GB"/>
        </a:p>
      </dgm:t>
    </dgm:pt>
    <dgm:pt modelId="{016C6AF9-AF84-4A7E-87B2-A9D93F00C4A2}">
      <dgm:prSet phldrT="[Text]"/>
      <dgm:spPr/>
      <dgm:t>
        <a:bodyPr/>
        <a:lstStyle/>
        <a:p>
          <a:r>
            <a:rPr lang="en-GB" dirty="0"/>
            <a:t>Output</a:t>
          </a:r>
        </a:p>
      </dgm:t>
    </dgm:pt>
    <dgm:pt modelId="{1C550535-8C62-4085-B790-365EA4ECF9EA}" type="parTrans" cxnId="{77B342B2-4105-4E1B-9A42-D6599E98E06F}">
      <dgm:prSet/>
      <dgm:spPr/>
      <dgm:t>
        <a:bodyPr/>
        <a:lstStyle/>
        <a:p>
          <a:endParaRPr lang="en-GB"/>
        </a:p>
      </dgm:t>
    </dgm:pt>
    <dgm:pt modelId="{B9A9C674-701A-4EE1-8812-91EAFCAC8859}" type="sibTrans" cxnId="{77B342B2-4105-4E1B-9A42-D6599E98E06F}">
      <dgm:prSet/>
      <dgm:spPr/>
      <dgm:t>
        <a:bodyPr/>
        <a:lstStyle/>
        <a:p>
          <a:endParaRPr lang="en-GB"/>
        </a:p>
      </dgm:t>
    </dgm:pt>
    <dgm:pt modelId="{E8E50234-3459-409A-AD5F-279FE6618B44}">
      <dgm:prSet phldrT="[Text]"/>
      <dgm:spPr/>
      <dgm:t>
        <a:bodyPr/>
        <a:lstStyle/>
        <a:p>
          <a:r>
            <a:rPr lang="en-GB" dirty="0"/>
            <a:t>MIDI file returned to frontend</a:t>
          </a:r>
        </a:p>
      </dgm:t>
    </dgm:pt>
    <dgm:pt modelId="{176F4A4D-2EC1-46F1-901C-C5233FFAAE74}" type="parTrans" cxnId="{59CFE341-BC6E-44CE-BBBC-7D00D61ED823}">
      <dgm:prSet/>
      <dgm:spPr/>
      <dgm:t>
        <a:bodyPr/>
        <a:lstStyle/>
        <a:p>
          <a:endParaRPr lang="en-GB"/>
        </a:p>
      </dgm:t>
    </dgm:pt>
    <dgm:pt modelId="{317B8E80-01F9-4792-B206-86DC4759512A}" type="sibTrans" cxnId="{59CFE341-BC6E-44CE-BBBC-7D00D61ED823}">
      <dgm:prSet/>
      <dgm:spPr/>
      <dgm:t>
        <a:bodyPr/>
        <a:lstStyle/>
        <a:p>
          <a:endParaRPr lang="en-GB"/>
        </a:p>
      </dgm:t>
    </dgm:pt>
    <dgm:pt modelId="{83273A05-7D9E-420B-BE6F-F1623748575B}" type="pres">
      <dgm:prSet presAssocID="{52FF98E4-2586-46DC-87CF-FFB89A2DAD03}" presName="rootnode" presStyleCnt="0">
        <dgm:presLayoutVars>
          <dgm:chMax/>
          <dgm:chPref/>
          <dgm:dir/>
          <dgm:animLvl val="lvl"/>
        </dgm:presLayoutVars>
      </dgm:prSet>
      <dgm:spPr/>
    </dgm:pt>
    <dgm:pt modelId="{728CEC0B-FE93-4BF1-AA41-B48F2C4FAE04}" type="pres">
      <dgm:prSet presAssocID="{8F2A5E70-E8ED-48DF-9403-29C5996D1068}" presName="composite" presStyleCnt="0"/>
      <dgm:spPr/>
    </dgm:pt>
    <dgm:pt modelId="{0394011C-1920-4DBA-99A5-C8E430240D83}" type="pres">
      <dgm:prSet presAssocID="{8F2A5E70-E8ED-48DF-9403-29C5996D1068}" presName="bentUpArrow1" presStyleLbl="alignImgPlace1" presStyleIdx="0" presStyleCnt="4"/>
      <dgm:spPr/>
    </dgm:pt>
    <dgm:pt modelId="{5FAE2AF6-3D8B-4DF0-BEC5-FD828CEF3077}" type="pres">
      <dgm:prSet presAssocID="{8F2A5E70-E8ED-48DF-9403-29C5996D1068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303531A5-B212-4CCB-8415-1B0EDE9CF966}" type="pres">
      <dgm:prSet presAssocID="{8F2A5E70-E8ED-48DF-9403-29C5996D1068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15230AD7-66CF-4AF4-9BFD-F15A24062C00}" type="pres">
      <dgm:prSet presAssocID="{C5156181-F579-4B45-A048-96C5CA948DF1}" presName="sibTrans" presStyleCnt="0"/>
      <dgm:spPr/>
    </dgm:pt>
    <dgm:pt modelId="{FFC2B82C-69BD-478A-A7CD-68891EC2EBD1}" type="pres">
      <dgm:prSet presAssocID="{8C20DA60-6697-4080-B60B-12B1E74B65F4}" presName="composite" presStyleCnt="0"/>
      <dgm:spPr/>
    </dgm:pt>
    <dgm:pt modelId="{630CD07B-6531-48CC-A0DC-534E6E0CC496}" type="pres">
      <dgm:prSet presAssocID="{8C20DA60-6697-4080-B60B-12B1E74B65F4}" presName="bentUpArrow1" presStyleLbl="alignImgPlace1" presStyleIdx="1" presStyleCnt="4"/>
      <dgm:spPr/>
    </dgm:pt>
    <dgm:pt modelId="{4D40922F-535A-4D79-9B39-EDCFF052A574}" type="pres">
      <dgm:prSet presAssocID="{8C20DA60-6697-4080-B60B-12B1E74B65F4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D37A8E33-D821-4AB4-BD04-B0B22CFE1079}" type="pres">
      <dgm:prSet presAssocID="{8C20DA60-6697-4080-B60B-12B1E74B65F4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73913045-09C5-43B6-8A50-0DEDB71C1696}" type="pres">
      <dgm:prSet presAssocID="{67916B89-8414-4C19-A83E-3CCDAD095674}" presName="sibTrans" presStyleCnt="0"/>
      <dgm:spPr/>
    </dgm:pt>
    <dgm:pt modelId="{F54BFB95-CBF1-4F1B-83FE-04BD36B7C7DC}" type="pres">
      <dgm:prSet presAssocID="{A7AA6AD2-EC92-4C6A-9916-68B108CC5FE7}" presName="composite" presStyleCnt="0"/>
      <dgm:spPr/>
    </dgm:pt>
    <dgm:pt modelId="{92570BE4-3941-4C7C-868C-290A41083632}" type="pres">
      <dgm:prSet presAssocID="{A7AA6AD2-EC92-4C6A-9916-68B108CC5FE7}" presName="bentUpArrow1" presStyleLbl="alignImgPlace1" presStyleIdx="2" presStyleCnt="4"/>
      <dgm:spPr/>
    </dgm:pt>
    <dgm:pt modelId="{E990C77A-AE94-495C-A484-7DFA09985754}" type="pres">
      <dgm:prSet presAssocID="{A7AA6AD2-EC92-4C6A-9916-68B108CC5FE7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2AD74973-8514-4ED2-ADAF-1060B69EF2F3}" type="pres">
      <dgm:prSet presAssocID="{A7AA6AD2-EC92-4C6A-9916-68B108CC5FE7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64EB0528-F9DB-4016-8299-00A771E0D834}" type="pres">
      <dgm:prSet presAssocID="{83454401-341A-4582-BB92-BFF0ADEF861A}" presName="sibTrans" presStyleCnt="0"/>
      <dgm:spPr/>
    </dgm:pt>
    <dgm:pt modelId="{F09008A0-7EAA-4E38-BF4C-709B75BCCF71}" type="pres">
      <dgm:prSet presAssocID="{15429EF1-C9E0-49B6-B812-3694CBA8F5FF}" presName="composite" presStyleCnt="0"/>
      <dgm:spPr/>
    </dgm:pt>
    <dgm:pt modelId="{7CEF64FF-0DBA-4265-A0E1-183B1A217A56}" type="pres">
      <dgm:prSet presAssocID="{15429EF1-C9E0-49B6-B812-3694CBA8F5FF}" presName="bentUpArrow1" presStyleLbl="alignImgPlace1" presStyleIdx="3" presStyleCnt="4"/>
      <dgm:spPr/>
    </dgm:pt>
    <dgm:pt modelId="{89848B4E-70ED-4BC9-A971-DAC49B0FACB0}" type="pres">
      <dgm:prSet presAssocID="{15429EF1-C9E0-49B6-B812-3694CBA8F5FF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8BB3BCDE-6807-47A7-828B-BA7ACED0FF83}" type="pres">
      <dgm:prSet presAssocID="{15429EF1-C9E0-49B6-B812-3694CBA8F5FF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9C85C516-21D6-4B88-AECD-59410615DDCC}" type="pres">
      <dgm:prSet presAssocID="{36B9900F-9FD4-4B0C-A5E0-ED06870D4C4F}" presName="sibTrans" presStyleCnt="0"/>
      <dgm:spPr/>
    </dgm:pt>
    <dgm:pt modelId="{214C36F1-9556-4151-B615-844BECF0A890}" type="pres">
      <dgm:prSet presAssocID="{016C6AF9-AF84-4A7E-87B2-A9D93F00C4A2}" presName="composite" presStyleCnt="0"/>
      <dgm:spPr/>
    </dgm:pt>
    <dgm:pt modelId="{7534AA0E-BF14-49CC-8B55-35BBD6F0CDD9}" type="pres">
      <dgm:prSet presAssocID="{016C6AF9-AF84-4A7E-87B2-A9D93F00C4A2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  <dgm:pt modelId="{DF0A544B-37D3-41FB-9B8D-3BD88E596E53}" type="pres">
      <dgm:prSet presAssocID="{016C6AF9-AF84-4A7E-87B2-A9D93F00C4A2}" presName="Final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ECE0009-D49F-48DD-B0BF-602DCC7B3330}" type="presOf" srcId="{A7AA6AD2-EC92-4C6A-9916-68B108CC5FE7}" destId="{E990C77A-AE94-495C-A484-7DFA09985754}" srcOrd="0" destOrd="0" presId="urn:microsoft.com/office/officeart/2005/8/layout/StepDownProcess"/>
    <dgm:cxn modelId="{FA7B2E0B-9EAA-447E-B7CE-D1C8A3D6A2A6}" srcId="{15429EF1-C9E0-49B6-B812-3694CBA8F5FF}" destId="{DBDB1B33-3015-47B0-8F62-FE1FF6DF6B7D}" srcOrd="0" destOrd="0" parTransId="{D8FFD95D-0749-4FB8-BF95-BCAD29C53CE1}" sibTransId="{24111886-FB8C-45AD-BC0E-DFF9BFC264BE}"/>
    <dgm:cxn modelId="{6B19EF0D-EE53-40DD-B7C9-3B84E9BF21D9}" type="presOf" srcId="{8A71D03C-E75E-4E8F-A340-6D2D65305405}" destId="{2AD74973-8514-4ED2-ADAF-1060B69EF2F3}" srcOrd="0" destOrd="0" presId="urn:microsoft.com/office/officeart/2005/8/layout/StepDownProcess"/>
    <dgm:cxn modelId="{DA98D620-0E67-4F4E-A9E3-9B074959D6F2}" type="presOf" srcId="{E8E50234-3459-409A-AD5F-279FE6618B44}" destId="{DF0A544B-37D3-41FB-9B8D-3BD88E596E53}" srcOrd="0" destOrd="0" presId="urn:microsoft.com/office/officeart/2005/8/layout/StepDownProcess"/>
    <dgm:cxn modelId="{9394B238-76C5-4827-9BBF-4BE5F57AD9FB}" type="presOf" srcId="{52FF98E4-2586-46DC-87CF-FFB89A2DAD03}" destId="{83273A05-7D9E-420B-BE6F-F1623748575B}" srcOrd="0" destOrd="0" presId="urn:microsoft.com/office/officeart/2005/8/layout/StepDownProcess"/>
    <dgm:cxn modelId="{D7BF243C-2336-48CC-92FD-0E13872CD2D3}" srcId="{52FF98E4-2586-46DC-87CF-FFB89A2DAD03}" destId="{15429EF1-C9E0-49B6-B812-3694CBA8F5FF}" srcOrd="3" destOrd="0" parTransId="{81FC6BF5-3A58-4E26-9B8A-E07CCF89AFDC}" sibTransId="{36B9900F-9FD4-4B0C-A5E0-ED06870D4C4F}"/>
    <dgm:cxn modelId="{F7A8C15E-B9FD-47B0-B7CB-F75F974A2D83}" srcId="{8F2A5E70-E8ED-48DF-9403-29C5996D1068}" destId="{A144B17D-7524-4DB8-9206-CA2C89832F48}" srcOrd="0" destOrd="0" parTransId="{BE81A02D-6B1D-4083-9389-1A38E3327DB6}" sibTransId="{1A27C518-4984-4C4B-9AC7-F9EC1C0A6C04}"/>
    <dgm:cxn modelId="{59CFE341-BC6E-44CE-BBBC-7D00D61ED823}" srcId="{016C6AF9-AF84-4A7E-87B2-A9D93F00C4A2}" destId="{E8E50234-3459-409A-AD5F-279FE6618B44}" srcOrd="0" destOrd="0" parTransId="{176F4A4D-2EC1-46F1-901C-C5233FFAAE74}" sibTransId="{317B8E80-01F9-4792-B206-86DC4759512A}"/>
    <dgm:cxn modelId="{D3954251-4C52-4E8A-8BD6-625072E95C12}" srcId="{52FF98E4-2586-46DC-87CF-FFB89A2DAD03}" destId="{8F2A5E70-E8ED-48DF-9403-29C5996D1068}" srcOrd="0" destOrd="0" parTransId="{BAD867A0-FFB9-4B9E-8BE0-EFA24D539B33}" sibTransId="{C5156181-F579-4B45-A048-96C5CA948DF1}"/>
    <dgm:cxn modelId="{B12B0152-D651-4199-B076-8D91A51B5159}" type="presOf" srcId="{8F2A5E70-E8ED-48DF-9403-29C5996D1068}" destId="{5FAE2AF6-3D8B-4DF0-BEC5-FD828CEF3077}" srcOrd="0" destOrd="0" presId="urn:microsoft.com/office/officeart/2005/8/layout/StepDownProcess"/>
    <dgm:cxn modelId="{E2C63853-8472-4DFD-9460-B7BF997A846C}" type="presOf" srcId="{A144B17D-7524-4DB8-9206-CA2C89832F48}" destId="{303531A5-B212-4CCB-8415-1B0EDE9CF966}" srcOrd="0" destOrd="0" presId="urn:microsoft.com/office/officeart/2005/8/layout/StepDownProcess"/>
    <dgm:cxn modelId="{BC079590-37E4-4702-81A3-13C52C0C1C8F}" type="presOf" srcId="{DBDB1B33-3015-47B0-8F62-FE1FF6DF6B7D}" destId="{8BB3BCDE-6807-47A7-828B-BA7ACED0FF83}" srcOrd="0" destOrd="0" presId="urn:microsoft.com/office/officeart/2005/8/layout/StepDownProcess"/>
    <dgm:cxn modelId="{5FCB05AC-C637-463B-A25E-3A96875D1F2E}" type="presOf" srcId="{FDDA406E-63E6-4841-A046-4BD2EC997F3A}" destId="{D37A8E33-D821-4AB4-BD04-B0B22CFE1079}" srcOrd="0" destOrd="0" presId="urn:microsoft.com/office/officeart/2005/8/layout/StepDownProcess"/>
    <dgm:cxn modelId="{77B342B2-4105-4E1B-9A42-D6599E98E06F}" srcId="{52FF98E4-2586-46DC-87CF-FFB89A2DAD03}" destId="{016C6AF9-AF84-4A7E-87B2-A9D93F00C4A2}" srcOrd="4" destOrd="0" parTransId="{1C550535-8C62-4085-B790-365EA4ECF9EA}" sibTransId="{B9A9C674-701A-4EE1-8812-91EAFCAC8859}"/>
    <dgm:cxn modelId="{2DA480B5-836A-435A-9A7E-641E5221902A}" srcId="{8C20DA60-6697-4080-B60B-12B1E74B65F4}" destId="{FDDA406E-63E6-4841-A046-4BD2EC997F3A}" srcOrd="0" destOrd="0" parTransId="{EED9A8C9-0C2C-4536-A437-E48CE46F67DF}" sibTransId="{6B739D53-EBC7-412F-8C44-D68C5C1E7113}"/>
    <dgm:cxn modelId="{4FE6B6B5-1BDA-4EED-8A1E-EFF262822512}" type="presOf" srcId="{15429EF1-C9E0-49B6-B812-3694CBA8F5FF}" destId="{89848B4E-70ED-4BC9-A971-DAC49B0FACB0}" srcOrd="0" destOrd="0" presId="urn:microsoft.com/office/officeart/2005/8/layout/StepDownProcess"/>
    <dgm:cxn modelId="{A336D7CA-E66A-4B59-9D89-52EF29FED5E8}" type="presOf" srcId="{016C6AF9-AF84-4A7E-87B2-A9D93F00C4A2}" destId="{7534AA0E-BF14-49CC-8B55-35BBD6F0CDD9}" srcOrd="0" destOrd="0" presId="urn:microsoft.com/office/officeart/2005/8/layout/StepDownProcess"/>
    <dgm:cxn modelId="{481C91CE-0943-4A51-8CD4-915A104D77EB}" srcId="{52FF98E4-2586-46DC-87CF-FFB89A2DAD03}" destId="{A7AA6AD2-EC92-4C6A-9916-68B108CC5FE7}" srcOrd="2" destOrd="0" parTransId="{9B607748-BC48-4F20-9BBB-3C20047FFD5F}" sibTransId="{83454401-341A-4582-BB92-BFF0ADEF861A}"/>
    <dgm:cxn modelId="{84BA86D3-FF93-44CB-9130-143A4FEEDA04}" type="presOf" srcId="{8C20DA60-6697-4080-B60B-12B1E74B65F4}" destId="{4D40922F-535A-4D79-9B39-EDCFF052A574}" srcOrd="0" destOrd="0" presId="urn:microsoft.com/office/officeart/2005/8/layout/StepDownProcess"/>
    <dgm:cxn modelId="{0437D9F2-CB19-4FA8-9AE0-8E4B1DC00F17}" srcId="{52FF98E4-2586-46DC-87CF-FFB89A2DAD03}" destId="{8C20DA60-6697-4080-B60B-12B1E74B65F4}" srcOrd="1" destOrd="0" parTransId="{C2E4E410-20D7-462D-9F61-D5EBF08B38A7}" sibTransId="{67916B89-8414-4C19-A83E-3CCDAD095674}"/>
    <dgm:cxn modelId="{D66463F4-3A38-4C1C-8EFE-4754F744EB9B}" srcId="{A7AA6AD2-EC92-4C6A-9916-68B108CC5FE7}" destId="{8A71D03C-E75E-4E8F-A340-6D2D65305405}" srcOrd="0" destOrd="0" parTransId="{2FDC2236-60D1-47DC-8B4B-113104548078}" sibTransId="{EF82A667-0BE2-4EF1-A0DA-B5A3981D0D1D}"/>
    <dgm:cxn modelId="{82DC0BCE-C637-4AA0-84DA-9017BEBAC086}" type="presParOf" srcId="{83273A05-7D9E-420B-BE6F-F1623748575B}" destId="{728CEC0B-FE93-4BF1-AA41-B48F2C4FAE04}" srcOrd="0" destOrd="0" presId="urn:microsoft.com/office/officeart/2005/8/layout/StepDownProcess"/>
    <dgm:cxn modelId="{A405917A-158C-4936-AC26-E8618E5C95BE}" type="presParOf" srcId="{728CEC0B-FE93-4BF1-AA41-B48F2C4FAE04}" destId="{0394011C-1920-4DBA-99A5-C8E430240D83}" srcOrd="0" destOrd="0" presId="urn:microsoft.com/office/officeart/2005/8/layout/StepDownProcess"/>
    <dgm:cxn modelId="{EA962BE6-498B-49FC-B4E4-A4123DC5E97D}" type="presParOf" srcId="{728CEC0B-FE93-4BF1-AA41-B48F2C4FAE04}" destId="{5FAE2AF6-3D8B-4DF0-BEC5-FD828CEF3077}" srcOrd="1" destOrd="0" presId="urn:microsoft.com/office/officeart/2005/8/layout/StepDownProcess"/>
    <dgm:cxn modelId="{03D237C7-CBFE-4DE4-A2C8-B2921C57BBAE}" type="presParOf" srcId="{728CEC0B-FE93-4BF1-AA41-B48F2C4FAE04}" destId="{303531A5-B212-4CCB-8415-1B0EDE9CF966}" srcOrd="2" destOrd="0" presId="urn:microsoft.com/office/officeart/2005/8/layout/StepDownProcess"/>
    <dgm:cxn modelId="{9346FE7F-D09D-4CBA-BAE1-476F367550D1}" type="presParOf" srcId="{83273A05-7D9E-420B-BE6F-F1623748575B}" destId="{15230AD7-66CF-4AF4-9BFD-F15A24062C00}" srcOrd="1" destOrd="0" presId="urn:microsoft.com/office/officeart/2005/8/layout/StepDownProcess"/>
    <dgm:cxn modelId="{F9ABFBDA-5753-49F7-BC88-FD424E68C3F5}" type="presParOf" srcId="{83273A05-7D9E-420B-BE6F-F1623748575B}" destId="{FFC2B82C-69BD-478A-A7CD-68891EC2EBD1}" srcOrd="2" destOrd="0" presId="urn:microsoft.com/office/officeart/2005/8/layout/StepDownProcess"/>
    <dgm:cxn modelId="{7762DF1F-1EB4-4DFB-B5F2-AEA4320F3E1A}" type="presParOf" srcId="{FFC2B82C-69BD-478A-A7CD-68891EC2EBD1}" destId="{630CD07B-6531-48CC-A0DC-534E6E0CC496}" srcOrd="0" destOrd="0" presId="urn:microsoft.com/office/officeart/2005/8/layout/StepDownProcess"/>
    <dgm:cxn modelId="{5652AAED-DA22-4D2C-9E93-42D815D43C16}" type="presParOf" srcId="{FFC2B82C-69BD-478A-A7CD-68891EC2EBD1}" destId="{4D40922F-535A-4D79-9B39-EDCFF052A574}" srcOrd="1" destOrd="0" presId="urn:microsoft.com/office/officeart/2005/8/layout/StepDownProcess"/>
    <dgm:cxn modelId="{8D179FC9-F66C-48F6-A362-E7C044BA36E5}" type="presParOf" srcId="{FFC2B82C-69BD-478A-A7CD-68891EC2EBD1}" destId="{D37A8E33-D821-4AB4-BD04-B0B22CFE1079}" srcOrd="2" destOrd="0" presId="urn:microsoft.com/office/officeart/2005/8/layout/StepDownProcess"/>
    <dgm:cxn modelId="{537C5F90-C58A-421D-8592-54AC16DB7CC0}" type="presParOf" srcId="{83273A05-7D9E-420B-BE6F-F1623748575B}" destId="{73913045-09C5-43B6-8A50-0DEDB71C1696}" srcOrd="3" destOrd="0" presId="urn:microsoft.com/office/officeart/2005/8/layout/StepDownProcess"/>
    <dgm:cxn modelId="{8E5A693B-EC9D-40F4-B330-7B865D7EB7C2}" type="presParOf" srcId="{83273A05-7D9E-420B-BE6F-F1623748575B}" destId="{F54BFB95-CBF1-4F1B-83FE-04BD36B7C7DC}" srcOrd="4" destOrd="0" presId="urn:microsoft.com/office/officeart/2005/8/layout/StepDownProcess"/>
    <dgm:cxn modelId="{8F6202E0-531D-4F5E-A71E-296FAF22A5EB}" type="presParOf" srcId="{F54BFB95-CBF1-4F1B-83FE-04BD36B7C7DC}" destId="{92570BE4-3941-4C7C-868C-290A41083632}" srcOrd="0" destOrd="0" presId="urn:microsoft.com/office/officeart/2005/8/layout/StepDownProcess"/>
    <dgm:cxn modelId="{7CCB22FB-1276-4C7E-94C3-D308E2D84EEE}" type="presParOf" srcId="{F54BFB95-CBF1-4F1B-83FE-04BD36B7C7DC}" destId="{E990C77A-AE94-495C-A484-7DFA09985754}" srcOrd="1" destOrd="0" presId="urn:microsoft.com/office/officeart/2005/8/layout/StepDownProcess"/>
    <dgm:cxn modelId="{640848F3-673E-4188-9680-1A15DE00B8D1}" type="presParOf" srcId="{F54BFB95-CBF1-4F1B-83FE-04BD36B7C7DC}" destId="{2AD74973-8514-4ED2-ADAF-1060B69EF2F3}" srcOrd="2" destOrd="0" presId="urn:microsoft.com/office/officeart/2005/8/layout/StepDownProcess"/>
    <dgm:cxn modelId="{D8D7E32B-7C19-454A-ABF4-17ACCC7898FC}" type="presParOf" srcId="{83273A05-7D9E-420B-BE6F-F1623748575B}" destId="{64EB0528-F9DB-4016-8299-00A771E0D834}" srcOrd="5" destOrd="0" presId="urn:microsoft.com/office/officeart/2005/8/layout/StepDownProcess"/>
    <dgm:cxn modelId="{93BD8E80-C92C-4F84-A1D9-64CCDA810C77}" type="presParOf" srcId="{83273A05-7D9E-420B-BE6F-F1623748575B}" destId="{F09008A0-7EAA-4E38-BF4C-709B75BCCF71}" srcOrd="6" destOrd="0" presId="urn:microsoft.com/office/officeart/2005/8/layout/StepDownProcess"/>
    <dgm:cxn modelId="{57F770CB-3079-49D3-B711-5760007E595F}" type="presParOf" srcId="{F09008A0-7EAA-4E38-BF4C-709B75BCCF71}" destId="{7CEF64FF-0DBA-4265-A0E1-183B1A217A56}" srcOrd="0" destOrd="0" presId="urn:microsoft.com/office/officeart/2005/8/layout/StepDownProcess"/>
    <dgm:cxn modelId="{49865ECC-2911-426C-935F-FCB02675DD4E}" type="presParOf" srcId="{F09008A0-7EAA-4E38-BF4C-709B75BCCF71}" destId="{89848B4E-70ED-4BC9-A971-DAC49B0FACB0}" srcOrd="1" destOrd="0" presId="urn:microsoft.com/office/officeart/2005/8/layout/StepDownProcess"/>
    <dgm:cxn modelId="{D1F60CAD-AF2D-4BE2-864C-779D86D7465C}" type="presParOf" srcId="{F09008A0-7EAA-4E38-BF4C-709B75BCCF71}" destId="{8BB3BCDE-6807-47A7-828B-BA7ACED0FF83}" srcOrd="2" destOrd="0" presId="urn:microsoft.com/office/officeart/2005/8/layout/StepDownProcess"/>
    <dgm:cxn modelId="{FE3E2865-D3C1-46B5-BEE4-47B55CB0D1A2}" type="presParOf" srcId="{83273A05-7D9E-420B-BE6F-F1623748575B}" destId="{9C85C516-21D6-4B88-AECD-59410615DDCC}" srcOrd="7" destOrd="0" presId="urn:microsoft.com/office/officeart/2005/8/layout/StepDownProcess"/>
    <dgm:cxn modelId="{25AD335A-491F-45D6-9F78-A5C9882004AD}" type="presParOf" srcId="{83273A05-7D9E-420B-BE6F-F1623748575B}" destId="{214C36F1-9556-4151-B615-844BECF0A890}" srcOrd="8" destOrd="0" presId="urn:microsoft.com/office/officeart/2005/8/layout/StepDownProcess"/>
    <dgm:cxn modelId="{0378FBDF-547E-49E8-B8E6-61D2D900E814}" type="presParOf" srcId="{214C36F1-9556-4151-B615-844BECF0A890}" destId="{7534AA0E-BF14-49CC-8B55-35BBD6F0CDD9}" srcOrd="0" destOrd="0" presId="urn:microsoft.com/office/officeart/2005/8/layout/StepDownProcess"/>
    <dgm:cxn modelId="{DD1D5BD3-D7E0-42E6-948A-1940C314FA3E}" type="presParOf" srcId="{214C36F1-9556-4151-B615-844BECF0A890}" destId="{DF0A544B-37D3-41FB-9B8D-3BD88E596E5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6EDFC2-A246-42C8-8D65-BC81CA66414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5096AFB-414F-479D-8C0F-6D93B14C7F3A}">
      <dgm:prSet phldrT="[Text]"/>
      <dgm:spPr/>
      <dgm:t>
        <a:bodyPr/>
        <a:lstStyle/>
        <a:p>
          <a:r>
            <a:rPr lang="en-GB" dirty="0"/>
            <a:t>User Input</a:t>
          </a:r>
        </a:p>
      </dgm:t>
    </dgm:pt>
    <dgm:pt modelId="{C2B2D78E-BA40-4C5E-8588-873755707A79}" type="parTrans" cxnId="{848CF398-0F49-4942-9CFA-1A57BFCC6D74}">
      <dgm:prSet/>
      <dgm:spPr/>
      <dgm:t>
        <a:bodyPr/>
        <a:lstStyle/>
        <a:p>
          <a:endParaRPr lang="en-GB"/>
        </a:p>
      </dgm:t>
    </dgm:pt>
    <dgm:pt modelId="{76469180-FCF9-4442-9F19-8C1B64ABE8FC}" type="sibTrans" cxnId="{848CF398-0F49-4942-9CFA-1A57BFCC6D74}">
      <dgm:prSet/>
      <dgm:spPr/>
      <dgm:t>
        <a:bodyPr/>
        <a:lstStyle/>
        <a:p>
          <a:endParaRPr lang="en-GB"/>
        </a:p>
      </dgm:t>
    </dgm:pt>
    <dgm:pt modelId="{82529AB2-4D57-4058-975F-8F101B5D3F1F}">
      <dgm:prSet phldrT="[Text]"/>
      <dgm:spPr/>
      <dgm:t>
        <a:bodyPr/>
        <a:lstStyle/>
        <a:p>
          <a:r>
            <a:rPr lang="en-GB" dirty="0"/>
            <a:t>Upload</a:t>
          </a:r>
        </a:p>
      </dgm:t>
    </dgm:pt>
    <dgm:pt modelId="{D19024CA-B343-448B-8E4E-28673BA8695E}" type="parTrans" cxnId="{5B26804D-6F42-42B6-8A85-036E0C1D885E}">
      <dgm:prSet/>
      <dgm:spPr/>
      <dgm:t>
        <a:bodyPr/>
        <a:lstStyle/>
        <a:p>
          <a:endParaRPr lang="en-GB"/>
        </a:p>
      </dgm:t>
    </dgm:pt>
    <dgm:pt modelId="{B89CB5B6-F20D-4249-B7A5-AEF8697C9E74}" type="sibTrans" cxnId="{5B26804D-6F42-42B6-8A85-036E0C1D885E}">
      <dgm:prSet/>
      <dgm:spPr/>
      <dgm:t>
        <a:bodyPr/>
        <a:lstStyle/>
        <a:p>
          <a:endParaRPr lang="en-GB"/>
        </a:p>
      </dgm:t>
    </dgm:pt>
    <dgm:pt modelId="{E322AF08-237C-48EA-BDDB-243705547785}">
      <dgm:prSet phldrT="[Text]"/>
      <dgm:spPr/>
      <dgm:t>
        <a:bodyPr/>
        <a:lstStyle/>
        <a:p>
          <a:r>
            <a:rPr lang="en-GB" dirty="0"/>
            <a:t>Output</a:t>
          </a:r>
        </a:p>
      </dgm:t>
    </dgm:pt>
    <dgm:pt modelId="{6CAF0C06-B712-41B0-B750-76D8E0F9301E}" type="parTrans" cxnId="{B9BB0183-FD8C-4A41-8885-9C849341E407}">
      <dgm:prSet/>
      <dgm:spPr/>
      <dgm:t>
        <a:bodyPr/>
        <a:lstStyle/>
        <a:p>
          <a:endParaRPr lang="en-GB"/>
        </a:p>
      </dgm:t>
    </dgm:pt>
    <dgm:pt modelId="{8447DFB7-37C1-40F1-B019-EDA815F569CB}" type="sibTrans" cxnId="{B9BB0183-FD8C-4A41-8885-9C849341E407}">
      <dgm:prSet/>
      <dgm:spPr/>
      <dgm:t>
        <a:bodyPr/>
        <a:lstStyle/>
        <a:p>
          <a:endParaRPr lang="en-GB"/>
        </a:p>
      </dgm:t>
    </dgm:pt>
    <dgm:pt modelId="{739E1AD2-0497-4788-A6F2-8ADDA1BB939A}">
      <dgm:prSet phldrT="[Text]"/>
      <dgm:spPr/>
      <dgm:t>
        <a:bodyPr/>
        <a:lstStyle/>
        <a:p>
          <a:r>
            <a:rPr lang="en-GB" dirty="0"/>
            <a:t>Clip recorded as wav file from frontend</a:t>
          </a:r>
        </a:p>
      </dgm:t>
    </dgm:pt>
    <dgm:pt modelId="{D51CDA1A-3479-4502-A160-C3BCF608AB56}" type="parTrans" cxnId="{B0701933-3CD7-4AD1-AFD1-0894BADAB106}">
      <dgm:prSet/>
      <dgm:spPr/>
      <dgm:t>
        <a:bodyPr/>
        <a:lstStyle/>
        <a:p>
          <a:endParaRPr lang="en-GB"/>
        </a:p>
      </dgm:t>
    </dgm:pt>
    <dgm:pt modelId="{1FBC5215-3F2A-4814-BE01-1CF6B5274BB2}" type="sibTrans" cxnId="{B0701933-3CD7-4AD1-AFD1-0894BADAB106}">
      <dgm:prSet/>
      <dgm:spPr/>
      <dgm:t>
        <a:bodyPr/>
        <a:lstStyle/>
        <a:p>
          <a:endParaRPr lang="en-GB"/>
        </a:p>
      </dgm:t>
    </dgm:pt>
    <dgm:pt modelId="{EA1C0908-6EFD-4BCE-B263-53E80217AC95}">
      <dgm:prSet phldrT="[Text]"/>
      <dgm:spPr/>
      <dgm:t>
        <a:bodyPr/>
        <a:lstStyle/>
        <a:p>
          <a:r>
            <a:rPr lang="en-GB" dirty="0"/>
            <a:t>Wav file is uploaded to /audio-to-midi/ endpoint</a:t>
          </a:r>
        </a:p>
      </dgm:t>
    </dgm:pt>
    <dgm:pt modelId="{5CC849F8-B07D-464F-B1AB-B83B3F876D8E}" type="parTrans" cxnId="{A6B21F2F-AA21-49D4-A690-33EB35DC7C33}">
      <dgm:prSet/>
      <dgm:spPr/>
      <dgm:t>
        <a:bodyPr/>
        <a:lstStyle/>
        <a:p>
          <a:endParaRPr lang="en-GB"/>
        </a:p>
      </dgm:t>
    </dgm:pt>
    <dgm:pt modelId="{F9B4088A-6B62-4F55-A3AF-3F18E7611422}" type="sibTrans" cxnId="{A6B21F2F-AA21-49D4-A690-33EB35DC7C33}">
      <dgm:prSet/>
      <dgm:spPr/>
      <dgm:t>
        <a:bodyPr/>
        <a:lstStyle/>
        <a:p>
          <a:endParaRPr lang="en-GB"/>
        </a:p>
      </dgm:t>
    </dgm:pt>
    <dgm:pt modelId="{D8065D7F-67F1-46B4-A514-9071A8CB6B7E}">
      <dgm:prSet phldrT="[Text]"/>
      <dgm:spPr/>
      <dgm:t>
        <a:bodyPr/>
        <a:lstStyle/>
        <a:p>
          <a:r>
            <a:rPr lang="en-GB" dirty="0"/>
            <a:t>Automated Musical Transcription (AMT)</a:t>
          </a:r>
        </a:p>
      </dgm:t>
    </dgm:pt>
    <dgm:pt modelId="{63DEF5DC-E3E3-4F32-B68F-C06F41AB0BD7}" type="parTrans" cxnId="{9E459759-E83C-421D-905B-71C682BFCA1E}">
      <dgm:prSet/>
      <dgm:spPr/>
      <dgm:t>
        <a:bodyPr/>
        <a:lstStyle/>
        <a:p>
          <a:endParaRPr lang="en-GB"/>
        </a:p>
      </dgm:t>
    </dgm:pt>
    <dgm:pt modelId="{91257319-70B6-4508-A0AA-EB261423851B}" type="sibTrans" cxnId="{9E459759-E83C-421D-905B-71C682BFCA1E}">
      <dgm:prSet/>
      <dgm:spPr/>
      <dgm:t>
        <a:bodyPr/>
        <a:lstStyle/>
        <a:p>
          <a:endParaRPr lang="en-GB"/>
        </a:p>
      </dgm:t>
    </dgm:pt>
    <dgm:pt modelId="{25EE8700-47AD-4A68-B1AE-E7BB5D4D84CD}">
      <dgm:prSet phldrT="[Text]"/>
      <dgm:spPr/>
      <dgm:t>
        <a:bodyPr/>
        <a:lstStyle/>
        <a:p>
          <a:r>
            <a:rPr lang="en-GB" dirty="0"/>
            <a:t>Basic Pitch Neural network by Spotify research MIDI output</a:t>
          </a:r>
        </a:p>
      </dgm:t>
    </dgm:pt>
    <dgm:pt modelId="{FE95A504-B232-4450-97E2-22AF60E67DBA}" type="parTrans" cxnId="{9967B674-94F6-42D9-8C63-217FB56D1E8B}">
      <dgm:prSet/>
      <dgm:spPr/>
      <dgm:t>
        <a:bodyPr/>
        <a:lstStyle/>
        <a:p>
          <a:endParaRPr lang="en-GB"/>
        </a:p>
      </dgm:t>
    </dgm:pt>
    <dgm:pt modelId="{2C272670-391A-44D8-B030-2B58747E7B32}" type="sibTrans" cxnId="{9967B674-94F6-42D9-8C63-217FB56D1E8B}">
      <dgm:prSet/>
      <dgm:spPr/>
      <dgm:t>
        <a:bodyPr/>
        <a:lstStyle/>
        <a:p>
          <a:endParaRPr lang="en-GB"/>
        </a:p>
      </dgm:t>
    </dgm:pt>
    <dgm:pt modelId="{859D5ED4-86F8-4B2D-8DE0-0D61D236E3A6}">
      <dgm:prSet phldrT="[Text]"/>
      <dgm:spPr/>
      <dgm:t>
        <a:bodyPr/>
        <a:lstStyle/>
        <a:p>
          <a:r>
            <a:rPr lang="en-GB" dirty="0"/>
            <a:t>Send MIDI file to frontend for user decision</a:t>
          </a:r>
        </a:p>
      </dgm:t>
    </dgm:pt>
    <dgm:pt modelId="{6AA32C6C-9554-48AA-8FA6-9F068DCA5118}" type="parTrans" cxnId="{82945224-DE4A-4B00-8761-C3711A4C5165}">
      <dgm:prSet/>
      <dgm:spPr/>
      <dgm:t>
        <a:bodyPr/>
        <a:lstStyle/>
        <a:p>
          <a:endParaRPr lang="en-GB"/>
        </a:p>
      </dgm:t>
    </dgm:pt>
    <dgm:pt modelId="{78B0B701-9492-4349-BBF3-4A997E274B0F}" type="sibTrans" cxnId="{82945224-DE4A-4B00-8761-C3711A4C5165}">
      <dgm:prSet/>
      <dgm:spPr/>
      <dgm:t>
        <a:bodyPr/>
        <a:lstStyle/>
        <a:p>
          <a:endParaRPr lang="en-GB"/>
        </a:p>
      </dgm:t>
    </dgm:pt>
    <dgm:pt modelId="{CA9A22A1-5926-4997-BE32-A5270E6F3464}" type="pres">
      <dgm:prSet presAssocID="{C66EDFC2-A246-42C8-8D65-BC81CA664145}" presName="outerComposite" presStyleCnt="0">
        <dgm:presLayoutVars>
          <dgm:chMax val="5"/>
          <dgm:dir/>
          <dgm:resizeHandles val="exact"/>
        </dgm:presLayoutVars>
      </dgm:prSet>
      <dgm:spPr/>
    </dgm:pt>
    <dgm:pt modelId="{75E075FF-254B-47C0-B665-0C4598B3CDD6}" type="pres">
      <dgm:prSet presAssocID="{C66EDFC2-A246-42C8-8D65-BC81CA664145}" presName="dummyMaxCanvas" presStyleCnt="0">
        <dgm:presLayoutVars/>
      </dgm:prSet>
      <dgm:spPr/>
    </dgm:pt>
    <dgm:pt modelId="{570FE87C-1A21-4689-9429-20AB0AFAD5DB}" type="pres">
      <dgm:prSet presAssocID="{C66EDFC2-A246-42C8-8D65-BC81CA664145}" presName="FourNodes_1" presStyleLbl="node1" presStyleIdx="0" presStyleCnt="4">
        <dgm:presLayoutVars>
          <dgm:bulletEnabled val="1"/>
        </dgm:presLayoutVars>
      </dgm:prSet>
      <dgm:spPr/>
    </dgm:pt>
    <dgm:pt modelId="{9FF23217-8E3E-4CCB-8622-ED2F682FBBD6}" type="pres">
      <dgm:prSet presAssocID="{C66EDFC2-A246-42C8-8D65-BC81CA664145}" presName="FourNodes_2" presStyleLbl="node1" presStyleIdx="1" presStyleCnt="4">
        <dgm:presLayoutVars>
          <dgm:bulletEnabled val="1"/>
        </dgm:presLayoutVars>
      </dgm:prSet>
      <dgm:spPr/>
    </dgm:pt>
    <dgm:pt modelId="{1CC8F8F9-F747-499B-B254-730F10C6B128}" type="pres">
      <dgm:prSet presAssocID="{C66EDFC2-A246-42C8-8D65-BC81CA664145}" presName="FourNodes_3" presStyleLbl="node1" presStyleIdx="2" presStyleCnt="4">
        <dgm:presLayoutVars>
          <dgm:bulletEnabled val="1"/>
        </dgm:presLayoutVars>
      </dgm:prSet>
      <dgm:spPr/>
    </dgm:pt>
    <dgm:pt modelId="{3EFE9063-B015-494B-9CD8-1C1DBAFA19DF}" type="pres">
      <dgm:prSet presAssocID="{C66EDFC2-A246-42C8-8D65-BC81CA664145}" presName="FourNodes_4" presStyleLbl="node1" presStyleIdx="3" presStyleCnt="4">
        <dgm:presLayoutVars>
          <dgm:bulletEnabled val="1"/>
        </dgm:presLayoutVars>
      </dgm:prSet>
      <dgm:spPr/>
    </dgm:pt>
    <dgm:pt modelId="{E7F630E0-F4E1-4250-A54E-99018310C475}" type="pres">
      <dgm:prSet presAssocID="{C66EDFC2-A246-42C8-8D65-BC81CA664145}" presName="FourConn_1-2" presStyleLbl="fgAccFollowNode1" presStyleIdx="0" presStyleCnt="3">
        <dgm:presLayoutVars>
          <dgm:bulletEnabled val="1"/>
        </dgm:presLayoutVars>
      </dgm:prSet>
      <dgm:spPr/>
    </dgm:pt>
    <dgm:pt modelId="{7F6590CE-43C9-4C7D-942D-D498B91CC9D6}" type="pres">
      <dgm:prSet presAssocID="{C66EDFC2-A246-42C8-8D65-BC81CA664145}" presName="FourConn_2-3" presStyleLbl="fgAccFollowNode1" presStyleIdx="1" presStyleCnt="3">
        <dgm:presLayoutVars>
          <dgm:bulletEnabled val="1"/>
        </dgm:presLayoutVars>
      </dgm:prSet>
      <dgm:spPr/>
    </dgm:pt>
    <dgm:pt modelId="{0542C91F-9133-4539-8772-03E78DF57AB1}" type="pres">
      <dgm:prSet presAssocID="{C66EDFC2-A246-42C8-8D65-BC81CA664145}" presName="FourConn_3-4" presStyleLbl="fgAccFollowNode1" presStyleIdx="2" presStyleCnt="3">
        <dgm:presLayoutVars>
          <dgm:bulletEnabled val="1"/>
        </dgm:presLayoutVars>
      </dgm:prSet>
      <dgm:spPr/>
    </dgm:pt>
    <dgm:pt modelId="{700FF195-49D6-4C0F-B02F-EA1453A5C53F}" type="pres">
      <dgm:prSet presAssocID="{C66EDFC2-A246-42C8-8D65-BC81CA664145}" presName="FourNodes_1_text" presStyleLbl="node1" presStyleIdx="3" presStyleCnt="4">
        <dgm:presLayoutVars>
          <dgm:bulletEnabled val="1"/>
        </dgm:presLayoutVars>
      </dgm:prSet>
      <dgm:spPr/>
    </dgm:pt>
    <dgm:pt modelId="{CFC1995B-8F74-4D1C-9A66-F23B1E7D8E05}" type="pres">
      <dgm:prSet presAssocID="{C66EDFC2-A246-42C8-8D65-BC81CA664145}" presName="FourNodes_2_text" presStyleLbl="node1" presStyleIdx="3" presStyleCnt="4">
        <dgm:presLayoutVars>
          <dgm:bulletEnabled val="1"/>
        </dgm:presLayoutVars>
      </dgm:prSet>
      <dgm:spPr/>
    </dgm:pt>
    <dgm:pt modelId="{11AE718F-F8F6-4C7A-81DB-6C23238AB68D}" type="pres">
      <dgm:prSet presAssocID="{C66EDFC2-A246-42C8-8D65-BC81CA664145}" presName="FourNodes_3_text" presStyleLbl="node1" presStyleIdx="3" presStyleCnt="4">
        <dgm:presLayoutVars>
          <dgm:bulletEnabled val="1"/>
        </dgm:presLayoutVars>
      </dgm:prSet>
      <dgm:spPr/>
    </dgm:pt>
    <dgm:pt modelId="{5FCBF6F7-20A6-4ABD-8502-B097EC49C15D}" type="pres">
      <dgm:prSet presAssocID="{C66EDFC2-A246-42C8-8D65-BC81CA66414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5099415-2E5D-4097-B56E-0EA63B4AE0F1}" type="presOf" srcId="{82529AB2-4D57-4058-975F-8F101B5D3F1F}" destId="{9FF23217-8E3E-4CCB-8622-ED2F682FBBD6}" srcOrd="0" destOrd="0" presId="urn:microsoft.com/office/officeart/2005/8/layout/vProcess5"/>
    <dgm:cxn modelId="{70CDB21B-6B0D-4614-B412-710784FE2AD9}" type="presOf" srcId="{25EE8700-47AD-4A68-B1AE-E7BB5D4D84CD}" destId="{11AE718F-F8F6-4C7A-81DB-6C23238AB68D}" srcOrd="1" destOrd="1" presId="urn:microsoft.com/office/officeart/2005/8/layout/vProcess5"/>
    <dgm:cxn modelId="{82945224-DE4A-4B00-8761-C3711A4C5165}" srcId="{E322AF08-237C-48EA-BDDB-243705547785}" destId="{859D5ED4-86F8-4B2D-8DE0-0D61D236E3A6}" srcOrd="0" destOrd="0" parTransId="{6AA32C6C-9554-48AA-8FA6-9F068DCA5118}" sibTransId="{78B0B701-9492-4349-BBF3-4A997E274B0F}"/>
    <dgm:cxn modelId="{1D2A8D2E-56A7-41E2-8CD7-4F3597E0C9B5}" type="presOf" srcId="{E322AF08-237C-48EA-BDDB-243705547785}" destId="{5FCBF6F7-20A6-4ABD-8502-B097EC49C15D}" srcOrd="1" destOrd="0" presId="urn:microsoft.com/office/officeart/2005/8/layout/vProcess5"/>
    <dgm:cxn modelId="{A6B21F2F-AA21-49D4-A690-33EB35DC7C33}" srcId="{82529AB2-4D57-4058-975F-8F101B5D3F1F}" destId="{EA1C0908-6EFD-4BCE-B263-53E80217AC95}" srcOrd="0" destOrd="0" parTransId="{5CC849F8-B07D-464F-B1AB-B83B3F876D8E}" sibTransId="{F9B4088A-6B62-4F55-A3AF-3F18E7611422}"/>
    <dgm:cxn modelId="{B0701933-3CD7-4AD1-AFD1-0894BADAB106}" srcId="{15096AFB-414F-479D-8C0F-6D93B14C7F3A}" destId="{739E1AD2-0497-4788-A6F2-8ADDA1BB939A}" srcOrd="0" destOrd="0" parTransId="{D51CDA1A-3479-4502-A160-C3BCF608AB56}" sibTransId="{1FBC5215-3F2A-4814-BE01-1CF6B5274BB2}"/>
    <dgm:cxn modelId="{034BE237-F452-41FE-8D1D-62767FD9D4F3}" type="presOf" srcId="{E322AF08-237C-48EA-BDDB-243705547785}" destId="{3EFE9063-B015-494B-9CD8-1C1DBAFA19DF}" srcOrd="0" destOrd="0" presId="urn:microsoft.com/office/officeart/2005/8/layout/vProcess5"/>
    <dgm:cxn modelId="{35CB4543-D5C5-4E73-BBBA-F5144BB57B38}" type="presOf" srcId="{EA1C0908-6EFD-4BCE-B263-53E80217AC95}" destId="{9FF23217-8E3E-4CCB-8622-ED2F682FBBD6}" srcOrd="0" destOrd="1" presId="urn:microsoft.com/office/officeart/2005/8/layout/vProcess5"/>
    <dgm:cxn modelId="{30901767-EE55-4CF8-89FA-E4C2D916A1CE}" type="presOf" srcId="{739E1AD2-0497-4788-A6F2-8ADDA1BB939A}" destId="{570FE87C-1A21-4689-9429-20AB0AFAD5DB}" srcOrd="0" destOrd="1" presId="urn:microsoft.com/office/officeart/2005/8/layout/vProcess5"/>
    <dgm:cxn modelId="{4D62044A-AA42-4DF2-9387-16FCA18326F9}" type="presOf" srcId="{C66EDFC2-A246-42C8-8D65-BC81CA664145}" destId="{CA9A22A1-5926-4997-BE32-A5270E6F3464}" srcOrd="0" destOrd="0" presId="urn:microsoft.com/office/officeart/2005/8/layout/vProcess5"/>
    <dgm:cxn modelId="{58157D4B-77E3-444B-A7A3-50E26EA45928}" type="presOf" srcId="{82529AB2-4D57-4058-975F-8F101B5D3F1F}" destId="{CFC1995B-8F74-4D1C-9A66-F23B1E7D8E05}" srcOrd="1" destOrd="0" presId="urn:microsoft.com/office/officeart/2005/8/layout/vProcess5"/>
    <dgm:cxn modelId="{5B26804D-6F42-42B6-8A85-036E0C1D885E}" srcId="{C66EDFC2-A246-42C8-8D65-BC81CA664145}" destId="{82529AB2-4D57-4058-975F-8F101B5D3F1F}" srcOrd="1" destOrd="0" parTransId="{D19024CA-B343-448B-8E4E-28673BA8695E}" sibTransId="{B89CB5B6-F20D-4249-B7A5-AEF8697C9E74}"/>
    <dgm:cxn modelId="{4594B06E-F178-434D-B41A-06D4046F667D}" type="presOf" srcId="{859D5ED4-86F8-4B2D-8DE0-0D61D236E3A6}" destId="{5FCBF6F7-20A6-4ABD-8502-B097EC49C15D}" srcOrd="1" destOrd="1" presId="urn:microsoft.com/office/officeart/2005/8/layout/vProcess5"/>
    <dgm:cxn modelId="{DAACBE72-A8A7-41B5-B78F-3E0DF3FD7F38}" type="presOf" srcId="{76469180-FCF9-4442-9F19-8C1B64ABE8FC}" destId="{E7F630E0-F4E1-4250-A54E-99018310C475}" srcOrd="0" destOrd="0" presId="urn:microsoft.com/office/officeart/2005/8/layout/vProcess5"/>
    <dgm:cxn modelId="{9967B674-94F6-42D9-8C63-217FB56D1E8B}" srcId="{D8065D7F-67F1-46B4-A514-9071A8CB6B7E}" destId="{25EE8700-47AD-4A68-B1AE-E7BB5D4D84CD}" srcOrd="0" destOrd="0" parTransId="{FE95A504-B232-4450-97E2-22AF60E67DBA}" sibTransId="{2C272670-391A-44D8-B030-2B58747E7B32}"/>
    <dgm:cxn modelId="{4F521476-1C60-4566-8312-7B8DAC95838C}" type="presOf" srcId="{91257319-70B6-4508-A0AA-EB261423851B}" destId="{0542C91F-9133-4539-8772-03E78DF57AB1}" srcOrd="0" destOrd="0" presId="urn:microsoft.com/office/officeart/2005/8/layout/vProcess5"/>
    <dgm:cxn modelId="{9E459759-E83C-421D-905B-71C682BFCA1E}" srcId="{C66EDFC2-A246-42C8-8D65-BC81CA664145}" destId="{D8065D7F-67F1-46B4-A514-9071A8CB6B7E}" srcOrd="2" destOrd="0" parTransId="{63DEF5DC-E3E3-4F32-B68F-C06F41AB0BD7}" sibTransId="{91257319-70B6-4508-A0AA-EB261423851B}"/>
    <dgm:cxn modelId="{B9BB0183-FD8C-4A41-8885-9C849341E407}" srcId="{C66EDFC2-A246-42C8-8D65-BC81CA664145}" destId="{E322AF08-237C-48EA-BDDB-243705547785}" srcOrd="3" destOrd="0" parTransId="{6CAF0C06-B712-41B0-B750-76D8E0F9301E}" sibTransId="{8447DFB7-37C1-40F1-B019-EDA815F569CB}"/>
    <dgm:cxn modelId="{848CF398-0F49-4942-9CFA-1A57BFCC6D74}" srcId="{C66EDFC2-A246-42C8-8D65-BC81CA664145}" destId="{15096AFB-414F-479D-8C0F-6D93B14C7F3A}" srcOrd="0" destOrd="0" parTransId="{C2B2D78E-BA40-4C5E-8588-873755707A79}" sibTransId="{76469180-FCF9-4442-9F19-8C1B64ABE8FC}"/>
    <dgm:cxn modelId="{65E66E9D-4013-40F2-996D-0C0BA35552D4}" type="presOf" srcId="{739E1AD2-0497-4788-A6F2-8ADDA1BB939A}" destId="{700FF195-49D6-4C0F-B02F-EA1453A5C53F}" srcOrd="1" destOrd="1" presId="urn:microsoft.com/office/officeart/2005/8/layout/vProcess5"/>
    <dgm:cxn modelId="{572F8BC0-88CA-4914-84B8-B41A593B3617}" type="presOf" srcId="{D8065D7F-67F1-46B4-A514-9071A8CB6B7E}" destId="{1CC8F8F9-F747-499B-B254-730F10C6B128}" srcOrd="0" destOrd="0" presId="urn:microsoft.com/office/officeart/2005/8/layout/vProcess5"/>
    <dgm:cxn modelId="{8CCEECCB-E05D-42A9-A523-E1B8F7887D4F}" type="presOf" srcId="{25EE8700-47AD-4A68-B1AE-E7BB5D4D84CD}" destId="{1CC8F8F9-F747-499B-B254-730F10C6B128}" srcOrd="0" destOrd="1" presId="urn:microsoft.com/office/officeart/2005/8/layout/vProcess5"/>
    <dgm:cxn modelId="{EE2929DA-A4DD-43B3-B77B-AC557C78FF3C}" type="presOf" srcId="{15096AFB-414F-479D-8C0F-6D93B14C7F3A}" destId="{570FE87C-1A21-4689-9429-20AB0AFAD5DB}" srcOrd="0" destOrd="0" presId="urn:microsoft.com/office/officeart/2005/8/layout/vProcess5"/>
    <dgm:cxn modelId="{160657DB-2BA6-438A-A8F3-572FCF33FC6E}" type="presOf" srcId="{859D5ED4-86F8-4B2D-8DE0-0D61D236E3A6}" destId="{3EFE9063-B015-494B-9CD8-1C1DBAFA19DF}" srcOrd="0" destOrd="1" presId="urn:microsoft.com/office/officeart/2005/8/layout/vProcess5"/>
    <dgm:cxn modelId="{DB8CF8E4-3073-4CBC-A133-5A4AEF08D9F6}" type="presOf" srcId="{EA1C0908-6EFD-4BCE-B263-53E80217AC95}" destId="{CFC1995B-8F74-4D1C-9A66-F23B1E7D8E05}" srcOrd="1" destOrd="1" presId="urn:microsoft.com/office/officeart/2005/8/layout/vProcess5"/>
    <dgm:cxn modelId="{F9B7DCEA-96A2-4A30-9BAE-6A91DA9EA9FD}" type="presOf" srcId="{B89CB5B6-F20D-4249-B7A5-AEF8697C9E74}" destId="{7F6590CE-43C9-4C7D-942D-D498B91CC9D6}" srcOrd="0" destOrd="0" presId="urn:microsoft.com/office/officeart/2005/8/layout/vProcess5"/>
    <dgm:cxn modelId="{7CDE4CF1-1FAE-4A2B-9787-36DE56FBD0FE}" type="presOf" srcId="{15096AFB-414F-479D-8C0F-6D93B14C7F3A}" destId="{700FF195-49D6-4C0F-B02F-EA1453A5C53F}" srcOrd="1" destOrd="0" presId="urn:microsoft.com/office/officeart/2005/8/layout/vProcess5"/>
    <dgm:cxn modelId="{B44C92FA-7B78-46DC-AA92-C8BBD9CC0A29}" type="presOf" srcId="{D8065D7F-67F1-46B4-A514-9071A8CB6B7E}" destId="{11AE718F-F8F6-4C7A-81DB-6C23238AB68D}" srcOrd="1" destOrd="0" presId="urn:microsoft.com/office/officeart/2005/8/layout/vProcess5"/>
    <dgm:cxn modelId="{A907B193-FD4A-40D9-97EF-756D903ACA19}" type="presParOf" srcId="{CA9A22A1-5926-4997-BE32-A5270E6F3464}" destId="{75E075FF-254B-47C0-B665-0C4598B3CDD6}" srcOrd="0" destOrd="0" presId="urn:microsoft.com/office/officeart/2005/8/layout/vProcess5"/>
    <dgm:cxn modelId="{B7EE4DDC-2D74-4148-B757-71FB086D2CEE}" type="presParOf" srcId="{CA9A22A1-5926-4997-BE32-A5270E6F3464}" destId="{570FE87C-1A21-4689-9429-20AB0AFAD5DB}" srcOrd="1" destOrd="0" presId="urn:microsoft.com/office/officeart/2005/8/layout/vProcess5"/>
    <dgm:cxn modelId="{07528673-C3F0-424B-8DF6-BA1C2EDA10AA}" type="presParOf" srcId="{CA9A22A1-5926-4997-BE32-A5270E6F3464}" destId="{9FF23217-8E3E-4CCB-8622-ED2F682FBBD6}" srcOrd="2" destOrd="0" presId="urn:microsoft.com/office/officeart/2005/8/layout/vProcess5"/>
    <dgm:cxn modelId="{AF07A62D-72E4-4B9A-B8E3-7993ACE832AE}" type="presParOf" srcId="{CA9A22A1-5926-4997-BE32-A5270E6F3464}" destId="{1CC8F8F9-F747-499B-B254-730F10C6B128}" srcOrd="3" destOrd="0" presId="urn:microsoft.com/office/officeart/2005/8/layout/vProcess5"/>
    <dgm:cxn modelId="{07F5CF9A-3CF2-4427-AE3B-67CBA552D3FD}" type="presParOf" srcId="{CA9A22A1-5926-4997-BE32-A5270E6F3464}" destId="{3EFE9063-B015-494B-9CD8-1C1DBAFA19DF}" srcOrd="4" destOrd="0" presId="urn:microsoft.com/office/officeart/2005/8/layout/vProcess5"/>
    <dgm:cxn modelId="{6348C729-B0A8-49DC-BF01-40EB2944C88E}" type="presParOf" srcId="{CA9A22A1-5926-4997-BE32-A5270E6F3464}" destId="{E7F630E0-F4E1-4250-A54E-99018310C475}" srcOrd="5" destOrd="0" presId="urn:microsoft.com/office/officeart/2005/8/layout/vProcess5"/>
    <dgm:cxn modelId="{4615A00C-D564-4BE2-A4DC-279944498D3B}" type="presParOf" srcId="{CA9A22A1-5926-4997-BE32-A5270E6F3464}" destId="{7F6590CE-43C9-4C7D-942D-D498B91CC9D6}" srcOrd="6" destOrd="0" presId="urn:microsoft.com/office/officeart/2005/8/layout/vProcess5"/>
    <dgm:cxn modelId="{D4ED7884-58E3-431F-AB2B-878FCF09E183}" type="presParOf" srcId="{CA9A22A1-5926-4997-BE32-A5270E6F3464}" destId="{0542C91F-9133-4539-8772-03E78DF57AB1}" srcOrd="7" destOrd="0" presId="urn:microsoft.com/office/officeart/2005/8/layout/vProcess5"/>
    <dgm:cxn modelId="{83B66C1B-50F4-445C-8809-C7B1845689D1}" type="presParOf" srcId="{CA9A22A1-5926-4997-BE32-A5270E6F3464}" destId="{700FF195-49D6-4C0F-B02F-EA1453A5C53F}" srcOrd="8" destOrd="0" presId="urn:microsoft.com/office/officeart/2005/8/layout/vProcess5"/>
    <dgm:cxn modelId="{0E29AAFC-7313-4A1D-894D-DAAE81BE6C73}" type="presParOf" srcId="{CA9A22A1-5926-4997-BE32-A5270E6F3464}" destId="{CFC1995B-8F74-4D1C-9A66-F23B1E7D8E05}" srcOrd="9" destOrd="0" presId="urn:microsoft.com/office/officeart/2005/8/layout/vProcess5"/>
    <dgm:cxn modelId="{399B3DF0-85F1-4681-8149-59C1AB243890}" type="presParOf" srcId="{CA9A22A1-5926-4997-BE32-A5270E6F3464}" destId="{11AE718F-F8F6-4C7A-81DB-6C23238AB68D}" srcOrd="10" destOrd="0" presId="urn:microsoft.com/office/officeart/2005/8/layout/vProcess5"/>
    <dgm:cxn modelId="{5F05B36C-F8C7-43B1-8ED6-37B395F5994F}" type="presParOf" srcId="{CA9A22A1-5926-4997-BE32-A5270E6F3464}" destId="{5FCBF6F7-20A6-4ABD-8502-B097EC49C15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32BECA-2EF0-421D-89F6-0AAF66A4B641}" type="doc">
      <dgm:prSet loTypeId="urn:diagrams.loki3.com/Bracket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0004933C-5324-4EFC-AA5A-42A7E52AEF5F}">
      <dgm:prSet phldrT="[Text]"/>
      <dgm:spPr/>
      <dgm:t>
        <a:bodyPr/>
        <a:lstStyle/>
        <a:p>
          <a:r>
            <a:rPr lang="en-GB" dirty="0"/>
            <a:t>Controls.js</a:t>
          </a:r>
        </a:p>
      </dgm:t>
    </dgm:pt>
    <dgm:pt modelId="{522CAD76-9E87-4259-B1AC-7B7EF2E284F4}" type="parTrans" cxnId="{2E223A97-5EF1-44AE-9D97-98F3FA4B7AEC}">
      <dgm:prSet/>
      <dgm:spPr/>
      <dgm:t>
        <a:bodyPr/>
        <a:lstStyle/>
        <a:p>
          <a:endParaRPr lang="en-GB"/>
        </a:p>
      </dgm:t>
    </dgm:pt>
    <dgm:pt modelId="{96B88F50-38B0-482F-AA58-EF4138DC01FA}" type="sibTrans" cxnId="{2E223A97-5EF1-44AE-9D97-98F3FA4B7AEC}">
      <dgm:prSet/>
      <dgm:spPr/>
      <dgm:t>
        <a:bodyPr/>
        <a:lstStyle/>
        <a:p>
          <a:endParaRPr lang="en-GB"/>
        </a:p>
      </dgm:t>
    </dgm:pt>
    <dgm:pt modelId="{859AF43F-194A-4039-A1CD-BBBABDCA0300}">
      <dgm:prSet phldrT="[Text]"/>
      <dgm:spPr/>
      <dgm:t>
        <a:bodyPr/>
        <a:lstStyle/>
        <a:p>
          <a:r>
            <a:rPr lang="en-GB" dirty="0"/>
            <a:t>Playback controls</a:t>
          </a:r>
        </a:p>
      </dgm:t>
    </dgm:pt>
    <dgm:pt modelId="{081BF246-FA8F-4E9A-8110-12D9EE830282}" type="parTrans" cxnId="{0FC04FA6-CB3A-4DBD-BC28-ECC05AA48847}">
      <dgm:prSet/>
      <dgm:spPr/>
      <dgm:t>
        <a:bodyPr/>
        <a:lstStyle/>
        <a:p>
          <a:endParaRPr lang="en-GB"/>
        </a:p>
      </dgm:t>
    </dgm:pt>
    <dgm:pt modelId="{68A73328-0634-4DA6-B3F9-2C46FE57EEA3}" type="sibTrans" cxnId="{0FC04FA6-CB3A-4DBD-BC28-ECC05AA48847}">
      <dgm:prSet/>
      <dgm:spPr/>
      <dgm:t>
        <a:bodyPr/>
        <a:lstStyle/>
        <a:p>
          <a:endParaRPr lang="en-GB"/>
        </a:p>
      </dgm:t>
    </dgm:pt>
    <dgm:pt modelId="{978C2679-B7B5-4086-9C35-36FCF9A092CD}">
      <dgm:prSet phldrT="[Text]"/>
      <dgm:spPr/>
      <dgm:t>
        <a:bodyPr/>
        <a:lstStyle/>
        <a:p>
          <a:r>
            <a:rPr lang="en-GB" dirty="0"/>
            <a:t>Search.js</a:t>
          </a:r>
        </a:p>
      </dgm:t>
    </dgm:pt>
    <dgm:pt modelId="{138FEDDB-63C6-45BF-AD35-67DED9D4A2DC}" type="parTrans" cxnId="{496DC8FD-F501-409C-AD3E-ED2BE9AC5D2F}">
      <dgm:prSet/>
      <dgm:spPr/>
      <dgm:t>
        <a:bodyPr/>
        <a:lstStyle/>
        <a:p>
          <a:endParaRPr lang="en-GB"/>
        </a:p>
      </dgm:t>
    </dgm:pt>
    <dgm:pt modelId="{A958311F-101C-4F65-9C7A-DD31F7FDADA2}" type="sibTrans" cxnId="{496DC8FD-F501-409C-AD3E-ED2BE9AC5D2F}">
      <dgm:prSet/>
      <dgm:spPr/>
      <dgm:t>
        <a:bodyPr/>
        <a:lstStyle/>
        <a:p>
          <a:endParaRPr lang="en-GB"/>
        </a:p>
      </dgm:t>
    </dgm:pt>
    <dgm:pt modelId="{4295D122-5580-4066-8CAD-F549393B10AA}">
      <dgm:prSet phldrT="[Text]"/>
      <dgm:spPr/>
      <dgm:t>
        <a:bodyPr/>
        <a:lstStyle/>
        <a:p>
          <a:r>
            <a:rPr lang="en-GB" dirty="0"/>
            <a:t>Search and filter for songs</a:t>
          </a:r>
        </a:p>
      </dgm:t>
    </dgm:pt>
    <dgm:pt modelId="{201F94ED-407A-4C61-BF07-AC747F52D862}" type="parTrans" cxnId="{47E10B00-DD3A-4958-B10A-07A8A4E15367}">
      <dgm:prSet/>
      <dgm:spPr/>
      <dgm:t>
        <a:bodyPr/>
        <a:lstStyle/>
        <a:p>
          <a:endParaRPr lang="en-GB"/>
        </a:p>
      </dgm:t>
    </dgm:pt>
    <dgm:pt modelId="{CABCD479-7B45-46D2-A153-267ACF2A6208}" type="sibTrans" cxnId="{47E10B00-DD3A-4958-B10A-07A8A4E15367}">
      <dgm:prSet/>
      <dgm:spPr/>
      <dgm:t>
        <a:bodyPr/>
        <a:lstStyle/>
        <a:p>
          <a:endParaRPr lang="en-GB"/>
        </a:p>
      </dgm:t>
    </dgm:pt>
    <dgm:pt modelId="{B25AC4C4-4CE9-46C3-BD2B-80EDFAC1BD6E}">
      <dgm:prSet phldrT="[Text]"/>
      <dgm:spPr/>
      <dgm:t>
        <a:bodyPr/>
        <a:lstStyle/>
        <a:p>
          <a:r>
            <a:rPr lang="en-GB" dirty="0"/>
            <a:t>Playlist.js</a:t>
          </a:r>
        </a:p>
      </dgm:t>
    </dgm:pt>
    <dgm:pt modelId="{FF156B6A-4AD5-4542-8B9E-6D351A61A9F8}" type="parTrans" cxnId="{E1228741-1E9A-4AC7-8EA2-6CE996B60EAD}">
      <dgm:prSet/>
      <dgm:spPr/>
      <dgm:t>
        <a:bodyPr/>
        <a:lstStyle/>
        <a:p>
          <a:endParaRPr lang="en-GB"/>
        </a:p>
      </dgm:t>
    </dgm:pt>
    <dgm:pt modelId="{082E890F-FE7E-43C1-AA47-D112745D29B3}" type="sibTrans" cxnId="{E1228741-1E9A-4AC7-8EA2-6CE996B60EAD}">
      <dgm:prSet/>
      <dgm:spPr/>
      <dgm:t>
        <a:bodyPr/>
        <a:lstStyle/>
        <a:p>
          <a:endParaRPr lang="en-GB"/>
        </a:p>
      </dgm:t>
    </dgm:pt>
    <dgm:pt modelId="{66EAB12A-048F-43D9-B1CE-6EB0EEA76A00}">
      <dgm:prSet phldrT="[Text]"/>
      <dgm:spPr/>
      <dgm:t>
        <a:bodyPr/>
        <a:lstStyle/>
        <a:p>
          <a:r>
            <a:rPr lang="en-GB" dirty="0"/>
            <a:t>Manages song queue</a:t>
          </a:r>
        </a:p>
      </dgm:t>
    </dgm:pt>
    <dgm:pt modelId="{3C554CA4-F529-45AD-AD58-36EB184F8E53}" type="parTrans" cxnId="{EBAF6982-FCEC-46B6-BA62-119B6C89772B}">
      <dgm:prSet/>
      <dgm:spPr/>
      <dgm:t>
        <a:bodyPr/>
        <a:lstStyle/>
        <a:p>
          <a:endParaRPr lang="en-GB"/>
        </a:p>
      </dgm:t>
    </dgm:pt>
    <dgm:pt modelId="{7E9B4007-7D7D-4C96-A229-0A5450D18E2E}" type="sibTrans" cxnId="{EBAF6982-FCEC-46B6-BA62-119B6C89772B}">
      <dgm:prSet/>
      <dgm:spPr/>
      <dgm:t>
        <a:bodyPr/>
        <a:lstStyle/>
        <a:p>
          <a:endParaRPr lang="en-GB"/>
        </a:p>
      </dgm:t>
    </dgm:pt>
    <dgm:pt modelId="{EA78896F-07E6-43A6-AB69-2DCD438BDE63}">
      <dgm:prSet phldrT="[Text]"/>
      <dgm:spPr/>
      <dgm:t>
        <a:bodyPr/>
        <a:lstStyle/>
        <a:p>
          <a:r>
            <a:rPr lang="en-GB" dirty="0"/>
            <a:t>Upload.js</a:t>
          </a:r>
        </a:p>
      </dgm:t>
    </dgm:pt>
    <dgm:pt modelId="{38FDDEA2-E887-4FD3-9483-E99F4C8C4FEA}" type="parTrans" cxnId="{50923E46-7709-4F14-B9A3-4DA4F3EE0122}">
      <dgm:prSet/>
      <dgm:spPr/>
      <dgm:t>
        <a:bodyPr/>
        <a:lstStyle/>
        <a:p>
          <a:endParaRPr lang="en-GB"/>
        </a:p>
      </dgm:t>
    </dgm:pt>
    <dgm:pt modelId="{269CC6BD-72B1-4EC0-B6B7-01EDD396A91C}" type="sibTrans" cxnId="{50923E46-7709-4F14-B9A3-4DA4F3EE0122}">
      <dgm:prSet/>
      <dgm:spPr/>
      <dgm:t>
        <a:bodyPr/>
        <a:lstStyle/>
        <a:p>
          <a:endParaRPr lang="en-GB"/>
        </a:p>
      </dgm:t>
    </dgm:pt>
    <dgm:pt modelId="{8385B4A8-07CE-4AAE-9EED-ED214FED673B}">
      <dgm:prSet phldrT="[Text]"/>
      <dgm:spPr/>
      <dgm:t>
        <a:bodyPr/>
        <a:lstStyle/>
        <a:p>
          <a:r>
            <a:rPr lang="en-GB" dirty="0"/>
            <a:t>Form for upload, posts to backend, </a:t>
          </a:r>
          <a:r>
            <a:rPr lang="en-GB" dirty="0" err="1"/>
            <a:t>websocket</a:t>
          </a:r>
          <a:r>
            <a:rPr lang="en-GB" dirty="0"/>
            <a:t> for progress</a:t>
          </a:r>
        </a:p>
      </dgm:t>
    </dgm:pt>
    <dgm:pt modelId="{0C13D095-CB78-480E-BE2F-02B0D24DEA23}" type="parTrans" cxnId="{41A46F96-FC90-45C1-A06D-E83FC8965011}">
      <dgm:prSet/>
      <dgm:spPr/>
      <dgm:t>
        <a:bodyPr/>
        <a:lstStyle/>
        <a:p>
          <a:endParaRPr lang="en-GB"/>
        </a:p>
      </dgm:t>
    </dgm:pt>
    <dgm:pt modelId="{F88897BA-34D0-425A-8ADE-BC993A382EFC}" type="sibTrans" cxnId="{41A46F96-FC90-45C1-A06D-E83FC8965011}">
      <dgm:prSet/>
      <dgm:spPr/>
      <dgm:t>
        <a:bodyPr/>
        <a:lstStyle/>
        <a:p>
          <a:endParaRPr lang="en-GB"/>
        </a:p>
      </dgm:t>
    </dgm:pt>
    <dgm:pt modelId="{0C9A3B26-A438-4CB4-839C-8010E6FAA187}">
      <dgm:prSet phldrT="[Text]"/>
      <dgm:spPr/>
      <dgm:t>
        <a:bodyPr/>
        <a:lstStyle/>
        <a:p>
          <a:r>
            <a:rPr lang="en-GB" dirty="0"/>
            <a:t>GenMIDI.js</a:t>
          </a:r>
        </a:p>
      </dgm:t>
    </dgm:pt>
    <dgm:pt modelId="{DDD72A8F-08C1-4BEB-9458-35964BABD475}" type="parTrans" cxnId="{7215B425-452C-4BE8-B0C0-F92D56434D4C}">
      <dgm:prSet/>
      <dgm:spPr/>
      <dgm:t>
        <a:bodyPr/>
        <a:lstStyle/>
        <a:p>
          <a:endParaRPr lang="en-GB"/>
        </a:p>
      </dgm:t>
    </dgm:pt>
    <dgm:pt modelId="{85A995AD-1D73-4E52-A8AF-7D0A1377E352}" type="sibTrans" cxnId="{7215B425-452C-4BE8-B0C0-F92D56434D4C}">
      <dgm:prSet/>
      <dgm:spPr/>
      <dgm:t>
        <a:bodyPr/>
        <a:lstStyle/>
        <a:p>
          <a:endParaRPr lang="en-GB"/>
        </a:p>
      </dgm:t>
    </dgm:pt>
    <dgm:pt modelId="{91A0DC3D-F49E-4A60-8812-D27370E911BE}">
      <dgm:prSet phldrT="[Text]"/>
      <dgm:spPr/>
      <dgm:t>
        <a:bodyPr/>
        <a:lstStyle/>
        <a:p>
          <a:r>
            <a:rPr lang="en-GB" dirty="0"/>
            <a:t>Generate MIDI from text prompt, posts text to backend</a:t>
          </a:r>
        </a:p>
      </dgm:t>
    </dgm:pt>
    <dgm:pt modelId="{65862C4E-B618-4AF4-A22C-953B5E080703}" type="parTrans" cxnId="{49D72017-63FD-48CE-B734-001772D91911}">
      <dgm:prSet/>
      <dgm:spPr/>
      <dgm:t>
        <a:bodyPr/>
        <a:lstStyle/>
        <a:p>
          <a:endParaRPr lang="en-GB"/>
        </a:p>
      </dgm:t>
    </dgm:pt>
    <dgm:pt modelId="{C2EEFBC8-E87F-4E3E-A99D-83BA27F9FF61}" type="sibTrans" cxnId="{49D72017-63FD-48CE-B734-001772D91911}">
      <dgm:prSet/>
      <dgm:spPr/>
      <dgm:t>
        <a:bodyPr/>
        <a:lstStyle/>
        <a:p>
          <a:endParaRPr lang="en-GB"/>
        </a:p>
      </dgm:t>
    </dgm:pt>
    <dgm:pt modelId="{9D2634E1-A0A1-45AC-910B-1AE3736C5A7E}">
      <dgm:prSet phldrT="[Text]"/>
      <dgm:spPr/>
      <dgm:t>
        <a:bodyPr/>
        <a:lstStyle/>
        <a:p>
          <a:r>
            <a:rPr lang="en-GB" dirty="0"/>
            <a:t>VoiceToMIDI.js</a:t>
          </a:r>
        </a:p>
      </dgm:t>
    </dgm:pt>
    <dgm:pt modelId="{5A290E92-EFF2-4CC4-82A7-FC96688E7818}" type="parTrans" cxnId="{2D36ABC8-7385-4B89-8F6E-59AEAA4D5DCE}">
      <dgm:prSet/>
      <dgm:spPr/>
      <dgm:t>
        <a:bodyPr/>
        <a:lstStyle/>
        <a:p>
          <a:endParaRPr lang="en-GB"/>
        </a:p>
      </dgm:t>
    </dgm:pt>
    <dgm:pt modelId="{4BBE12CB-3A35-436A-8AD8-697735AF95B4}" type="sibTrans" cxnId="{2D36ABC8-7385-4B89-8F6E-59AEAA4D5DCE}">
      <dgm:prSet/>
      <dgm:spPr/>
      <dgm:t>
        <a:bodyPr/>
        <a:lstStyle/>
        <a:p>
          <a:endParaRPr lang="en-GB"/>
        </a:p>
      </dgm:t>
    </dgm:pt>
    <dgm:pt modelId="{A1E8D8DD-0F89-4DE0-A7AE-CE0BF28373C4}">
      <dgm:prSet phldrT="[Text]"/>
      <dgm:spPr/>
      <dgm:t>
        <a:bodyPr/>
        <a:lstStyle/>
        <a:p>
          <a:r>
            <a:rPr lang="en-GB" dirty="0"/>
            <a:t>User microphone input, sends recording to backend for MIDI transcription</a:t>
          </a:r>
        </a:p>
      </dgm:t>
    </dgm:pt>
    <dgm:pt modelId="{3825CFE9-1CCF-4C4B-AA7D-32F0CE4668B4}" type="parTrans" cxnId="{FC1ECD2C-2B55-4D06-A2F7-D1D178AD2671}">
      <dgm:prSet/>
      <dgm:spPr/>
      <dgm:t>
        <a:bodyPr/>
        <a:lstStyle/>
        <a:p>
          <a:endParaRPr lang="en-GB"/>
        </a:p>
      </dgm:t>
    </dgm:pt>
    <dgm:pt modelId="{93EBE13C-B528-4984-8F1B-9EB1A96ED66B}" type="sibTrans" cxnId="{FC1ECD2C-2B55-4D06-A2F7-D1D178AD2671}">
      <dgm:prSet/>
      <dgm:spPr/>
      <dgm:t>
        <a:bodyPr/>
        <a:lstStyle/>
        <a:p>
          <a:endParaRPr lang="en-GB"/>
        </a:p>
      </dgm:t>
    </dgm:pt>
    <dgm:pt modelId="{4610DDE3-A3AB-4272-B369-811D0363EBD4}">
      <dgm:prSet phldrT="[Text]"/>
      <dgm:spPr/>
      <dgm:t>
        <a:bodyPr/>
        <a:lstStyle/>
        <a:p>
          <a:r>
            <a:rPr lang="en-GB" dirty="0"/>
            <a:t>VoiceControl.js</a:t>
          </a:r>
        </a:p>
      </dgm:t>
    </dgm:pt>
    <dgm:pt modelId="{D3AEA3DD-A488-4D57-8860-FCF3AA10EDD0}" type="parTrans" cxnId="{69A14537-C354-42DB-A267-570996962252}">
      <dgm:prSet/>
      <dgm:spPr/>
      <dgm:t>
        <a:bodyPr/>
        <a:lstStyle/>
        <a:p>
          <a:endParaRPr lang="en-GB"/>
        </a:p>
      </dgm:t>
    </dgm:pt>
    <dgm:pt modelId="{3DB77EB1-BF47-4CBE-9CF0-4798E738BCBD}" type="sibTrans" cxnId="{69A14537-C354-42DB-A267-570996962252}">
      <dgm:prSet/>
      <dgm:spPr/>
      <dgm:t>
        <a:bodyPr/>
        <a:lstStyle/>
        <a:p>
          <a:endParaRPr lang="en-GB"/>
        </a:p>
      </dgm:t>
    </dgm:pt>
    <dgm:pt modelId="{B302F0E2-F98F-4F3E-9763-EA21B4E73D01}">
      <dgm:prSet phldrT="[Text]"/>
      <dgm:spPr/>
      <dgm:t>
        <a:bodyPr/>
        <a:lstStyle/>
        <a:p>
          <a:r>
            <a:rPr lang="en-GB" dirty="0"/>
            <a:t>Uses browser Speech Recognition API to respond to commands</a:t>
          </a:r>
        </a:p>
      </dgm:t>
    </dgm:pt>
    <dgm:pt modelId="{8CE45296-63B5-43B4-A1FB-9B84EF9B87A8}" type="parTrans" cxnId="{F638CBF3-865B-4AC6-B0FA-D5997EF86166}">
      <dgm:prSet/>
      <dgm:spPr/>
      <dgm:t>
        <a:bodyPr/>
        <a:lstStyle/>
        <a:p>
          <a:endParaRPr lang="en-GB"/>
        </a:p>
      </dgm:t>
    </dgm:pt>
    <dgm:pt modelId="{B380E269-3898-4FFE-8D54-89998A585684}" type="sibTrans" cxnId="{F638CBF3-865B-4AC6-B0FA-D5997EF86166}">
      <dgm:prSet/>
      <dgm:spPr/>
      <dgm:t>
        <a:bodyPr/>
        <a:lstStyle/>
        <a:p>
          <a:endParaRPr lang="en-GB"/>
        </a:p>
      </dgm:t>
    </dgm:pt>
    <dgm:pt modelId="{81072287-8C54-4CED-AB98-6B6966276DC9}">
      <dgm:prSet phldrT="[Text]"/>
      <dgm:spPr/>
      <dgm:t>
        <a:bodyPr/>
        <a:lstStyle/>
        <a:p>
          <a:r>
            <a:rPr lang="en-GB" dirty="0"/>
            <a:t>PLaybackInfo.js</a:t>
          </a:r>
        </a:p>
      </dgm:t>
    </dgm:pt>
    <dgm:pt modelId="{52B38787-1C2B-4052-9E52-98B5B05622D9}" type="parTrans" cxnId="{E0CC09EC-1934-4D6B-8EBB-A58D7F69CD94}">
      <dgm:prSet/>
      <dgm:spPr/>
      <dgm:t>
        <a:bodyPr/>
        <a:lstStyle/>
        <a:p>
          <a:endParaRPr lang="en-GB"/>
        </a:p>
      </dgm:t>
    </dgm:pt>
    <dgm:pt modelId="{17E0B4EB-6F2F-4907-93F8-2B7ECA95DA65}" type="sibTrans" cxnId="{E0CC09EC-1934-4D6B-8EBB-A58D7F69CD94}">
      <dgm:prSet/>
      <dgm:spPr/>
      <dgm:t>
        <a:bodyPr/>
        <a:lstStyle/>
        <a:p>
          <a:endParaRPr lang="en-GB"/>
        </a:p>
      </dgm:t>
    </dgm:pt>
    <dgm:pt modelId="{1DE6A18B-9E1E-44D0-82C0-5D1606CD2977}">
      <dgm:prSet phldrT="[Text]"/>
      <dgm:spPr/>
      <dgm:t>
        <a:bodyPr/>
        <a:lstStyle/>
        <a:p>
          <a:r>
            <a:rPr lang="en-GB" dirty="0" err="1"/>
            <a:t>Websocket</a:t>
          </a:r>
          <a:r>
            <a:rPr lang="en-GB" dirty="0"/>
            <a:t> for live playback info</a:t>
          </a:r>
        </a:p>
      </dgm:t>
    </dgm:pt>
    <dgm:pt modelId="{2DEABA6C-3E0D-43C1-AABC-67F844B2C9EA}" type="parTrans" cxnId="{570374FC-32A4-4D23-A66B-02A772A433B0}">
      <dgm:prSet/>
      <dgm:spPr/>
      <dgm:t>
        <a:bodyPr/>
        <a:lstStyle/>
        <a:p>
          <a:endParaRPr lang="en-GB"/>
        </a:p>
      </dgm:t>
    </dgm:pt>
    <dgm:pt modelId="{07714CDE-017B-436A-8276-4F15B635B723}" type="sibTrans" cxnId="{570374FC-32A4-4D23-A66B-02A772A433B0}">
      <dgm:prSet/>
      <dgm:spPr/>
      <dgm:t>
        <a:bodyPr/>
        <a:lstStyle/>
        <a:p>
          <a:endParaRPr lang="en-GB"/>
        </a:p>
      </dgm:t>
    </dgm:pt>
    <dgm:pt modelId="{905E144B-C1B2-4623-ACF0-0AF3EA4B4101}" type="pres">
      <dgm:prSet presAssocID="{2232BECA-2EF0-421D-89F6-0AAF66A4B641}" presName="Name0" presStyleCnt="0">
        <dgm:presLayoutVars>
          <dgm:dir/>
          <dgm:animLvl val="lvl"/>
          <dgm:resizeHandles val="exact"/>
        </dgm:presLayoutVars>
      </dgm:prSet>
      <dgm:spPr/>
    </dgm:pt>
    <dgm:pt modelId="{6F37994C-67D8-4BF3-B1A2-1EA9E81BF196}" type="pres">
      <dgm:prSet presAssocID="{0004933C-5324-4EFC-AA5A-42A7E52AEF5F}" presName="linNode" presStyleCnt="0"/>
      <dgm:spPr/>
    </dgm:pt>
    <dgm:pt modelId="{8D5AE0B1-433C-453E-B202-768E94CBDC74}" type="pres">
      <dgm:prSet presAssocID="{0004933C-5324-4EFC-AA5A-42A7E52AEF5F}" presName="parTx" presStyleLbl="revTx" presStyleIdx="0" presStyleCnt="8">
        <dgm:presLayoutVars>
          <dgm:chMax val="1"/>
          <dgm:bulletEnabled val="1"/>
        </dgm:presLayoutVars>
      </dgm:prSet>
      <dgm:spPr/>
    </dgm:pt>
    <dgm:pt modelId="{125C2DBC-4116-4C69-AC84-FFD257D3FC84}" type="pres">
      <dgm:prSet presAssocID="{0004933C-5324-4EFC-AA5A-42A7E52AEF5F}" presName="bracket" presStyleLbl="parChTrans1D1" presStyleIdx="0" presStyleCnt="8"/>
      <dgm:spPr/>
    </dgm:pt>
    <dgm:pt modelId="{0816A8B2-D628-4AEE-B788-2F3157CD8DB5}" type="pres">
      <dgm:prSet presAssocID="{0004933C-5324-4EFC-AA5A-42A7E52AEF5F}" presName="spH" presStyleCnt="0"/>
      <dgm:spPr/>
    </dgm:pt>
    <dgm:pt modelId="{2B6FA333-511F-4D09-A525-B9927DC84CDB}" type="pres">
      <dgm:prSet presAssocID="{0004933C-5324-4EFC-AA5A-42A7E52AEF5F}" presName="desTx" presStyleLbl="node1" presStyleIdx="0" presStyleCnt="8">
        <dgm:presLayoutVars>
          <dgm:bulletEnabled val="1"/>
        </dgm:presLayoutVars>
      </dgm:prSet>
      <dgm:spPr/>
    </dgm:pt>
    <dgm:pt modelId="{C3458DFD-34D0-4FB7-8E42-3D39E59C808C}" type="pres">
      <dgm:prSet presAssocID="{96B88F50-38B0-482F-AA58-EF4138DC01FA}" presName="spV" presStyleCnt="0"/>
      <dgm:spPr/>
    </dgm:pt>
    <dgm:pt modelId="{D0301CEE-35CE-4BA5-8B06-6A4079DF1EEF}" type="pres">
      <dgm:prSet presAssocID="{978C2679-B7B5-4086-9C35-36FCF9A092CD}" presName="linNode" presStyleCnt="0"/>
      <dgm:spPr/>
    </dgm:pt>
    <dgm:pt modelId="{20A409B9-8F33-4B27-A9B3-CF02FB67F4F7}" type="pres">
      <dgm:prSet presAssocID="{978C2679-B7B5-4086-9C35-36FCF9A092CD}" presName="parTx" presStyleLbl="revTx" presStyleIdx="1" presStyleCnt="8">
        <dgm:presLayoutVars>
          <dgm:chMax val="1"/>
          <dgm:bulletEnabled val="1"/>
        </dgm:presLayoutVars>
      </dgm:prSet>
      <dgm:spPr/>
    </dgm:pt>
    <dgm:pt modelId="{57FBBF7D-0E16-4FDF-9E7D-B809AD8FEC61}" type="pres">
      <dgm:prSet presAssocID="{978C2679-B7B5-4086-9C35-36FCF9A092CD}" presName="bracket" presStyleLbl="parChTrans1D1" presStyleIdx="1" presStyleCnt="8"/>
      <dgm:spPr/>
    </dgm:pt>
    <dgm:pt modelId="{D06A1BFD-71F5-454E-BE3B-F0039136DEE4}" type="pres">
      <dgm:prSet presAssocID="{978C2679-B7B5-4086-9C35-36FCF9A092CD}" presName="spH" presStyleCnt="0"/>
      <dgm:spPr/>
    </dgm:pt>
    <dgm:pt modelId="{A387DA2C-DC6D-482B-B1D4-CA66831B652B}" type="pres">
      <dgm:prSet presAssocID="{978C2679-B7B5-4086-9C35-36FCF9A092CD}" presName="desTx" presStyleLbl="node1" presStyleIdx="1" presStyleCnt="8">
        <dgm:presLayoutVars>
          <dgm:bulletEnabled val="1"/>
        </dgm:presLayoutVars>
      </dgm:prSet>
      <dgm:spPr/>
    </dgm:pt>
    <dgm:pt modelId="{54F99175-7527-4C94-AC9B-DBB41279CCEC}" type="pres">
      <dgm:prSet presAssocID="{A958311F-101C-4F65-9C7A-DD31F7FDADA2}" presName="spV" presStyleCnt="0"/>
      <dgm:spPr/>
    </dgm:pt>
    <dgm:pt modelId="{951AAB2B-0CCE-4E08-A322-3111C70211AF}" type="pres">
      <dgm:prSet presAssocID="{B25AC4C4-4CE9-46C3-BD2B-80EDFAC1BD6E}" presName="linNode" presStyleCnt="0"/>
      <dgm:spPr/>
    </dgm:pt>
    <dgm:pt modelId="{94A0EF5C-25D9-43BC-8AD4-185D573C0328}" type="pres">
      <dgm:prSet presAssocID="{B25AC4C4-4CE9-46C3-BD2B-80EDFAC1BD6E}" presName="parTx" presStyleLbl="revTx" presStyleIdx="2" presStyleCnt="8">
        <dgm:presLayoutVars>
          <dgm:chMax val="1"/>
          <dgm:bulletEnabled val="1"/>
        </dgm:presLayoutVars>
      </dgm:prSet>
      <dgm:spPr/>
    </dgm:pt>
    <dgm:pt modelId="{D757BE27-20A5-4C3A-A7B0-FE44ABA81600}" type="pres">
      <dgm:prSet presAssocID="{B25AC4C4-4CE9-46C3-BD2B-80EDFAC1BD6E}" presName="bracket" presStyleLbl="parChTrans1D1" presStyleIdx="2" presStyleCnt="8"/>
      <dgm:spPr/>
    </dgm:pt>
    <dgm:pt modelId="{76E68926-133F-4890-8163-1C9415C8D749}" type="pres">
      <dgm:prSet presAssocID="{B25AC4C4-4CE9-46C3-BD2B-80EDFAC1BD6E}" presName="spH" presStyleCnt="0"/>
      <dgm:spPr/>
    </dgm:pt>
    <dgm:pt modelId="{0D1A2B80-86E1-4E76-9533-641360B9712A}" type="pres">
      <dgm:prSet presAssocID="{B25AC4C4-4CE9-46C3-BD2B-80EDFAC1BD6E}" presName="desTx" presStyleLbl="node1" presStyleIdx="2" presStyleCnt="8">
        <dgm:presLayoutVars>
          <dgm:bulletEnabled val="1"/>
        </dgm:presLayoutVars>
      </dgm:prSet>
      <dgm:spPr/>
    </dgm:pt>
    <dgm:pt modelId="{8EB8D7A6-7EF6-47A1-A651-42A658CA7513}" type="pres">
      <dgm:prSet presAssocID="{082E890F-FE7E-43C1-AA47-D112745D29B3}" presName="spV" presStyleCnt="0"/>
      <dgm:spPr/>
    </dgm:pt>
    <dgm:pt modelId="{68ED532C-1F65-4C4C-B3A0-6F7370FA8BC2}" type="pres">
      <dgm:prSet presAssocID="{EA78896F-07E6-43A6-AB69-2DCD438BDE63}" presName="linNode" presStyleCnt="0"/>
      <dgm:spPr/>
    </dgm:pt>
    <dgm:pt modelId="{09FB0B97-F35E-4F7B-B25A-063A1088B93A}" type="pres">
      <dgm:prSet presAssocID="{EA78896F-07E6-43A6-AB69-2DCD438BDE63}" presName="parTx" presStyleLbl="revTx" presStyleIdx="3" presStyleCnt="8">
        <dgm:presLayoutVars>
          <dgm:chMax val="1"/>
          <dgm:bulletEnabled val="1"/>
        </dgm:presLayoutVars>
      </dgm:prSet>
      <dgm:spPr/>
    </dgm:pt>
    <dgm:pt modelId="{140815F6-249E-4420-A213-8ACDA8C9316B}" type="pres">
      <dgm:prSet presAssocID="{EA78896F-07E6-43A6-AB69-2DCD438BDE63}" presName="bracket" presStyleLbl="parChTrans1D1" presStyleIdx="3" presStyleCnt="8"/>
      <dgm:spPr/>
    </dgm:pt>
    <dgm:pt modelId="{E2C2CF2D-63A8-4B1C-A4D2-5F2371879757}" type="pres">
      <dgm:prSet presAssocID="{EA78896F-07E6-43A6-AB69-2DCD438BDE63}" presName="spH" presStyleCnt="0"/>
      <dgm:spPr/>
    </dgm:pt>
    <dgm:pt modelId="{3EC0082B-0D6E-4C79-B15E-0C26964616AA}" type="pres">
      <dgm:prSet presAssocID="{EA78896F-07E6-43A6-AB69-2DCD438BDE63}" presName="desTx" presStyleLbl="node1" presStyleIdx="3" presStyleCnt="8">
        <dgm:presLayoutVars>
          <dgm:bulletEnabled val="1"/>
        </dgm:presLayoutVars>
      </dgm:prSet>
      <dgm:spPr/>
    </dgm:pt>
    <dgm:pt modelId="{E7FFFE51-1C61-4105-BDC4-46206AE8C09B}" type="pres">
      <dgm:prSet presAssocID="{269CC6BD-72B1-4EC0-B6B7-01EDD396A91C}" presName="spV" presStyleCnt="0"/>
      <dgm:spPr/>
    </dgm:pt>
    <dgm:pt modelId="{D23A7C3B-A4F6-475F-A2BE-A537A8676034}" type="pres">
      <dgm:prSet presAssocID="{0C9A3B26-A438-4CB4-839C-8010E6FAA187}" presName="linNode" presStyleCnt="0"/>
      <dgm:spPr/>
    </dgm:pt>
    <dgm:pt modelId="{77862F82-B72B-4BDE-BC41-E350C8B16F25}" type="pres">
      <dgm:prSet presAssocID="{0C9A3B26-A438-4CB4-839C-8010E6FAA187}" presName="parTx" presStyleLbl="revTx" presStyleIdx="4" presStyleCnt="8">
        <dgm:presLayoutVars>
          <dgm:chMax val="1"/>
          <dgm:bulletEnabled val="1"/>
        </dgm:presLayoutVars>
      </dgm:prSet>
      <dgm:spPr/>
    </dgm:pt>
    <dgm:pt modelId="{F78DFE29-9B84-4800-9CC3-8A61B1426EA0}" type="pres">
      <dgm:prSet presAssocID="{0C9A3B26-A438-4CB4-839C-8010E6FAA187}" presName="bracket" presStyleLbl="parChTrans1D1" presStyleIdx="4" presStyleCnt="8"/>
      <dgm:spPr/>
    </dgm:pt>
    <dgm:pt modelId="{6EF723E3-2C10-4A4D-9A3C-E161A2E1BF3E}" type="pres">
      <dgm:prSet presAssocID="{0C9A3B26-A438-4CB4-839C-8010E6FAA187}" presName="spH" presStyleCnt="0"/>
      <dgm:spPr/>
    </dgm:pt>
    <dgm:pt modelId="{2C78CF79-A068-4F89-BC8F-0E75A10660FC}" type="pres">
      <dgm:prSet presAssocID="{0C9A3B26-A438-4CB4-839C-8010E6FAA187}" presName="desTx" presStyleLbl="node1" presStyleIdx="4" presStyleCnt="8">
        <dgm:presLayoutVars>
          <dgm:bulletEnabled val="1"/>
        </dgm:presLayoutVars>
      </dgm:prSet>
      <dgm:spPr/>
    </dgm:pt>
    <dgm:pt modelId="{8661F494-9E95-4D04-A1F4-C35F577763EC}" type="pres">
      <dgm:prSet presAssocID="{85A995AD-1D73-4E52-A8AF-7D0A1377E352}" presName="spV" presStyleCnt="0"/>
      <dgm:spPr/>
    </dgm:pt>
    <dgm:pt modelId="{804D1B2B-A6D4-4B39-9D36-50D1AB644933}" type="pres">
      <dgm:prSet presAssocID="{9D2634E1-A0A1-45AC-910B-1AE3736C5A7E}" presName="linNode" presStyleCnt="0"/>
      <dgm:spPr/>
    </dgm:pt>
    <dgm:pt modelId="{5C452669-534C-4EF5-8FA0-77C84226C68D}" type="pres">
      <dgm:prSet presAssocID="{9D2634E1-A0A1-45AC-910B-1AE3736C5A7E}" presName="parTx" presStyleLbl="revTx" presStyleIdx="5" presStyleCnt="8">
        <dgm:presLayoutVars>
          <dgm:chMax val="1"/>
          <dgm:bulletEnabled val="1"/>
        </dgm:presLayoutVars>
      </dgm:prSet>
      <dgm:spPr/>
    </dgm:pt>
    <dgm:pt modelId="{D36AC4E5-70A8-46B1-A6E6-3FC4BC5D8890}" type="pres">
      <dgm:prSet presAssocID="{9D2634E1-A0A1-45AC-910B-1AE3736C5A7E}" presName="bracket" presStyleLbl="parChTrans1D1" presStyleIdx="5" presStyleCnt="8"/>
      <dgm:spPr/>
    </dgm:pt>
    <dgm:pt modelId="{CC1391AE-53EF-4EE8-964D-936A1E5CF6E9}" type="pres">
      <dgm:prSet presAssocID="{9D2634E1-A0A1-45AC-910B-1AE3736C5A7E}" presName="spH" presStyleCnt="0"/>
      <dgm:spPr/>
    </dgm:pt>
    <dgm:pt modelId="{DB084FC9-B9D5-4841-AB74-4885BA1CEAD3}" type="pres">
      <dgm:prSet presAssocID="{9D2634E1-A0A1-45AC-910B-1AE3736C5A7E}" presName="desTx" presStyleLbl="node1" presStyleIdx="5" presStyleCnt="8">
        <dgm:presLayoutVars>
          <dgm:bulletEnabled val="1"/>
        </dgm:presLayoutVars>
      </dgm:prSet>
      <dgm:spPr/>
    </dgm:pt>
    <dgm:pt modelId="{802AC1E5-CB2A-4C02-B073-3A0212E2B2AC}" type="pres">
      <dgm:prSet presAssocID="{4BBE12CB-3A35-436A-8AD8-697735AF95B4}" presName="spV" presStyleCnt="0"/>
      <dgm:spPr/>
    </dgm:pt>
    <dgm:pt modelId="{B18C879B-3FE1-4724-82B8-0015D5C69D51}" type="pres">
      <dgm:prSet presAssocID="{4610DDE3-A3AB-4272-B369-811D0363EBD4}" presName="linNode" presStyleCnt="0"/>
      <dgm:spPr/>
    </dgm:pt>
    <dgm:pt modelId="{24420012-8E10-4A2C-B383-E569F7A31F40}" type="pres">
      <dgm:prSet presAssocID="{4610DDE3-A3AB-4272-B369-811D0363EBD4}" presName="parTx" presStyleLbl="revTx" presStyleIdx="6" presStyleCnt="8">
        <dgm:presLayoutVars>
          <dgm:chMax val="1"/>
          <dgm:bulletEnabled val="1"/>
        </dgm:presLayoutVars>
      </dgm:prSet>
      <dgm:spPr/>
    </dgm:pt>
    <dgm:pt modelId="{8F3DF07E-728B-4902-A186-85E6F5344ED0}" type="pres">
      <dgm:prSet presAssocID="{4610DDE3-A3AB-4272-B369-811D0363EBD4}" presName="bracket" presStyleLbl="parChTrans1D1" presStyleIdx="6" presStyleCnt="8"/>
      <dgm:spPr/>
    </dgm:pt>
    <dgm:pt modelId="{26741BA5-5941-4A04-8074-FAFF0D7D517A}" type="pres">
      <dgm:prSet presAssocID="{4610DDE3-A3AB-4272-B369-811D0363EBD4}" presName="spH" presStyleCnt="0"/>
      <dgm:spPr/>
    </dgm:pt>
    <dgm:pt modelId="{46B2C2DE-FC93-4C6A-B7D2-A33BB61753AF}" type="pres">
      <dgm:prSet presAssocID="{4610DDE3-A3AB-4272-B369-811D0363EBD4}" presName="desTx" presStyleLbl="node1" presStyleIdx="6" presStyleCnt="8">
        <dgm:presLayoutVars>
          <dgm:bulletEnabled val="1"/>
        </dgm:presLayoutVars>
      </dgm:prSet>
      <dgm:spPr/>
    </dgm:pt>
    <dgm:pt modelId="{EEFD0B5E-1A07-4963-8DEF-8709FF218815}" type="pres">
      <dgm:prSet presAssocID="{3DB77EB1-BF47-4CBE-9CF0-4798E738BCBD}" presName="spV" presStyleCnt="0"/>
      <dgm:spPr/>
    </dgm:pt>
    <dgm:pt modelId="{16FBE8C8-9861-4A83-8BC1-CCDB85156532}" type="pres">
      <dgm:prSet presAssocID="{81072287-8C54-4CED-AB98-6B6966276DC9}" presName="linNode" presStyleCnt="0"/>
      <dgm:spPr/>
    </dgm:pt>
    <dgm:pt modelId="{A1B1B4C3-0CBC-402A-BB20-9CC4FFB61FB0}" type="pres">
      <dgm:prSet presAssocID="{81072287-8C54-4CED-AB98-6B6966276DC9}" presName="parTx" presStyleLbl="revTx" presStyleIdx="7" presStyleCnt="8">
        <dgm:presLayoutVars>
          <dgm:chMax val="1"/>
          <dgm:bulletEnabled val="1"/>
        </dgm:presLayoutVars>
      </dgm:prSet>
      <dgm:spPr/>
    </dgm:pt>
    <dgm:pt modelId="{E33A11BC-2AB0-48DD-BA6E-4EA8EC449018}" type="pres">
      <dgm:prSet presAssocID="{81072287-8C54-4CED-AB98-6B6966276DC9}" presName="bracket" presStyleLbl="parChTrans1D1" presStyleIdx="7" presStyleCnt="8"/>
      <dgm:spPr/>
    </dgm:pt>
    <dgm:pt modelId="{C143A999-781C-41C2-ABBC-E9ED34EEF3B1}" type="pres">
      <dgm:prSet presAssocID="{81072287-8C54-4CED-AB98-6B6966276DC9}" presName="spH" presStyleCnt="0"/>
      <dgm:spPr/>
    </dgm:pt>
    <dgm:pt modelId="{47F32B76-CA31-48BE-AE91-519C0D9D9DA4}" type="pres">
      <dgm:prSet presAssocID="{81072287-8C54-4CED-AB98-6B6966276DC9}" presName="desTx" presStyleLbl="node1" presStyleIdx="7" presStyleCnt="8">
        <dgm:presLayoutVars>
          <dgm:bulletEnabled val="1"/>
        </dgm:presLayoutVars>
      </dgm:prSet>
      <dgm:spPr/>
    </dgm:pt>
  </dgm:ptLst>
  <dgm:cxnLst>
    <dgm:cxn modelId="{47E10B00-DD3A-4958-B10A-07A8A4E15367}" srcId="{978C2679-B7B5-4086-9C35-36FCF9A092CD}" destId="{4295D122-5580-4066-8CAD-F549393B10AA}" srcOrd="0" destOrd="0" parTransId="{201F94ED-407A-4C61-BF07-AC747F52D862}" sibTransId="{CABCD479-7B45-46D2-A153-267ACF2A6208}"/>
    <dgm:cxn modelId="{CCD38B01-B9A7-428D-91AF-33C7C2C33E48}" type="presOf" srcId="{859AF43F-194A-4039-A1CD-BBBABDCA0300}" destId="{2B6FA333-511F-4D09-A525-B9927DC84CDB}" srcOrd="0" destOrd="0" presId="urn:diagrams.loki3.com/BracketList"/>
    <dgm:cxn modelId="{A283E716-3444-44A4-B2A3-86FCC474F903}" type="presOf" srcId="{8385B4A8-07CE-4AAE-9EED-ED214FED673B}" destId="{3EC0082B-0D6E-4C79-B15E-0C26964616AA}" srcOrd="0" destOrd="0" presId="urn:diagrams.loki3.com/BracketList"/>
    <dgm:cxn modelId="{49D72017-63FD-48CE-B734-001772D91911}" srcId="{0C9A3B26-A438-4CB4-839C-8010E6FAA187}" destId="{91A0DC3D-F49E-4A60-8812-D27370E911BE}" srcOrd="0" destOrd="0" parTransId="{65862C4E-B618-4AF4-A22C-953B5E080703}" sibTransId="{C2EEFBC8-E87F-4E3E-A99D-83BA27F9FF61}"/>
    <dgm:cxn modelId="{7526811F-DA25-414D-8031-C04412FC9CDE}" type="presOf" srcId="{0004933C-5324-4EFC-AA5A-42A7E52AEF5F}" destId="{8D5AE0B1-433C-453E-B202-768E94CBDC74}" srcOrd="0" destOrd="0" presId="urn:diagrams.loki3.com/BracketList"/>
    <dgm:cxn modelId="{58F3F122-B8FD-401E-A45C-DC6AFB0DF56D}" type="presOf" srcId="{A1E8D8DD-0F89-4DE0-A7AE-CE0BF28373C4}" destId="{DB084FC9-B9D5-4841-AB74-4885BA1CEAD3}" srcOrd="0" destOrd="0" presId="urn:diagrams.loki3.com/BracketList"/>
    <dgm:cxn modelId="{5EEC0425-2D61-4464-9C29-576AEA5CF380}" type="presOf" srcId="{EA78896F-07E6-43A6-AB69-2DCD438BDE63}" destId="{09FB0B97-F35E-4F7B-B25A-063A1088B93A}" srcOrd="0" destOrd="0" presId="urn:diagrams.loki3.com/BracketList"/>
    <dgm:cxn modelId="{7215B425-452C-4BE8-B0C0-F92D56434D4C}" srcId="{2232BECA-2EF0-421D-89F6-0AAF66A4B641}" destId="{0C9A3B26-A438-4CB4-839C-8010E6FAA187}" srcOrd="4" destOrd="0" parTransId="{DDD72A8F-08C1-4BEB-9458-35964BABD475}" sibTransId="{85A995AD-1D73-4E52-A8AF-7D0A1377E352}"/>
    <dgm:cxn modelId="{FC1ECD2C-2B55-4D06-A2F7-D1D178AD2671}" srcId="{9D2634E1-A0A1-45AC-910B-1AE3736C5A7E}" destId="{A1E8D8DD-0F89-4DE0-A7AE-CE0BF28373C4}" srcOrd="0" destOrd="0" parTransId="{3825CFE9-1CCF-4C4B-AA7D-32F0CE4668B4}" sibTransId="{93EBE13C-B528-4984-8F1B-9EB1A96ED66B}"/>
    <dgm:cxn modelId="{69A14537-C354-42DB-A267-570996962252}" srcId="{2232BECA-2EF0-421D-89F6-0AAF66A4B641}" destId="{4610DDE3-A3AB-4272-B369-811D0363EBD4}" srcOrd="6" destOrd="0" parTransId="{D3AEA3DD-A488-4D57-8860-FCF3AA10EDD0}" sibTransId="{3DB77EB1-BF47-4CBE-9CF0-4798E738BCBD}"/>
    <dgm:cxn modelId="{E1228741-1E9A-4AC7-8EA2-6CE996B60EAD}" srcId="{2232BECA-2EF0-421D-89F6-0AAF66A4B641}" destId="{B25AC4C4-4CE9-46C3-BD2B-80EDFAC1BD6E}" srcOrd="2" destOrd="0" parTransId="{FF156B6A-4AD5-4542-8B9E-6D351A61A9F8}" sibTransId="{082E890F-FE7E-43C1-AA47-D112745D29B3}"/>
    <dgm:cxn modelId="{D9908F44-E2A9-434B-96D2-A9F6353FC060}" type="presOf" srcId="{9D2634E1-A0A1-45AC-910B-1AE3736C5A7E}" destId="{5C452669-534C-4EF5-8FA0-77C84226C68D}" srcOrd="0" destOrd="0" presId="urn:diagrams.loki3.com/BracketList"/>
    <dgm:cxn modelId="{50923E46-7709-4F14-B9A3-4DA4F3EE0122}" srcId="{2232BECA-2EF0-421D-89F6-0AAF66A4B641}" destId="{EA78896F-07E6-43A6-AB69-2DCD438BDE63}" srcOrd="3" destOrd="0" parTransId="{38FDDEA2-E887-4FD3-9483-E99F4C8C4FEA}" sibTransId="{269CC6BD-72B1-4EC0-B6B7-01EDD396A91C}"/>
    <dgm:cxn modelId="{C75F9F66-FB34-4B0F-96C7-F480FC39F1A1}" type="presOf" srcId="{4610DDE3-A3AB-4272-B369-811D0363EBD4}" destId="{24420012-8E10-4A2C-B383-E569F7A31F40}" srcOrd="0" destOrd="0" presId="urn:diagrams.loki3.com/BracketList"/>
    <dgm:cxn modelId="{D82B5E4D-6FD0-4259-A76A-A620781717FC}" type="presOf" srcId="{0C9A3B26-A438-4CB4-839C-8010E6FAA187}" destId="{77862F82-B72B-4BDE-BC41-E350C8B16F25}" srcOrd="0" destOrd="0" presId="urn:diagrams.loki3.com/BracketList"/>
    <dgm:cxn modelId="{474B7871-5C94-4DD9-93D1-AFD4E8F40995}" type="presOf" srcId="{B302F0E2-F98F-4F3E-9763-EA21B4E73D01}" destId="{46B2C2DE-FC93-4C6A-B7D2-A33BB61753AF}" srcOrd="0" destOrd="0" presId="urn:diagrams.loki3.com/BracketList"/>
    <dgm:cxn modelId="{058B2653-89A0-4A79-AD8D-40145BE83754}" type="presOf" srcId="{2232BECA-2EF0-421D-89F6-0AAF66A4B641}" destId="{905E144B-C1B2-4623-ACF0-0AF3EA4B4101}" srcOrd="0" destOrd="0" presId="urn:diagrams.loki3.com/BracketList"/>
    <dgm:cxn modelId="{6BA1E273-F68A-4F84-B0E3-41A876DE6CD2}" type="presOf" srcId="{81072287-8C54-4CED-AB98-6B6966276DC9}" destId="{A1B1B4C3-0CBC-402A-BB20-9CC4FFB61FB0}" srcOrd="0" destOrd="0" presId="urn:diagrams.loki3.com/BracketList"/>
    <dgm:cxn modelId="{13830275-9554-44E8-A736-4A6F514BEF39}" type="presOf" srcId="{1DE6A18B-9E1E-44D0-82C0-5D1606CD2977}" destId="{47F32B76-CA31-48BE-AE91-519C0D9D9DA4}" srcOrd="0" destOrd="0" presId="urn:diagrams.loki3.com/BracketList"/>
    <dgm:cxn modelId="{3A23DF55-1A28-4068-BCA2-02C2D73FFBD3}" type="presOf" srcId="{91A0DC3D-F49E-4A60-8812-D27370E911BE}" destId="{2C78CF79-A068-4F89-BC8F-0E75A10660FC}" srcOrd="0" destOrd="0" presId="urn:diagrams.loki3.com/BracketList"/>
    <dgm:cxn modelId="{B2B2EA79-0D73-4120-A64D-740C990DCFAC}" type="presOf" srcId="{4295D122-5580-4066-8CAD-F549393B10AA}" destId="{A387DA2C-DC6D-482B-B1D4-CA66831B652B}" srcOrd="0" destOrd="0" presId="urn:diagrams.loki3.com/BracketList"/>
    <dgm:cxn modelId="{5932057F-F12A-4088-A3B7-1F8743E344B7}" type="presOf" srcId="{B25AC4C4-4CE9-46C3-BD2B-80EDFAC1BD6E}" destId="{94A0EF5C-25D9-43BC-8AD4-185D573C0328}" srcOrd="0" destOrd="0" presId="urn:diagrams.loki3.com/BracketList"/>
    <dgm:cxn modelId="{EBAF6982-FCEC-46B6-BA62-119B6C89772B}" srcId="{B25AC4C4-4CE9-46C3-BD2B-80EDFAC1BD6E}" destId="{66EAB12A-048F-43D9-B1CE-6EB0EEA76A00}" srcOrd="0" destOrd="0" parTransId="{3C554CA4-F529-45AD-AD58-36EB184F8E53}" sibTransId="{7E9B4007-7D7D-4C96-A229-0A5450D18E2E}"/>
    <dgm:cxn modelId="{3473C48B-79E0-46D5-B1E9-20F40CFB4E97}" type="presOf" srcId="{66EAB12A-048F-43D9-B1CE-6EB0EEA76A00}" destId="{0D1A2B80-86E1-4E76-9533-641360B9712A}" srcOrd="0" destOrd="0" presId="urn:diagrams.loki3.com/BracketList"/>
    <dgm:cxn modelId="{41A46F96-FC90-45C1-A06D-E83FC8965011}" srcId="{EA78896F-07E6-43A6-AB69-2DCD438BDE63}" destId="{8385B4A8-07CE-4AAE-9EED-ED214FED673B}" srcOrd="0" destOrd="0" parTransId="{0C13D095-CB78-480E-BE2F-02B0D24DEA23}" sibTransId="{F88897BA-34D0-425A-8ADE-BC993A382EFC}"/>
    <dgm:cxn modelId="{2E223A97-5EF1-44AE-9D97-98F3FA4B7AEC}" srcId="{2232BECA-2EF0-421D-89F6-0AAF66A4B641}" destId="{0004933C-5324-4EFC-AA5A-42A7E52AEF5F}" srcOrd="0" destOrd="0" parTransId="{522CAD76-9E87-4259-B1AC-7B7EF2E284F4}" sibTransId="{96B88F50-38B0-482F-AA58-EF4138DC01FA}"/>
    <dgm:cxn modelId="{0FC04FA6-CB3A-4DBD-BC28-ECC05AA48847}" srcId="{0004933C-5324-4EFC-AA5A-42A7E52AEF5F}" destId="{859AF43F-194A-4039-A1CD-BBBABDCA0300}" srcOrd="0" destOrd="0" parTransId="{081BF246-FA8F-4E9A-8110-12D9EE830282}" sibTransId="{68A73328-0634-4DA6-B3F9-2C46FE57EEA3}"/>
    <dgm:cxn modelId="{D33FE5C6-BE3E-474D-868B-FED58D60E2C5}" type="presOf" srcId="{978C2679-B7B5-4086-9C35-36FCF9A092CD}" destId="{20A409B9-8F33-4B27-A9B3-CF02FB67F4F7}" srcOrd="0" destOrd="0" presId="urn:diagrams.loki3.com/BracketList"/>
    <dgm:cxn modelId="{2D36ABC8-7385-4B89-8F6E-59AEAA4D5DCE}" srcId="{2232BECA-2EF0-421D-89F6-0AAF66A4B641}" destId="{9D2634E1-A0A1-45AC-910B-1AE3736C5A7E}" srcOrd="5" destOrd="0" parTransId="{5A290E92-EFF2-4CC4-82A7-FC96688E7818}" sibTransId="{4BBE12CB-3A35-436A-8AD8-697735AF95B4}"/>
    <dgm:cxn modelId="{E0CC09EC-1934-4D6B-8EBB-A58D7F69CD94}" srcId="{2232BECA-2EF0-421D-89F6-0AAF66A4B641}" destId="{81072287-8C54-4CED-AB98-6B6966276DC9}" srcOrd="7" destOrd="0" parTransId="{52B38787-1C2B-4052-9E52-98B5B05622D9}" sibTransId="{17E0B4EB-6F2F-4907-93F8-2B7ECA95DA65}"/>
    <dgm:cxn modelId="{F638CBF3-865B-4AC6-B0FA-D5997EF86166}" srcId="{4610DDE3-A3AB-4272-B369-811D0363EBD4}" destId="{B302F0E2-F98F-4F3E-9763-EA21B4E73D01}" srcOrd="0" destOrd="0" parTransId="{8CE45296-63B5-43B4-A1FB-9B84EF9B87A8}" sibTransId="{B380E269-3898-4FFE-8D54-89998A585684}"/>
    <dgm:cxn modelId="{570374FC-32A4-4D23-A66B-02A772A433B0}" srcId="{81072287-8C54-4CED-AB98-6B6966276DC9}" destId="{1DE6A18B-9E1E-44D0-82C0-5D1606CD2977}" srcOrd="0" destOrd="0" parTransId="{2DEABA6C-3E0D-43C1-AABC-67F844B2C9EA}" sibTransId="{07714CDE-017B-436A-8276-4F15B635B723}"/>
    <dgm:cxn modelId="{496DC8FD-F501-409C-AD3E-ED2BE9AC5D2F}" srcId="{2232BECA-2EF0-421D-89F6-0AAF66A4B641}" destId="{978C2679-B7B5-4086-9C35-36FCF9A092CD}" srcOrd="1" destOrd="0" parTransId="{138FEDDB-63C6-45BF-AD35-67DED9D4A2DC}" sibTransId="{A958311F-101C-4F65-9C7A-DD31F7FDADA2}"/>
    <dgm:cxn modelId="{C908E778-B874-4241-8702-F52BD6F0509B}" type="presParOf" srcId="{905E144B-C1B2-4623-ACF0-0AF3EA4B4101}" destId="{6F37994C-67D8-4BF3-B1A2-1EA9E81BF196}" srcOrd="0" destOrd="0" presId="urn:diagrams.loki3.com/BracketList"/>
    <dgm:cxn modelId="{9A6DF443-7EB0-4FFE-B2DB-816E367B9406}" type="presParOf" srcId="{6F37994C-67D8-4BF3-B1A2-1EA9E81BF196}" destId="{8D5AE0B1-433C-453E-B202-768E94CBDC74}" srcOrd="0" destOrd="0" presId="urn:diagrams.loki3.com/BracketList"/>
    <dgm:cxn modelId="{948305A5-C1A0-48B2-9BCF-EA7E72E6C9AC}" type="presParOf" srcId="{6F37994C-67D8-4BF3-B1A2-1EA9E81BF196}" destId="{125C2DBC-4116-4C69-AC84-FFD257D3FC84}" srcOrd="1" destOrd="0" presId="urn:diagrams.loki3.com/BracketList"/>
    <dgm:cxn modelId="{24FFB86F-39CB-4C1D-A9A6-536C0D986E3D}" type="presParOf" srcId="{6F37994C-67D8-4BF3-B1A2-1EA9E81BF196}" destId="{0816A8B2-D628-4AEE-B788-2F3157CD8DB5}" srcOrd="2" destOrd="0" presId="urn:diagrams.loki3.com/BracketList"/>
    <dgm:cxn modelId="{DE25C807-68E9-4D84-B9C2-486E35D76C6B}" type="presParOf" srcId="{6F37994C-67D8-4BF3-B1A2-1EA9E81BF196}" destId="{2B6FA333-511F-4D09-A525-B9927DC84CDB}" srcOrd="3" destOrd="0" presId="urn:diagrams.loki3.com/BracketList"/>
    <dgm:cxn modelId="{67A26163-CFE8-4757-A6B7-96025D0C1CD1}" type="presParOf" srcId="{905E144B-C1B2-4623-ACF0-0AF3EA4B4101}" destId="{C3458DFD-34D0-4FB7-8E42-3D39E59C808C}" srcOrd="1" destOrd="0" presId="urn:diagrams.loki3.com/BracketList"/>
    <dgm:cxn modelId="{6AE921FB-EBD2-4581-8561-AB2F763FCBDD}" type="presParOf" srcId="{905E144B-C1B2-4623-ACF0-0AF3EA4B4101}" destId="{D0301CEE-35CE-4BA5-8B06-6A4079DF1EEF}" srcOrd="2" destOrd="0" presId="urn:diagrams.loki3.com/BracketList"/>
    <dgm:cxn modelId="{8DD9B275-7396-4612-AD12-722580DE45DC}" type="presParOf" srcId="{D0301CEE-35CE-4BA5-8B06-6A4079DF1EEF}" destId="{20A409B9-8F33-4B27-A9B3-CF02FB67F4F7}" srcOrd="0" destOrd="0" presId="urn:diagrams.loki3.com/BracketList"/>
    <dgm:cxn modelId="{E9CB7A7D-2BD9-4B2F-B3FC-E5BDF18B6243}" type="presParOf" srcId="{D0301CEE-35CE-4BA5-8B06-6A4079DF1EEF}" destId="{57FBBF7D-0E16-4FDF-9E7D-B809AD8FEC61}" srcOrd="1" destOrd="0" presId="urn:diagrams.loki3.com/BracketList"/>
    <dgm:cxn modelId="{2117D5F8-BC39-4D6F-8B6A-BD9DBCB2299A}" type="presParOf" srcId="{D0301CEE-35CE-4BA5-8B06-6A4079DF1EEF}" destId="{D06A1BFD-71F5-454E-BE3B-F0039136DEE4}" srcOrd="2" destOrd="0" presId="urn:diagrams.loki3.com/BracketList"/>
    <dgm:cxn modelId="{9546229D-58AF-48C0-BE1E-8525C8156A54}" type="presParOf" srcId="{D0301CEE-35CE-4BA5-8B06-6A4079DF1EEF}" destId="{A387DA2C-DC6D-482B-B1D4-CA66831B652B}" srcOrd="3" destOrd="0" presId="urn:diagrams.loki3.com/BracketList"/>
    <dgm:cxn modelId="{BE3E4671-A5EF-41E8-9368-B25ACBD1CAD8}" type="presParOf" srcId="{905E144B-C1B2-4623-ACF0-0AF3EA4B4101}" destId="{54F99175-7527-4C94-AC9B-DBB41279CCEC}" srcOrd="3" destOrd="0" presId="urn:diagrams.loki3.com/BracketList"/>
    <dgm:cxn modelId="{E670DC3D-A98A-4EAD-97AB-C89DA3353DC7}" type="presParOf" srcId="{905E144B-C1B2-4623-ACF0-0AF3EA4B4101}" destId="{951AAB2B-0CCE-4E08-A322-3111C70211AF}" srcOrd="4" destOrd="0" presId="urn:diagrams.loki3.com/BracketList"/>
    <dgm:cxn modelId="{E3DB3E9C-4014-4496-BB34-35C40273A1E5}" type="presParOf" srcId="{951AAB2B-0CCE-4E08-A322-3111C70211AF}" destId="{94A0EF5C-25D9-43BC-8AD4-185D573C0328}" srcOrd="0" destOrd="0" presId="urn:diagrams.loki3.com/BracketList"/>
    <dgm:cxn modelId="{91F62926-CD6F-404B-B941-96C48A34ECFA}" type="presParOf" srcId="{951AAB2B-0CCE-4E08-A322-3111C70211AF}" destId="{D757BE27-20A5-4C3A-A7B0-FE44ABA81600}" srcOrd="1" destOrd="0" presId="urn:diagrams.loki3.com/BracketList"/>
    <dgm:cxn modelId="{CC8B80AE-C849-46C0-B9B1-B47A43E8A985}" type="presParOf" srcId="{951AAB2B-0CCE-4E08-A322-3111C70211AF}" destId="{76E68926-133F-4890-8163-1C9415C8D749}" srcOrd="2" destOrd="0" presId="urn:diagrams.loki3.com/BracketList"/>
    <dgm:cxn modelId="{85270B5C-E07A-4A82-BE33-F5E71344B706}" type="presParOf" srcId="{951AAB2B-0CCE-4E08-A322-3111C70211AF}" destId="{0D1A2B80-86E1-4E76-9533-641360B9712A}" srcOrd="3" destOrd="0" presId="urn:diagrams.loki3.com/BracketList"/>
    <dgm:cxn modelId="{046DB542-2C47-4A58-94E3-7B73949D0877}" type="presParOf" srcId="{905E144B-C1B2-4623-ACF0-0AF3EA4B4101}" destId="{8EB8D7A6-7EF6-47A1-A651-42A658CA7513}" srcOrd="5" destOrd="0" presId="urn:diagrams.loki3.com/BracketList"/>
    <dgm:cxn modelId="{A47A1C78-C66B-40DB-B09B-AFCA5853E20F}" type="presParOf" srcId="{905E144B-C1B2-4623-ACF0-0AF3EA4B4101}" destId="{68ED532C-1F65-4C4C-B3A0-6F7370FA8BC2}" srcOrd="6" destOrd="0" presId="urn:diagrams.loki3.com/BracketList"/>
    <dgm:cxn modelId="{5DBC15F6-9ED9-4BDE-B4ED-8934AB200D90}" type="presParOf" srcId="{68ED532C-1F65-4C4C-B3A0-6F7370FA8BC2}" destId="{09FB0B97-F35E-4F7B-B25A-063A1088B93A}" srcOrd="0" destOrd="0" presId="urn:diagrams.loki3.com/BracketList"/>
    <dgm:cxn modelId="{92CEA5BB-132E-4EC1-962F-C3DA3DBB0949}" type="presParOf" srcId="{68ED532C-1F65-4C4C-B3A0-6F7370FA8BC2}" destId="{140815F6-249E-4420-A213-8ACDA8C9316B}" srcOrd="1" destOrd="0" presId="urn:diagrams.loki3.com/BracketList"/>
    <dgm:cxn modelId="{06BE86A2-9C49-41E4-BAD2-90A6D4529D22}" type="presParOf" srcId="{68ED532C-1F65-4C4C-B3A0-6F7370FA8BC2}" destId="{E2C2CF2D-63A8-4B1C-A4D2-5F2371879757}" srcOrd="2" destOrd="0" presId="urn:diagrams.loki3.com/BracketList"/>
    <dgm:cxn modelId="{6A813A48-164E-433B-B42D-E2B9C17B7A9B}" type="presParOf" srcId="{68ED532C-1F65-4C4C-B3A0-6F7370FA8BC2}" destId="{3EC0082B-0D6E-4C79-B15E-0C26964616AA}" srcOrd="3" destOrd="0" presId="urn:diagrams.loki3.com/BracketList"/>
    <dgm:cxn modelId="{2466667F-7281-43B4-93D8-D9DACDF31A64}" type="presParOf" srcId="{905E144B-C1B2-4623-ACF0-0AF3EA4B4101}" destId="{E7FFFE51-1C61-4105-BDC4-46206AE8C09B}" srcOrd="7" destOrd="0" presId="urn:diagrams.loki3.com/BracketList"/>
    <dgm:cxn modelId="{EBBE2DB1-CDA7-4FAA-B0A5-17559FFC448E}" type="presParOf" srcId="{905E144B-C1B2-4623-ACF0-0AF3EA4B4101}" destId="{D23A7C3B-A4F6-475F-A2BE-A537A8676034}" srcOrd="8" destOrd="0" presId="urn:diagrams.loki3.com/BracketList"/>
    <dgm:cxn modelId="{D49F7189-74FE-4A9B-8CB1-20A6A0AB2073}" type="presParOf" srcId="{D23A7C3B-A4F6-475F-A2BE-A537A8676034}" destId="{77862F82-B72B-4BDE-BC41-E350C8B16F25}" srcOrd="0" destOrd="0" presId="urn:diagrams.loki3.com/BracketList"/>
    <dgm:cxn modelId="{FAD2BA8D-4447-4174-A6DF-8E23A28D2833}" type="presParOf" srcId="{D23A7C3B-A4F6-475F-A2BE-A537A8676034}" destId="{F78DFE29-9B84-4800-9CC3-8A61B1426EA0}" srcOrd="1" destOrd="0" presId="urn:diagrams.loki3.com/BracketList"/>
    <dgm:cxn modelId="{79671866-E583-4E77-B54A-C9EAC89C1560}" type="presParOf" srcId="{D23A7C3B-A4F6-475F-A2BE-A537A8676034}" destId="{6EF723E3-2C10-4A4D-9A3C-E161A2E1BF3E}" srcOrd="2" destOrd="0" presId="urn:diagrams.loki3.com/BracketList"/>
    <dgm:cxn modelId="{A82DF786-4256-4C98-9E86-0EC029B3B573}" type="presParOf" srcId="{D23A7C3B-A4F6-475F-A2BE-A537A8676034}" destId="{2C78CF79-A068-4F89-BC8F-0E75A10660FC}" srcOrd="3" destOrd="0" presId="urn:diagrams.loki3.com/BracketList"/>
    <dgm:cxn modelId="{7978CE1E-6D62-48D6-A01A-51B0C5769A24}" type="presParOf" srcId="{905E144B-C1B2-4623-ACF0-0AF3EA4B4101}" destId="{8661F494-9E95-4D04-A1F4-C35F577763EC}" srcOrd="9" destOrd="0" presId="urn:diagrams.loki3.com/BracketList"/>
    <dgm:cxn modelId="{139283A3-FD4B-4DE1-85A3-B7679BB20531}" type="presParOf" srcId="{905E144B-C1B2-4623-ACF0-0AF3EA4B4101}" destId="{804D1B2B-A6D4-4B39-9D36-50D1AB644933}" srcOrd="10" destOrd="0" presId="urn:diagrams.loki3.com/BracketList"/>
    <dgm:cxn modelId="{A84D2E1A-8C00-4773-AC1C-FBAE2E1F43E1}" type="presParOf" srcId="{804D1B2B-A6D4-4B39-9D36-50D1AB644933}" destId="{5C452669-534C-4EF5-8FA0-77C84226C68D}" srcOrd="0" destOrd="0" presId="urn:diagrams.loki3.com/BracketList"/>
    <dgm:cxn modelId="{65348346-9D13-47C1-80AC-6168DBA9A644}" type="presParOf" srcId="{804D1B2B-A6D4-4B39-9D36-50D1AB644933}" destId="{D36AC4E5-70A8-46B1-A6E6-3FC4BC5D8890}" srcOrd="1" destOrd="0" presId="urn:diagrams.loki3.com/BracketList"/>
    <dgm:cxn modelId="{6E34696B-DA78-4069-8164-6686888E7F49}" type="presParOf" srcId="{804D1B2B-A6D4-4B39-9D36-50D1AB644933}" destId="{CC1391AE-53EF-4EE8-964D-936A1E5CF6E9}" srcOrd="2" destOrd="0" presId="urn:diagrams.loki3.com/BracketList"/>
    <dgm:cxn modelId="{D0A26026-93E1-43AF-B7D3-6E8834C202EC}" type="presParOf" srcId="{804D1B2B-A6D4-4B39-9D36-50D1AB644933}" destId="{DB084FC9-B9D5-4841-AB74-4885BA1CEAD3}" srcOrd="3" destOrd="0" presId="urn:diagrams.loki3.com/BracketList"/>
    <dgm:cxn modelId="{57C6A4F1-DEB7-4636-82F2-0984E640B3F5}" type="presParOf" srcId="{905E144B-C1B2-4623-ACF0-0AF3EA4B4101}" destId="{802AC1E5-CB2A-4C02-B073-3A0212E2B2AC}" srcOrd="11" destOrd="0" presId="urn:diagrams.loki3.com/BracketList"/>
    <dgm:cxn modelId="{2E76AC7B-E64F-4981-8F61-E63CBD020161}" type="presParOf" srcId="{905E144B-C1B2-4623-ACF0-0AF3EA4B4101}" destId="{B18C879B-3FE1-4724-82B8-0015D5C69D51}" srcOrd="12" destOrd="0" presId="urn:diagrams.loki3.com/BracketList"/>
    <dgm:cxn modelId="{8FDEEB6F-E140-4012-8892-CCD2EBE812F3}" type="presParOf" srcId="{B18C879B-3FE1-4724-82B8-0015D5C69D51}" destId="{24420012-8E10-4A2C-B383-E569F7A31F40}" srcOrd="0" destOrd="0" presId="urn:diagrams.loki3.com/BracketList"/>
    <dgm:cxn modelId="{366B560E-59CA-4090-9D6C-EAB3B6387D51}" type="presParOf" srcId="{B18C879B-3FE1-4724-82B8-0015D5C69D51}" destId="{8F3DF07E-728B-4902-A186-85E6F5344ED0}" srcOrd="1" destOrd="0" presId="urn:diagrams.loki3.com/BracketList"/>
    <dgm:cxn modelId="{F4412CBF-4D79-4FBA-9222-8A14CDB32143}" type="presParOf" srcId="{B18C879B-3FE1-4724-82B8-0015D5C69D51}" destId="{26741BA5-5941-4A04-8074-FAFF0D7D517A}" srcOrd="2" destOrd="0" presId="urn:diagrams.loki3.com/BracketList"/>
    <dgm:cxn modelId="{F811938E-688B-4FDC-B378-978026944405}" type="presParOf" srcId="{B18C879B-3FE1-4724-82B8-0015D5C69D51}" destId="{46B2C2DE-FC93-4C6A-B7D2-A33BB61753AF}" srcOrd="3" destOrd="0" presId="urn:diagrams.loki3.com/BracketList"/>
    <dgm:cxn modelId="{8C94D065-3798-4E5F-8166-7F3FF6D91845}" type="presParOf" srcId="{905E144B-C1B2-4623-ACF0-0AF3EA4B4101}" destId="{EEFD0B5E-1A07-4963-8DEF-8709FF218815}" srcOrd="13" destOrd="0" presId="urn:diagrams.loki3.com/BracketList"/>
    <dgm:cxn modelId="{CC17A9D5-6942-47CB-BC6C-1317E787923E}" type="presParOf" srcId="{905E144B-C1B2-4623-ACF0-0AF3EA4B4101}" destId="{16FBE8C8-9861-4A83-8BC1-CCDB85156532}" srcOrd="14" destOrd="0" presId="urn:diagrams.loki3.com/BracketList"/>
    <dgm:cxn modelId="{C33B3B14-E179-4A4F-BD02-208F55D1D945}" type="presParOf" srcId="{16FBE8C8-9861-4A83-8BC1-CCDB85156532}" destId="{A1B1B4C3-0CBC-402A-BB20-9CC4FFB61FB0}" srcOrd="0" destOrd="0" presId="urn:diagrams.loki3.com/BracketList"/>
    <dgm:cxn modelId="{DC9D2F4A-A90E-4B62-8F72-1ACD115049E5}" type="presParOf" srcId="{16FBE8C8-9861-4A83-8BC1-CCDB85156532}" destId="{E33A11BC-2AB0-48DD-BA6E-4EA8EC449018}" srcOrd="1" destOrd="0" presId="urn:diagrams.loki3.com/BracketList"/>
    <dgm:cxn modelId="{4565E70C-9549-4532-9834-2586331CCC40}" type="presParOf" srcId="{16FBE8C8-9861-4A83-8BC1-CCDB85156532}" destId="{C143A999-781C-41C2-ABBC-E9ED34EEF3B1}" srcOrd="2" destOrd="0" presId="urn:diagrams.loki3.com/BracketList"/>
    <dgm:cxn modelId="{4ADF1A2C-8798-4BD4-96BC-7153AC12D57D}" type="presParOf" srcId="{16FBE8C8-9861-4A83-8BC1-CCDB85156532}" destId="{47F32B76-CA31-48BE-AE91-519C0D9D9DA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37B9643-8745-4445-A623-961C493133A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71544D-4974-409E-96C5-5A3933E2863F}">
      <dgm:prSet/>
      <dgm:spPr/>
      <dgm:t>
        <a:bodyPr/>
        <a:lstStyle/>
        <a:p>
          <a:r>
            <a:rPr lang="en-US" b="1" i="0" baseline="0" dirty="0"/>
            <a:t>70 GPIOs</a:t>
          </a:r>
          <a:r>
            <a:rPr lang="en-US" b="0" i="0" baseline="0" dirty="0"/>
            <a:t> – tons of I/O for motors, sensors, and controls</a:t>
          </a:r>
          <a:endParaRPr lang="en-US" dirty="0"/>
        </a:p>
      </dgm:t>
    </dgm:pt>
    <dgm:pt modelId="{75E4CAEE-5D04-413D-9B21-CB0207921419}" type="parTrans" cxnId="{2AAE211E-3E19-4E4C-AE43-57D064AAC831}">
      <dgm:prSet/>
      <dgm:spPr/>
      <dgm:t>
        <a:bodyPr/>
        <a:lstStyle/>
        <a:p>
          <a:endParaRPr lang="en-US"/>
        </a:p>
      </dgm:t>
    </dgm:pt>
    <dgm:pt modelId="{3B470D55-0CFB-4105-99F6-FB8A40EE1149}" type="sibTrans" cxnId="{2AAE211E-3E19-4E4C-AE43-57D064AAC831}">
      <dgm:prSet/>
      <dgm:spPr/>
      <dgm:t>
        <a:bodyPr/>
        <a:lstStyle/>
        <a:p>
          <a:endParaRPr lang="en-US"/>
        </a:p>
      </dgm:t>
    </dgm:pt>
    <dgm:pt modelId="{6AA83614-F101-432A-8263-CECF78C35027}">
      <dgm:prSet/>
      <dgm:spPr/>
      <dgm:t>
        <a:bodyPr/>
        <a:lstStyle/>
        <a:p>
          <a:r>
            <a:rPr lang="en-US" b="0" i="0" baseline="0" dirty="0"/>
            <a:t> </a:t>
          </a:r>
          <a:r>
            <a:rPr lang="en-US" b="1" i="0" baseline="0" dirty="0"/>
            <a:t>22 PWM outputs</a:t>
          </a:r>
          <a:r>
            <a:rPr lang="en-US" b="0" i="0" baseline="0" dirty="0"/>
            <a:t> – precise motor/actuator control</a:t>
          </a:r>
          <a:endParaRPr lang="en-US" dirty="0"/>
        </a:p>
      </dgm:t>
    </dgm:pt>
    <dgm:pt modelId="{7394589B-09DE-4701-A374-7B1D72BD094D}" type="parTrans" cxnId="{032CB40C-A922-4211-9758-7F32D53E64D0}">
      <dgm:prSet/>
      <dgm:spPr/>
      <dgm:t>
        <a:bodyPr/>
        <a:lstStyle/>
        <a:p>
          <a:endParaRPr lang="en-US"/>
        </a:p>
      </dgm:t>
    </dgm:pt>
    <dgm:pt modelId="{84B5678A-AA0B-4D18-950C-CA23CE80AB42}" type="sibTrans" cxnId="{032CB40C-A922-4211-9758-7F32D53E64D0}">
      <dgm:prSet/>
      <dgm:spPr/>
      <dgm:t>
        <a:bodyPr/>
        <a:lstStyle/>
        <a:p>
          <a:endParaRPr lang="en-US"/>
        </a:p>
      </dgm:t>
    </dgm:pt>
    <dgm:pt modelId="{CAB54F4A-2EDE-44AC-8986-17CC07BD0927}">
      <dgm:prSet/>
      <dgm:spPr/>
      <dgm:t>
        <a:bodyPr/>
        <a:lstStyle/>
        <a:p>
          <a:r>
            <a:rPr lang="en-US" b="1" i="0" baseline="0" dirty="0"/>
            <a:t>microSD Card Slot </a:t>
          </a:r>
          <a:r>
            <a:rPr lang="en-US" b="0" i="0" baseline="0" dirty="0"/>
            <a:t>– expandable file storage</a:t>
          </a:r>
          <a:endParaRPr lang="en-US" dirty="0"/>
        </a:p>
      </dgm:t>
    </dgm:pt>
    <dgm:pt modelId="{58093865-074C-4A9D-B2A2-56F5269991B7}" type="parTrans" cxnId="{AC712EDB-9610-49D8-AFA6-32C7F4CA6162}">
      <dgm:prSet/>
      <dgm:spPr/>
      <dgm:t>
        <a:bodyPr/>
        <a:lstStyle/>
        <a:p>
          <a:endParaRPr lang="en-US"/>
        </a:p>
      </dgm:t>
    </dgm:pt>
    <dgm:pt modelId="{3C73B9FD-B32C-4DF6-8405-C14C7FFC79F9}" type="sibTrans" cxnId="{AC712EDB-9610-49D8-AFA6-32C7F4CA6162}">
      <dgm:prSet/>
      <dgm:spPr/>
      <dgm:t>
        <a:bodyPr/>
        <a:lstStyle/>
        <a:p>
          <a:endParaRPr lang="en-US"/>
        </a:p>
      </dgm:t>
    </dgm:pt>
    <dgm:pt modelId="{3789CE23-ADD3-489C-81F4-9BBB0249BAEE}">
      <dgm:prSet/>
      <dgm:spPr/>
      <dgm:t>
        <a:bodyPr/>
        <a:lstStyle/>
        <a:p>
          <a:r>
            <a:rPr lang="en-US" b="1" i="0" baseline="0" dirty="0"/>
            <a:t>8 SERCOMs</a:t>
          </a:r>
          <a:r>
            <a:rPr lang="en-US" b="0" i="0" baseline="0" dirty="0"/>
            <a:t> – flexible I2C/SPI/UART communication</a:t>
          </a:r>
          <a:endParaRPr lang="en-US" dirty="0"/>
        </a:p>
      </dgm:t>
    </dgm:pt>
    <dgm:pt modelId="{87058CA2-B979-4943-8CB3-C1E8C76CC7CF}" type="parTrans" cxnId="{8F10C57A-B5F8-474C-891A-D25A27EBDA7D}">
      <dgm:prSet/>
      <dgm:spPr/>
      <dgm:t>
        <a:bodyPr/>
        <a:lstStyle/>
        <a:p>
          <a:endParaRPr lang="en-US"/>
        </a:p>
      </dgm:t>
    </dgm:pt>
    <dgm:pt modelId="{5762B4E9-1DF1-422F-BD34-683599144274}" type="sibTrans" cxnId="{8F10C57A-B5F8-474C-891A-D25A27EBDA7D}">
      <dgm:prSet/>
      <dgm:spPr/>
      <dgm:t>
        <a:bodyPr/>
        <a:lstStyle/>
        <a:p>
          <a:endParaRPr lang="en-US"/>
        </a:p>
      </dgm:t>
    </dgm:pt>
    <dgm:pt modelId="{AE95D14E-1D28-4DC2-AEE6-9F5622E543BA}">
      <dgm:prSet/>
      <dgm:spPr/>
      <dgm:t>
        <a:bodyPr/>
        <a:lstStyle/>
        <a:p>
          <a:r>
            <a:rPr lang="en-US" b="1" i="0" baseline="0" dirty="0"/>
            <a:t>120 MHz Cortex-M4 + FPU/DSP</a:t>
          </a:r>
          <a:r>
            <a:rPr lang="en-US" b="0" i="0" baseline="0" dirty="0"/>
            <a:t> – fast, real-time processing</a:t>
          </a:r>
          <a:endParaRPr lang="en-US" dirty="0"/>
        </a:p>
      </dgm:t>
    </dgm:pt>
    <dgm:pt modelId="{25039123-7A77-4EBE-9CD1-AE9AAE44C130}" type="parTrans" cxnId="{1558368F-3C41-4ACD-9599-497EA5B1471A}">
      <dgm:prSet/>
      <dgm:spPr/>
      <dgm:t>
        <a:bodyPr/>
        <a:lstStyle/>
        <a:p>
          <a:endParaRPr lang="en-US"/>
        </a:p>
      </dgm:t>
    </dgm:pt>
    <dgm:pt modelId="{124726CB-73A5-4C4F-93E2-F9D3425E83CF}" type="sibTrans" cxnId="{1558368F-3C41-4ACD-9599-497EA5B1471A}">
      <dgm:prSet/>
      <dgm:spPr/>
      <dgm:t>
        <a:bodyPr/>
        <a:lstStyle/>
        <a:p>
          <a:endParaRPr lang="en-US"/>
        </a:p>
      </dgm:t>
    </dgm:pt>
    <dgm:pt modelId="{4FE36A13-7BD0-4343-BD08-B3EB288FAC56}">
      <dgm:prSet/>
      <dgm:spPr/>
      <dgm:t>
        <a:bodyPr/>
        <a:lstStyle/>
        <a:p>
          <a:r>
            <a:rPr lang="en-US" b="1" i="0" baseline="0" dirty="0"/>
            <a:t>1MB Flash / 256KB RAM</a:t>
          </a:r>
          <a:r>
            <a:rPr lang="en-US" b="0" i="0" baseline="0" dirty="0"/>
            <a:t> – enough for complex logic and buffering</a:t>
          </a:r>
          <a:endParaRPr lang="en-US" dirty="0"/>
        </a:p>
      </dgm:t>
    </dgm:pt>
    <dgm:pt modelId="{59E01396-C075-4D64-A32A-3A6F85B4F865}" type="parTrans" cxnId="{B1B86399-1D45-452A-9EF1-4A9B4E5E8E36}">
      <dgm:prSet/>
      <dgm:spPr/>
      <dgm:t>
        <a:bodyPr/>
        <a:lstStyle/>
        <a:p>
          <a:endParaRPr lang="en-US"/>
        </a:p>
      </dgm:t>
    </dgm:pt>
    <dgm:pt modelId="{86B89606-F8E3-4189-8418-0C0F5ED9C6B1}" type="sibTrans" cxnId="{B1B86399-1D45-452A-9EF1-4A9B4E5E8E36}">
      <dgm:prSet/>
      <dgm:spPr/>
      <dgm:t>
        <a:bodyPr/>
        <a:lstStyle/>
        <a:p>
          <a:endParaRPr lang="en-US"/>
        </a:p>
      </dgm:t>
    </dgm:pt>
    <dgm:pt modelId="{0067262C-5405-4456-9DBD-873E392284C3}" type="pres">
      <dgm:prSet presAssocID="{C37B9643-8745-4445-A623-961C493133AD}" presName="vert0" presStyleCnt="0">
        <dgm:presLayoutVars>
          <dgm:dir/>
          <dgm:animOne val="branch"/>
          <dgm:animLvl val="lvl"/>
        </dgm:presLayoutVars>
      </dgm:prSet>
      <dgm:spPr/>
    </dgm:pt>
    <dgm:pt modelId="{B8D50681-A516-43A3-B031-CA1E86B3C875}" type="pres">
      <dgm:prSet presAssocID="{1C71544D-4974-409E-96C5-5A3933E2863F}" presName="thickLine" presStyleLbl="alignNode1" presStyleIdx="0" presStyleCnt="6"/>
      <dgm:spPr/>
    </dgm:pt>
    <dgm:pt modelId="{9EF04FBA-08B9-45EC-8581-FE8E68718307}" type="pres">
      <dgm:prSet presAssocID="{1C71544D-4974-409E-96C5-5A3933E2863F}" presName="horz1" presStyleCnt="0"/>
      <dgm:spPr/>
    </dgm:pt>
    <dgm:pt modelId="{70C50BB9-EB6D-456C-A4CA-37D0540BA536}" type="pres">
      <dgm:prSet presAssocID="{1C71544D-4974-409E-96C5-5A3933E2863F}" presName="tx1" presStyleLbl="revTx" presStyleIdx="0" presStyleCnt="6"/>
      <dgm:spPr/>
    </dgm:pt>
    <dgm:pt modelId="{36545658-783E-458F-978B-2F77E3A5CF4F}" type="pres">
      <dgm:prSet presAssocID="{1C71544D-4974-409E-96C5-5A3933E2863F}" presName="vert1" presStyleCnt="0"/>
      <dgm:spPr/>
    </dgm:pt>
    <dgm:pt modelId="{123B179D-26B9-40BD-BD20-D71AFDDA0ECA}" type="pres">
      <dgm:prSet presAssocID="{6AA83614-F101-432A-8263-CECF78C35027}" presName="thickLine" presStyleLbl="alignNode1" presStyleIdx="1" presStyleCnt="6"/>
      <dgm:spPr/>
    </dgm:pt>
    <dgm:pt modelId="{90BFDE06-1D5D-4946-9278-0A51C2E7D854}" type="pres">
      <dgm:prSet presAssocID="{6AA83614-F101-432A-8263-CECF78C35027}" presName="horz1" presStyleCnt="0"/>
      <dgm:spPr/>
    </dgm:pt>
    <dgm:pt modelId="{6B1ED93E-D1EA-4A7C-9819-1A9C70147E37}" type="pres">
      <dgm:prSet presAssocID="{6AA83614-F101-432A-8263-CECF78C35027}" presName="tx1" presStyleLbl="revTx" presStyleIdx="1" presStyleCnt="6"/>
      <dgm:spPr/>
    </dgm:pt>
    <dgm:pt modelId="{A060F19F-529B-4E1A-8652-52BBC9E7D26F}" type="pres">
      <dgm:prSet presAssocID="{6AA83614-F101-432A-8263-CECF78C35027}" presName="vert1" presStyleCnt="0"/>
      <dgm:spPr/>
    </dgm:pt>
    <dgm:pt modelId="{C57DC00A-6F01-4CB1-913B-D4BD0DBB8B73}" type="pres">
      <dgm:prSet presAssocID="{CAB54F4A-2EDE-44AC-8986-17CC07BD0927}" presName="thickLine" presStyleLbl="alignNode1" presStyleIdx="2" presStyleCnt="6"/>
      <dgm:spPr/>
    </dgm:pt>
    <dgm:pt modelId="{970F29CB-515E-4565-8E36-5AC15F489F9A}" type="pres">
      <dgm:prSet presAssocID="{CAB54F4A-2EDE-44AC-8986-17CC07BD0927}" presName="horz1" presStyleCnt="0"/>
      <dgm:spPr/>
    </dgm:pt>
    <dgm:pt modelId="{411ACCF0-7DFE-421D-98A6-E093EB3675AD}" type="pres">
      <dgm:prSet presAssocID="{CAB54F4A-2EDE-44AC-8986-17CC07BD0927}" presName="tx1" presStyleLbl="revTx" presStyleIdx="2" presStyleCnt="6"/>
      <dgm:spPr/>
    </dgm:pt>
    <dgm:pt modelId="{4AECDCA4-CFD6-40DE-A8D2-124D88F76579}" type="pres">
      <dgm:prSet presAssocID="{CAB54F4A-2EDE-44AC-8986-17CC07BD0927}" presName="vert1" presStyleCnt="0"/>
      <dgm:spPr/>
    </dgm:pt>
    <dgm:pt modelId="{CFA230D6-6B49-40AE-BD98-2F72E7440C92}" type="pres">
      <dgm:prSet presAssocID="{3789CE23-ADD3-489C-81F4-9BBB0249BAEE}" presName="thickLine" presStyleLbl="alignNode1" presStyleIdx="3" presStyleCnt="6"/>
      <dgm:spPr/>
    </dgm:pt>
    <dgm:pt modelId="{330A1AFA-A474-4BE7-8BA9-A81D507F1299}" type="pres">
      <dgm:prSet presAssocID="{3789CE23-ADD3-489C-81F4-9BBB0249BAEE}" presName="horz1" presStyleCnt="0"/>
      <dgm:spPr/>
    </dgm:pt>
    <dgm:pt modelId="{36BFA42E-B2EC-437B-8FE9-AD12F42BA85C}" type="pres">
      <dgm:prSet presAssocID="{3789CE23-ADD3-489C-81F4-9BBB0249BAEE}" presName="tx1" presStyleLbl="revTx" presStyleIdx="3" presStyleCnt="6"/>
      <dgm:spPr/>
    </dgm:pt>
    <dgm:pt modelId="{ADB27942-1EF5-43DC-AC43-7D47FFAE123D}" type="pres">
      <dgm:prSet presAssocID="{3789CE23-ADD3-489C-81F4-9BBB0249BAEE}" presName="vert1" presStyleCnt="0"/>
      <dgm:spPr/>
    </dgm:pt>
    <dgm:pt modelId="{ADD92726-5E68-4B28-978F-3A2EA9FC1212}" type="pres">
      <dgm:prSet presAssocID="{AE95D14E-1D28-4DC2-AEE6-9F5622E543BA}" presName="thickLine" presStyleLbl="alignNode1" presStyleIdx="4" presStyleCnt="6"/>
      <dgm:spPr/>
    </dgm:pt>
    <dgm:pt modelId="{C48E9D52-60E1-4A3B-AA5C-E21F832D60CE}" type="pres">
      <dgm:prSet presAssocID="{AE95D14E-1D28-4DC2-AEE6-9F5622E543BA}" presName="horz1" presStyleCnt="0"/>
      <dgm:spPr/>
    </dgm:pt>
    <dgm:pt modelId="{A9FB5A21-88C1-4BB7-BF7D-F4B56F2BD43D}" type="pres">
      <dgm:prSet presAssocID="{AE95D14E-1D28-4DC2-AEE6-9F5622E543BA}" presName="tx1" presStyleLbl="revTx" presStyleIdx="4" presStyleCnt="6"/>
      <dgm:spPr/>
    </dgm:pt>
    <dgm:pt modelId="{B6F60B02-36EB-4C56-82D0-C2BA16A7A286}" type="pres">
      <dgm:prSet presAssocID="{AE95D14E-1D28-4DC2-AEE6-9F5622E543BA}" presName="vert1" presStyleCnt="0"/>
      <dgm:spPr/>
    </dgm:pt>
    <dgm:pt modelId="{C3147911-4781-45B0-9267-910C1F24ADBC}" type="pres">
      <dgm:prSet presAssocID="{4FE36A13-7BD0-4343-BD08-B3EB288FAC56}" presName="thickLine" presStyleLbl="alignNode1" presStyleIdx="5" presStyleCnt="6"/>
      <dgm:spPr/>
    </dgm:pt>
    <dgm:pt modelId="{74387491-6651-4214-8343-45D8353CBD47}" type="pres">
      <dgm:prSet presAssocID="{4FE36A13-7BD0-4343-BD08-B3EB288FAC56}" presName="horz1" presStyleCnt="0"/>
      <dgm:spPr/>
    </dgm:pt>
    <dgm:pt modelId="{BA918C7D-5C65-461D-B190-76B84288CF98}" type="pres">
      <dgm:prSet presAssocID="{4FE36A13-7BD0-4343-BD08-B3EB288FAC56}" presName="tx1" presStyleLbl="revTx" presStyleIdx="5" presStyleCnt="6"/>
      <dgm:spPr/>
    </dgm:pt>
    <dgm:pt modelId="{A4C702C6-7646-495B-96F6-FCDB1006D79C}" type="pres">
      <dgm:prSet presAssocID="{4FE36A13-7BD0-4343-BD08-B3EB288FAC56}" presName="vert1" presStyleCnt="0"/>
      <dgm:spPr/>
    </dgm:pt>
  </dgm:ptLst>
  <dgm:cxnLst>
    <dgm:cxn modelId="{913A3C07-B973-4E83-89B4-17C3605BE30D}" type="presOf" srcId="{C37B9643-8745-4445-A623-961C493133AD}" destId="{0067262C-5405-4456-9DBD-873E392284C3}" srcOrd="0" destOrd="0" presId="urn:microsoft.com/office/officeart/2008/layout/LinedList"/>
    <dgm:cxn modelId="{032CB40C-A922-4211-9758-7F32D53E64D0}" srcId="{C37B9643-8745-4445-A623-961C493133AD}" destId="{6AA83614-F101-432A-8263-CECF78C35027}" srcOrd="1" destOrd="0" parTransId="{7394589B-09DE-4701-A374-7B1D72BD094D}" sibTransId="{84B5678A-AA0B-4D18-950C-CA23CE80AB42}"/>
    <dgm:cxn modelId="{2AAE211E-3E19-4E4C-AE43-57D064AAC831}" srcId="{C37B9643-8745-4445-A623-961C493133AD}" destId="{1C71544D-4974-409E-96C5-5A3933E2863F}" srcOrd="0" destOrd="0" parTransId="{75E4CAEE-5D04-413D-9B21-CB0207921419}" sibTransId="{3B470D55-0CFB-4105-99F6-FB8A40EE1149}"/>
    <dgm:cxn modelId="{4BA6C022-DD6A-408F-B773-33672A5671FE}" type="presOf" srcId="{4FE36A13-7BD0-4343-BD08-B3EB288FAC56}" destId="{BA918C7D-5C65-461D-B190-76B84288CF98}" srcOrd="0" destOrd="0" presId="urn:microsoft.com/office/officeart/2008/layout/LinedList"/>
    <dgm:cxn modelId="{8A4BA05C-7E7B-4EA5-A186-87E698F3F528}" type="presOf" srcId="{1C71544D-4974-409E-96C5-5A3933E2863F}" destId="{70C50BB9-EB6D-456C-A4CA-37D0540BA536}" srcOrd="0" destOrd="0" presId="urn:microsoft.com/office/officeart/2008/layout/LinedList"/>
    <dgm:cxn modelId="{8F10C57A-B5F8-474C-891A-D25A27EBDA7D}" srcId="{C37B9643-8745-4445-A623-961C493133AD}" destId="{3789CE23-ADD3-489C-81F4-9BBB0249BAEE}" srcOrd="3" destOrd="0" parTransId="{87058CA2-B979-4943-8CB3-C1E8C76CC7CF}" sibTransId="{5762B4E9-1DF1-422F-BD34-683599144274}"/>
    <dgm:cxn modelId="{9520E38A-B655-47CD-A7B5-2BBABD2AECE7}" type="presOf" srcId="{AE95D14E-1D28-4DC2-AEE6-9F5622E543BA}" destId="{A9FB5A21-88C1-4BB7-BF7D-F4B56F2BD43D}" srcOrd="0" destOrd="0" presId="urn:microsoft.com/office/officeart/2008/layout/LinedList"/>
    <dgm:cxn modelId="{1558368F-3C41-4ACD-9599-497EA5B1471A}" srcId="{C37B9643-8745-4445-A623-961C493133AD}" destId="{AE95D14E-1D28-4DC2-AEE6-9F5622E543BA}" srcOrd="4" destOrd="0" parTransId="{25039123-7A77-4EBE-9CD1-AE9AAE44C130}" sibTransId="{124726CB-73A5-4C4F-93E2-F9D3425E83CF}"/>
    <dgm:cxn modelId="{B1B86399-1D45-452A-9EF1-4A9B4E5E8E36}" srcId="{C37B9643-8745-4445-A623-961C493133AD}" destId="{4FE36A13-7BD0-4343-BD08-B3EB288FAC56}" srcOrd="5" destOrd="0" parTransId="{59E01396-C075-4D64-A32A-3A6F85B4F865}" sibTransId="{86B89606-F8E3-4189-8418-0C0F5ED9C6B1}"/>
    <dgm:cxn modelId="{494A85B2-2B92-4B94-BE08-23A215429A7F}" type="presOf" srcId="{6AA83614-F101-432A-8263-CECF78C35027}" destId="{6B1ED93E-D1EA-4A7C-9819-1A9C70147E37}" srcOrd="0" destOrd="0" presId="urn:microsoft.com/office/officeart/2008/layout/LinedList"/>
    <dgm:cxn modelId="{CD47D3B6-C85A-408A-AAEA-8696197DA1FD}" type="presOf" srcId="{3789CE23-ADD3-489C-81F4-9BBB0249BAEE}" destId="{36BFA42E-B2EC-437B-8FE9-AD12F42BA85C}" srcOrd="0" destOrd="0" presId="urn:microsoft.com/office/officeart/2008/layout/LinedList"/>
    <dgm:cxn modelId="{5654EBBE-0348-4AA9-8D4D-89A5527FB3B8}" type="presOf" srcId="{CAB54F4A-2EDE-44AC-8986-17CC07BD0927}" destId="{411ACCF0-7DFE-421D-98A6-E093EB3675AD}" srcOrd="0" destOrd="0" presId="urn:microsoft.com/office/officeart/2008/layout/LinedList"/>
    <dgm:cxn modelId="{AC712EDB-9610-49D8-AFA6-32C7F4CA6162}" srcId="{C37B9643-8745-4445-A623-961C493133AD}" destId="{CAB54F4A-2EDE-44AC-8986-17CC07BD0927}" srcOrd="2" destOrd="0" parTransId="{58093865-074C-4A9D-B2A2-56F5269991B7}" sibTransId="{3C73B9FD-B32C-4DF6-8405-C14C7FFC79F9}"/>
    <dgm:cxn modelId="{746178B2-2AFF-48A3-B418-9132608CE41F}" type="presParOf" srcId="{0067262C-5405-4456-9DBD-873E392284C3}" destId="{B8D50681-A516-43A3-B031-CA1E86B3C875}" srcOrd="0" destOrd="0" presId="urn:microsoft.com/office/officeart/2008/layout/LinedList"/>
    <dgm:cxn modelId="{AB80CCD0-EB07-4516-AED0-5260A94E5AC5}" type="presParOf" srcId="{0067262C-5405-4456-9DBD-873E392284C3}" destId="{9EF04FBA-08B9-45EC-8581-FE8E68718307}" srcOrd="1" destOrd="0" presId="urn:microsoft.com/office/officeart/2008/layout/LinedList"/>
    <dgm:cxn modelId="{0F80A496-73D9-4F98-82F1-A5054827D427}" type="presParOf" srcId="{9EF04FBA-08B9-45EC-8581-FE8E68718307}" destId="{70C50BB9-EB6D-456C-A4CA-37D0540BA536}" srcOrd="0" destOrd="0" presId="urn:microsoft.com/office/officeart/2008/layout/LinedList"/>
    <dgm:cxn modelId="{69C89DCC-B664-442B-8775-41233813CE45}" type="presParOf" srcId="{9EF04FBA-08B9-45EC-8581-FE8E68718307}" destId="{36545658-783E-458F-978B-2F77E3A5CF4F}" srcOrd="1" destOrd="0" presId="urn:microsoft.com/office/officeart/2008/layout/LinedList"/>
    <dgm:cxn modelId="{ADEC2FCE-AD0D-4542-9DB6-86CC9EBD4BB7}" type="presParOf" srcId="{0067262C-5405-4456-9DBD-873E392284C3}" destId="{123B179D-26B9-40BD-BD20-D71AFDDA0ECA}" srcOrd="2" destOrd="0" presId="urn:microsoft.com/office/officeart/2008/layout/LinedList"/>
    <dgm:cxn modelId="{ED83E7E0-C91D-4E2F-A44D-0A4E9D349140}" type="presParOf" srcId="{0067262C-5405-4456-9DBD-873E392284C3}" destId="{90BFDE06-1D5D-4946-9278-0A51C2E7D854}" srcOrd="3" destOrd="0" presId="urn:microsoft.com/office/officeart/2008/layout/LinedList"/>
    <dgm:cxn modelId="{C7C48E41-72D4-4DD9-9EEE-A1001F95179D}" type="presParOf" srcId="{90BFDE06-1D5D-4946-9278-0A51C2E7D854}" destId="{6B1ED93E-D1EA-4A7C-9819-1A9C70147E37}" srcOrd="0" destOrd="0" presId="urn:microsoft.com/office/officeart/2008/layout/LinedList"/>
    <dgm:cxn modelId="{F3AE3741-C876-4C8A-BA80-691B5D63E3B9}" type="presParOf" srcId="{90BFDE06-1D5D-4946-9278-0A51C2E7D854}" destId="{A060F19F-529B-4E1A-8652-52BBC9E7D26F}" srcOrd="1" destOrd="0" presId="urn:microsoft.com/office/officeart/2008/layout/LinedList"/>
    <dgm:cxn modelId="{9DE7745F-238B-4710-B979-8BABB3EA7019}" type="presParOf" srcId="{0067262C-5405-4456-9DBD-873E392284C3}" destId="{C57DC00A-6F01-4CB1-913B-D4BD0DBB8B73}" srcOrd="4" destOrd="0" presId="urn:microsoft.com/office/officeart/2008/layout/LinedList"/>
    <dgm:cxn modelId="{01D556B7-5C7F-4671-904A-FD75197BA09B}" type="presParOf" srcId="{0067262C-5405-4456-9DBD-873E392284C3}" destId="{970F29CB-515E-4565-8E36-5AC15F489F9A}" srcOrd="5" destOrd="0" presId="urn:microsoft.com/office/officeart/2008/layout/LinedList"/>
    <dgm:cxn modelId="{FE351A78-04E3-4F7B-A7D4-A223E52D77C7}" type="presParOf" srcId="{970F29CB-515E-4565-8E36-5AC15F489F9A}" destId="{411ACCF0-7DFE-421D-98A6-E093EB3675AD}" srcOrd="0" destOrd="0" presId="urn:microsoft.com/office/officeart/2008/layout/LinedList"/>
    <dgm:cxn modelId="{5A2F5631-08AE-4895-A002-D0D0CC9B199F}" type="presParOf" srcId="{970F29CB-515E-4565-8E36-5AC15F489F9A}" destId="{4AECDCA4-CFD6-40DE-A8D2-124D88F76579}" srcOrd="1" destOrd="0" presId="urn:microsoft.com/office/officeart/2008/layout/LinedList"/>
    <dgm:cxn modelId="{840C07BF-BB69-4978-971D-76BD3CC890AE}" type="presParOf" srcId="{0067262C-5405-4456-9DBD-873E392284C3}" destId="{CFA230D6-6B49-40AE-BD98-2F72E7440C92}" srcOrd="6" destOrd="0" presId="urn:microsoft.com/office/officeart/2008/layout/LinedList"/>
    <dgm:cxn modelId="{09A98B09-E169-4357-9517-C0AF544AD837}" type="presParOf" srcId="{0067262C-5405-4456-9DBD-873E392284C3}" destId="{330A1AFA-A474-4BE7-8BA9-A81D507F1299}" srcOrd="7" destOrd="0" presId="urn:microsoft.com/office/officeart/2008/layout/LinedList"/>
    <dgm:cxn modelId="{B5CD1682-0832-40B8-B457-D4868AE9A45B}" type="presParOf" srcId="{330A1AFA-A474-4BE7-8BA9-A81D507F1299}" destId="{36BFA42E-B2EC-437B-8FE9-AD12F42BA85C}" srcOrd="0" destOrd="0" presId="urn:microsoft.com/office/officeart/2008/layout/LinedList"/>
    <dgm:cxn modelId="{EE435E4A-6D12-42E2-B16D-FC428C816682}" type="presParOf" srcId="{330A1AFA-A474-4BE7-8BA9-A81D507F1299}" destId="{ADB27942-1EF5-43DC-AC43-7D47FFAE123D}" srcOrd="1" destOrd="0" presId="urn:microsoft.com/office/officeart/2008/layout/LinedList"/>
    <dgm:cxn modelId="{D997CD3A-7536-46BF-95BE-6A94B656ACBD}" type="presParOf" srcId="{0067262C-5405-4456-9DBD-873E392284C3}" destId="{ADD92726-5E68-4B28-978F-3A2EA9FC1212}" srcOrd="8" destOrd="0" presId="urn:microsoft.com/office/officeart/2008/layout/LinedList"/>
    <dgm:cxn modelId="{D42D7CDC-0144-4D35-BC69-84AD6D4589F7}" type="presParOf" srcId="{0067262C-5405-4456-9DBD-873E392284C3}" destId="{C48E9D52-60E1-4A3B-AA5C-E21F832D60CE}" srcOrd="9" destOrd="0" presId="urn:microsoft.com/office/officeart/2008/layout/LinedList"/>
    <dgm:cxn modelId="{3D6E7DF2-ACD6-4242-B5E2-5CBD81CFFA70}" type="presParOf" srcId="{C48E9D52-60E1-4A3B-AA5C-E21F832D60CE}" destId="{A9FB5A21-88C1-4BB7-BF7D-F4B56F2BD43D}" srcOrd="0" destOrd="0" presId="urn:microsoft.com/office/officeart/2008/layout/LinedList"/>
    <dgm:cxn modelId="{6D32178D-858A-4F0B-B51D-6EFCE5E26357}" type="presParOf" srcId="{C48E9D52-60E1-4A3B-AA5C-E21F832D60CE}" destId="{B6F60B02-36EB-4C56-82D0-C2BA16A7A286}" srcOrd="1" destOrd="0" presId="urn:microsoft.com/office/officeart/2008/layout/LinedList"/>
    <dgm:cxn modelId="{973142B3-D841-42FD-8D17-B96B5C1ACE8D}" type="presParOf" srcId="{0067262C-5405-4456-9DBD-873E392284C3}" destId="{C3147911-4781-45B0-9267-910C1F24ADBC}" srcOrd="10" destOrd="0" presId="urn:microsoft.com/office/officeart/2008/layout/LinedList"/>
    <dgm:cxn modelId="{0CD1EFFC-9A6E-492E-90C8-A7282C13B154}" type="presParOf" srcId="{0067262C-5405-4456-9DBD-873E392284C3}" destId="{74387491-6651-4214-8343-45D8353CBD47}" srcOrd="11" destOrd="0" presId="urn:microsoft.com/office/officeart/2008/layout/LinedList"/>
    <dgm:cxn modelId="{D79EACA7-7A3A-4B3D-A529-26FA5BFAD9A5}" type="presParOf" srcId="{74387491-6651-4214-8343-45D8353CBD47}" destId="{BA918C7D-5C65-461D-B190-76B84288CF98}" srcOrd="0" destOrd="0" presId="urn:microsoft.com/office/officeart/2008/layout/LinedList"/>
    <dgm:cxn modelId="{6EB5470B-BF2A-4CC7-8F4A-254A5BB5B313}" type="presParOf" srcId="{74387491-6651-4214-8343-45D8353CBD47}" destId="{A4C702C6-7646-495B-96F6-FCDB1006D7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0B74266-C053-4983-B93E-E9A70786607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869F92D3-5E6B-45C1-AD0F-DB169614CFF7}">
      <dgm:prSet phldrT="[Text]"/>
      <dgm:spPr/>
      <dgm:t>
        <a:bodyPr/>
        <a:lstStyle/>
        <a:p>
          <a:r>
            <a:rPr lang="en-GB"/>
            <a:t>Play </a:t>
          </a:r>
          <a:endParaRPr lang="en-GB" dirty="0"/>
        </a:p>
      </dgm:t>
    </dgm:pt>
    <dgm:pt modelId="{C0B1E350-EDF3-48DD-AEBA-8A97FF37EF74}" type="parTrans" cxnId="{02737F20-50B2-4A96-BEBE-CFBE8E94CA3D}">
      <dgm:prSet/>
      <dgm:spPr/>
      <dgm:t>
        <a:bodyPr/>
        <a:lstStyle/>
        <a:p>
          <a:endParaRPr lang="en-GB"/>
        </a:p>
      </dgm:t>
    </dgm:pt>
    <dgm:pt modelId="{048AB71C-6F59-460A-8EBB-63119044507E}" type="sibTrans" cxnId="{02737F20-50B2-4A96-BEBE-CFBE8E94CA3D}">
      <dgm:prSet/>
      <dgm:spPr/>
      <dgm:t>
        <a:bodyPr/>
        <a:lstStyle/>
        <a:p>
          <a:endParaRPr lang="en-GB"/>
        </a:p>
      </dgm:t>
    </dgm:pt>
    <dgm:pt modelId="{6BA2EC83-103C-4072-9610-328ADB66FC02}">
      <dgm:prSet phldrT="[Text]"/>
      <dgm:spPr/>
      <dgm:t>
        <a:bodyPr/>
        <a:lstStyle/>
        <a:p>
          <a:r>
            <a:rPr lang="en-GB"/>
            <a:t>[PLAY]:{“title”: “Entertainer”, “artist”: “Joplin”, “genre”: “Ragtime”} </a:t>
          </a:r>
          <a:endParaRPr lang="en-GB" dirty="0"/>
        </a:p>
      </dgm:t>
    </dgm:pt>
    <dgm:pt modelId="{DCFCE6F9-BDB7-4A11-8406-598E07F1A901}" type="parTrans" cxnId="{027A31DD-3415-4807-BD9E-FCC0F3A3E4E4}">
      <dgm:prSet/>
      <dgm:spPr/>
      <dgm:t>
        <a:bodyPr/>
        <a:lstStyle/>
        <a:p>
          <a:endParaRPr lang="en-GB"/>
        </a:p>
      </dgm:t>
    </dgm:pt>
    <dgm:pt modelId="{58802328-D107-40B6-B663-42A4EEF497C7}" type="sibTrans" cxnId="{027A31DD-3415-4807-BD9E-FCC0F3A3E4E4}">
      <dgm:prSet/>
      <dgm:spPr/>
      <dgm:t>
        <a:bodyPr/>
        <a:lstStyle/>
        <a:p>
          <a:endParaRPr lang="en-GB"/>
        </a:p>
      </dgm:t>
    </dgm:pt>
    <dgm:pt modelId="{EC64D06C-6426-4B73-B2D0-4CE7FE5123E7}">
      <dgm:prSet phldrT="[Text]"/>
      <dgm:spPr/>
      <dgm:t>
        <a:bodyPr/>
        <a:lstStyle/>
        <a:p>
          <a:r>
            <a:rPr lang="en-GB"/>
            <a:t>Pause</a:t>
          </a:r>
          <a:endParaRPr lang="en-GB" dirty="0"/>
        </a:p>
      </dgm:t>
    </dgm:pt>
    <dgm:pt modelId="{86735BFF-4681-4BAA-AB84-8463677B3EEA}" type="parTrans" cxnId="{A925FEE7-FC71-4D4F-ADB4-9DE1C30C99BD}">
      <dgm:prSet/>
      <dgm:spPr/>
      <dgm:t>
        <a:bodyPr/>
        <a:lstStyle/>
        <a:p>
          <a:endParaRPr lang="en-GB"/>
        </a:p>
      </dgm:t>
    </dgm:pt>
    <dgm:pt modelId="{9415E9EB-F85D-4D5C-A7DD-90A234429C26}" type="sibTrans" cxnId="{A925FEE7-FC71-4D4F-ADB4-9DE1C30C99BD}">
      <dgm:prSet/>
      <dgm:spPr/>
      <dgm:t>
        <a:bodyPr/>
        <a:lstStyle/>
        <a:p>
          <a:endParaRPr lang="en-GB"/>
        </a:p>
      </dgm:t>
    </dgm:pt>
    <dgm:pt modelId="{C2B90F47-5404-4A1A-B2CB-63F146B9E557}">
      <dgm:prSet phldrT="[Text]"/>
      <dgm:spPr/>
      <dgm:t>
        <a:bodyPr/>
        <a:lstStyle/>
        <a:p>
          <a:r>
            <a:rPr lang="en-GB"/>
            <a:t>“Pause” current song is paused with offsets calculated and stored for playing the same song</a:t>
          </a:r>
          <a:endParaRPr lang="en-GB" dirty="0"/>
        </a:p>
      </dgm:t>
    </dgm:pt>
    <dgm:pt modelId="{88F81C11-5937-474C-94B3-2CA0201B0860}" type="parTrans" cxnId="{B9C6E451-1B1E-4E85-BB88-5A6B32411541}">
      <dgm:prSet/>
      <dgm:spPr/>
      <dgm:t>
        <a:bodyPr/>
        <a:lstStyle/>
        <a:p>
          <a:endParaRPr lang="en-GB"/>
        </a:p>
      </dgm:t>
    </dgm:pt>
    <dgm:pt modelId="{652A07D2-B062-42F0-9C8C-93FD291E77FB}" type="sibTrans" cxnId="{B9C6E451-1B1E-4E85-BB88-5A6B32411541}">
      <dgm:prSet/>
      <dgm:spPr/>
      <dgm:t>
        <a:bodyPr/>
        <a:lstStyle/>
        <a:p>
          <a:endParaRPr lang="en-GB"/>
        </a:p>
      </dgm:t>
    </dgm:pt>
    <dgm:pt modelId="{F071B133-CD06-4535-8588-3AEFEEC7272D}">
      <dgm:prSet phldrT="[Text]"/>
      <dgm:spPr/>
      <dgm:t>
        <a:bodyPr/>
        <a:lstStyle/>
        <a:p>
          <a:r>
            <a:rPr lang="en-GB"/>
            <a:t>List</a:t>
          </a:r>
          <a:endParaRPr lang="en-GB" dirty="0"/>
        </a:p>
      </dgm:t>
    </dgm:pt>
    <dgm:pt modelId="{23D05FE8-47F0-4F82-BBA9-632C49B320F6}" type="parTrans" cxnId="{ED1FA09C-F83E-442D-96F2-81AA51595C37}">
      <dgm:prSet/>
      <dgm:spPr/>
      <dgm:t>
        <a:bodyPr/>
        <a:lstStyle/>
        <a:p>
          <a:endParaRPr lang="en-GB"/>
        </a:p>
      </dgm:t>
    </dgm:pt>
    <dgm:pt modelId="{24BB4A7C-DE9D-4369-8D1C-0E66D152B94F}" type="sibTrans" cxnId="{ED1FA09C-F83E-442D-96F2-81AA51595C37}">
      <dgm:prSet/>
      <dgm:spPr/>
      <dgm:t>
        <a:bodyPr/>
        <a:lstStyle/>
        <a:p>
          <a:endParaRPr lang="en-GB"/>
        </a:p>
      </dgm:t>
    </dgm:pt>
    <dgm:pt modelId="{55D2C201-E239-4699-B34F-451CF79B6338}">
      <dgm:prSet phldrT="[Text]"/>
      <dgm:spPr/>
      <dgm:t>
        <a:bodyPr/>
        <a:lstStyle/>
        <a:p>
          <a:r>
            <a:rPr lang="en-GB" dirty="0"/>
            <a:t>“List” traverses microSD card and lists all files and sends over UART</a:t>
          </a:r>
        </a:p>
      </dgm:t>
    </dgm:pt>
    <dgm:pt modelId="{0FFBDFD3-6CA7-458D-99F6-3BB26E48B4E4}" type="parTrans" cxnId="{54387D0A-CD6B-48C4-95CD-83D03D030F75}">
      <dgm:prSet/>
      <dgm:spPr/>
      <dgm:t>
        <a:bodyPr/>
        <a:lstStyle/>
        <a:p>
          <a:endParaRPr lang="en-GB"/>
        </a:p>
      </dgm:t>
    </dgm:pt>
    <dgm:pt modelId="{707040E3-E526-4670-8B8F-E1AD81C39E67}" type="sibTrans" cxnId="{54387D0A-CD6B-48C4-95CD-83D03D030F75}">
      <dgm:prSet/>
      <dgm:spPr/>
      <dgm:t>
        <a:bodyPr/>
        <a:lstStyle/>
        <a:p>
          <a:endParaRPr lang="en-GB"/>
        </a:p>
      </dgm:t>
    </dgm:pt>
    <dgm:pt modelId="{C364EAA6-FFD7-4C23-A918-D31AEB88CF79}" type="pres">
      <dgm:prSet presAssocID="{60B74266-C053-4983-B93E-E9A707866079}" presName="linear" presStyleCnt="0">
        <dgm:presLayoutVars>
          <dgm:dir/>
          <dgm:animLvl val="lvl"/>
          <dgm:resizeHandles val="exact"/>
        </dgm:presLayoutVars>
      </dgm:prSet>
      <dgm:spPr/>
    </dgm:pt>
    <dgm:pt modelId="{D8A83FFF-4E01-4BF4-80E6-C151F1168858}" type="pres">
      <dgm:prSet presAssocID="{869F92D3-5E6B-45C1-AD0F-DB169614CFF7}" presName="parentLin" presStyleCnt="0"/>
      <dgm:spPr/>
    </dgm:pt>
    <dgm:pt modelId="{8D4A6B7E-B412-448F-A489-C572183BA126}" type="pres">
      <dgm:prSet presAssocID="{869F92D3-5E6B-45C1-AD0F-DB169614CFF7}" presName="parentLeftMargin" presStyleLbl="node1" presStyleIdx="0" presStyleCnt="3"/>
      <dgm:spPr/>
    </dgm:pt>
    <dgm:pt modelId="{F51F2D04-996A-45AB-BBA4-9A4145AC1A74}" type="pres">
      <dgm:prSet presAssocID="{869F92D3-5E6B-45C1-AD0F-DB169614CF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05D6A8-80D0-4ADE-9EFA-EA506CA01D6F}" type="pres">
      <dgm:prSet presAssocID="{869F92D3-5E6B-45C1-AD0F-DB169614CFF7}" presName="negativeSpace" presStyleCnt="0"/>
      <dgm:spPr/>
    </dgm:pt>
    <dgm:pt modelId="{7B69394B-8999-4018-A57F-F2C73D8A5240}" type="pres">
      <dgm:prSet presAssocID="{869F92D3-5E6B-45C1-AD0F-DB169614CFF7}" presName="childText" presStyleLbl="conFgAcc1" presStyleIdx="0" presStyleCnt="3">
        <dgm:presLayoutVars>
          <dgm:bulletEnabled val="1"/>
        </dgm:presLayoutVars>
      </dgm:prSet>
      <dgm:spPr/>
    </dgm:pt>
    <dgm:pt modelId="{80164AAE-0784-45B2-9272-C111CC1A0E2B}" type="pres">
      <dgm:prSet presAssocID="{048AB71C-6F59-460A-8EBB-63119044507E}" presName="spaceBetweenRectangles" presStyleCnt="0"/>
      <dgm:spPr/>
    </dgm:pt>
    <dgm:pt modelId="{C11FB124-B6FA-406F-A748-B2068E758945}" type="pres">
      <dgm:prSet presAssocID="{EC64D06C-6426-4B73-B2D0-4CE7FE5123E7}" presName="parentLin" presStyleCnt="0"/>
      <dgm:spPr/>
    </dgm:pt>
    <dgm:pt modelId="{878C6297-F771-41C5-9E9C-7881B0408A9C}" type="pres">
      <dgm:prSet presAssocID="{EC64D06C-6426-4B73-B2D0-4CE7FE5123E7}" presName="parentLeftMargin" presStyleLbl="node1" presStyleIdx="0" presStyleCnt="3"/>
      <dgm:spPr/>
    </dgm:pt>
    <dgm:pt modelId="{0AF5E4D4-4443-44CD-BFC5-8C338CCD6D28}" type="pres">
      <dgm:prSet presAssocID="{EC64D06C-6426-4B73-B2D0-4CE7FE5123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886D3F7-31F8-467B-A172-FB4D3138032E}" type="pres">
      <dgm:prSet presAssocID="{EC64D06C-6426-4B73-B2D0-4CE7FE5123E7}" presName="negativeSpace" presStyleCnt="0"/>
      <dgm:spPr/>
    </dgm:pt>
    <dgm:pt modelId="{BFA122C1-76A7-4B09-BE75-630A381E9B1E}" type="pres">
      <dgm:prSet presAssocID="{EC64D06C-6426-4B73-B2D0-4CE7FE5123E7}" presName="childText" presStyleLbl="conFgAcc1" presStyleIdx="1" presStyleCnt="3">
        <dgm:presLayoutVars>
          <dgm:bulletEnabled val="1"/>
        </dgm:presLayoutVars>
      </dgm:prSet>
      <dgm:spPr/>
    </dgm:pt>
    <dgm:pt modelId="{67D9ECE0-D271-4774-89B0-CEE66746D804}" type="pres">
      <dgm:prSet presAssocID="{9415E9EB-F85D-4D5C-A7DD-90A234429C26}" presName="spaceBetweenRectangles" presStyleCnt="0"/>
      <dgm:spPr/>
    </dgm:pt>
    <dgm:pt modelId="{4B69AC53-F82E-4982-9F6C-8A897AAC00AD}" type="pres">
      <dgm:prSet presAssocID="{F071B133-CD06-4535-8588-3AEFEEC7272D}" presName="parentLin" presStyleCnt="0"/>
      <dgm:spPr/>
    </dgm:pt>
    <dgm:pt modelId="{4E8A3978-DD9A-4E41-BC12-DD07E99D122F}" type="pres">
      <dgm:prSet presAssocID="{F071B133-CD06-4535-8588-3AEFEEC7272D}" presName="parentLeftMargin" presStyleLbl="node1" presStyleIdx="1" presStyleCnt="3"/>
      <dgm:spPr/>
    </dgm:pt>
    <dgm:pt modelId="{38B5A5A3-D6AE-40EE-A356-FCD3A0260A41}" type="pres">
      <dgm:prSet presAssocID="{F071B133-CD06-4535-8588-3AEFEEC7272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484F448-3AFD-449A-ABE0-BF2727185BFA}" type="pres">
      <dgm:prSet presAssocID="{F071B133-CD06-4535-8588-3AEFEEC7272D}" presName="negativeSpace" presStyleCnt="0"/>
      <dgm:spPr/>
    </dgm:pt>
    <dgm:pt modelId="{D96C0ADB-CA2F-4CE2-9C66-6521414E693B}" type="pres">
      <dgm:prSet presAssocID="{F071B133-CD06-4535-8588-3AEFEEC7272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4387D0A-CD6B-48C4-95CD-83D03D030F75}" srcId="{F071B133-CD06-4535-8588-3AEFEEC7272D}" destId="{55D2C201-E239-4699-B34F-451CF79B6338}" srcOrd="0" destOrd="0" parTransId="{0FFBDFD3-6CA7-458D-99F6-3BB26E48B4E4}" sibTransId="{707040E3-E526-4670-8B8F-E1AD81C39E67}"/>
    <dgm:cxn modelId="{60866B12-648B-46B9-85A1-BC531B6D8723}" type="presOf" srcId="{C2B90F47-5404-4A1A-B2CB-63F146B9E557}" destId="{BFA122C1-76A7-4B09-BE75-630A381E9B1E}" srcOrd="0" destOrd="0" presId="urn:microsoft.com/office/officeart/2005/8/layout/list1"/>
    <dgm:cxn modelId="{3F7C7212-AC9D-470D-A3E4-CC7294CEB731}" type="presOf" srcId="{F071B133-CD06-4535-8588-3AEFEEC7272D}" destId="{38B5A5A3-D6AE-40EE-A356-FCD3A0260A41}" srcOrd="1" destOrd="0" presId="urn:microsoft.com/office/officeart/2005/8/layout/list1"/>
    <dgm:cxn modelId="{02737F20-50B2-4A96-BEBE-CFBE8E94CA3D}" srcId="{60B74266-C053-4983-B93E-E9A707866079}" destId="{869F92D3-5E6B-45C1-AD0F-DB169614CFF7}" srcOrd="0" destOrd="0" parTransId="{C0B1E350-EDF3-48DD-AEBA-8A97FF37EF74}" sibTransId="{048AB71C-6F59-460A-8EBB-63119044507E}"/>
    <dgm:cxn modelId="{CBF3C122-025A-45CE-B41A-BB8D82E04802}" type="presOf" srcId="{EC64D06C-6426-4B73-B2D0-4CE7FE5123E7}" destId="{878C6297-F771-41C5-9E9C-7881B0408A9C}" srcOrd="0" destOrd="0" presId="urn:microsoft.com/office/officeart/2005/8/layout/list1"/>
    <dgm:cxn modelId="{3D583334-E013-49AD-A5B9-886507CC9A32}" type="presOf" srcId="{6BA2EC83-103C-4072-9610-328ADB66FC02}" destId="{7B69394B-8999-4018-A57F-F2C73D8A5240}" srcOrd="0" destOrd="0" presId="urn:microsoft.com/office/officeart/2005/8/layout/list1"/>
    <dgm:cxn modelId="{058D3C35-EAA3-489E-9746-39B56A93C33F}" type="presOf" srcId="{F071B133-CD06-4535-8588-3AEFEEC7272D}" destId="{4E8A3978-DD9A-4E41-BC12-DD07E99D122F}" srcOrd="0" destOrd="0" presId="urn:microsoft.com/office/officeart/2005/8/layout/list1"/>
    <dgm:cxn modelId="{B9C6E451-1B1E-4E85-BB88-5A6B32411541}" srcId="{EC64D06C-6426-4B73-B2D0-4CE7FE5123E7}" destId="{C2B90F47-5404-4A1A-B2CB-63F146B9E557}" srcOrd="0" destOrd="0" parTransId="{88F81C11-5937-474C-94B3-2CA0201B0860}" sibTransId="{652A07D2-B062-42F0-9C8C-93FD291E77FB}"/>
    <dgm:cxn modelId="{59119F87-80E9-4EB7-878B-4A6C764859A4}" type="presOf" srcId="{60B74266-C053-4983-B93E-E9A707866079}" destId="{C364EAA6-FFD7-4C23-A918-D31AEB88CF79}" srcOrd="0" destOrd="0" presId="urn:microsoft.com/office/officeart/2005/8/layout/list1"/>
    <dgm:cxn modelId="{4E8EAE88-7C28-48B5-AC80-CCE5A8E86BC4}" type="presOf" srcId="{55D2C201-E239-4699-B34F-451CF79B6338}" destId="{D96C0ADB-CA2F-4CE2-9C66-6521414E693B}" srcOrd="0" destOrd="0" presId="urn:microsoft.com/office/officeart/2005/8/layout/list1"/>
    <dgm:cxn modelId="{ED1FA09C-F83E-442D-96F2-81AA51595C37}" srcId="{60B74266-C053-4983-B93E-E9A707866079}" destId="{F071B133-CD06-4535-8588-3AEFEEC7272D}" srcOrd="2" destOrd="0" parTransId="{23D05FE8-47F0-4F82-BBA9-632C49B320F6}" sibTransId="{24BB4A7C-DE9D-4369-8D1C-0E66D152B94F}"/>
    <dgm:cxn modelId="{027A31DD-3415-4807-BD9E-FCC0F3A3E4E4}" srcId="{869F92D3-5E6B-45C1-AD0F-DB169614CFF7}" destId="{6BA2EC83-103C-4072-9610-328ADB66FC02}" srcOrd="0" destOrd="0" parTransId="{DCFCE6F9-BDB7-4A11-8406-598E07F1A901}" sibTransId="{58802328-D107-40B6-B663-42A4EEF497C7}"/>
    <dgm:cxn modelId="{2B1961E2-61FF-4576-A178-A2C8CFDB5329}" type="presOf" srcId="{869F92D3-5E6B-45C1-AD0F-DB169614CFF7}" destId="{8D4A6B7E-B412-448F-A489-C572183BA126}" srcOrd="0" destOrd="0" presId="urn:microsoft.com/office/officeart/2005/8/layout/list1"/>
    <dgm:cxn modelId="{A925FEE7-FC71-4D4F-ADB4-9DE1C30C99BD}" srcId="{60B74266-C053-4983-B93E-E9A707866079}" destId="{EC64D06C-6426-4B73-B2D0-4CE7FE5123E7}" srcOrd="1" destOrd="0" parTransId="{86735BFF-4681-4BAA-AB84-8463677B3EEA}" sibTransId="{9415E9EB-F85D-4D5C-A7DD-90A234429C26}"/>
    <dgm:cxn modelId="{6EF3F3EC-F4A3-4DF7-8658-5DAC42FB3672}" type="presOf" srcId="{EC64D06C-6426-4B73-B2D0-4CE7FE5123E7}" destId="{0AF5E4D4-4443-44CD-BFC5-8C338CCD6D28}" srcOrd="1" destOrd="0" presId="urn:microsoft.com/office/officeart/2005/8/layout/list1"/>
    <dgm:cxn modelId="{048ED0FC-C5FB-43F3-B9F1-4935F219065F}" type="presOf" srcId="{869F92D3-5E6B-45C1-AD0F-DB169614CFF7}" destId="{F51F2D04-996A-45AB-BBA4-9A4145AC1A74}" srcOrd="1" destOrd="0" presId="urn:microsoft.com/office/officeart/2005/8/layout/list1"/>
    <dgm:cxn modelId="{4959B149-FCE4-4E4B-82E6-3479D9E26326}" type="presParOf" srcId="{C364EAA6-FFD7-4C23-A918-D31AEB88CF79}" destId="{D8A83FFF-4E01-4BF4-80E6-C151F1168858}" srcOrd="0" destOrd="0" presId="urn:microsoft.com/office/officeart/2005/8/layout/list1"/>
    <dgm:cxn modelId="{19CF1CE5-0370-46F0-A3A0-07BC55FFD5DA}" type="presParOf" srcId="{D8A83FFF-4E01-4BF4-80E6-C151F1168858}" destId="{8D4A6B7E-B412-448F-A489-C572183BA126}" srcOrd="0" destOrd="0" presId="urn:microsoft.com/office/officeart/2005/8/layout/list1"/>
    <dgm:cxn modelId="{EE251CAF-F9F4-4639-8EC5-32B65B04C2CA}" type="presParOf" srcId="{D8A83FFF-4E01-4BF4-80E6-C151F1168858}" destId="{F51F2D04-996A-45AB-BBA4-9A4145AC1A74}" srcOrd="1" destOrd="0" presId="urn:microsoft.com/office/officeart/2005/8/layout/list1"/>
    <dgm:cxn modelId="{25C6EBA4-6A23-4609-93E4-8750498E137E}" type="presParOf" srcId="{C364EAA6-FFD7-4C23-A918-D31AEB88CF79}" destId="{1805D6A8-80D0-4ADE-9EFA-EA506CA01D6F}" srcOrd="1" destOrd="0" presId="urn:microsoft.com/office/officeart/2005/8/layout/list1"/>
    <dgm:cxn modelId="{9751A665-FDBF-4D5B-A05F-E5C0A3AF4C72}" type="presParOf" srcId="{C364EAA6-FFD7-4C23-A918-D31AEB88CF79}" destId="{7B69394B-8999-4018-A57F-F2C73D8A5240}" srcOrd="2" destOrd="0" presId="urn:microsoft.com/office/officeart/2005/8/layout/list1"/>
    <dgm:cxn modelId="{B288AAE6-BED7-4E15-AF76-DF6193778865}" type="presParOf" srcId="{C364EAA6-FFD7-4C23-A918-D31AEB88CF79}" destId="{80164AAE-0784-45B2-9272-C111CC1A0E2B}" srcOrd="3" destOrd="0" presId="urn:microsoft.com/office/officeart/2005/8/layout/list1"/>
    <dgm:cxn modelId="{7E22A3D8-D162-4C0F-A281-4B1A44A21CF7}" type="presParOf" srcId="{C364EAA6-FFD7-4C23-A918-D31AEB88CF79}" destId="{C11FB124-B6FA-406F-A748-B2068E758945}" srcOrd="4" destOrd="0" presId="urn:microsoft.com/office/officeart/2005/8/layout/list1"/>
    <dgm:cxn modelId="{3A5AF5EC-E1E5-4C87-9115-F6193BB405AD}" type="presParOf" srcId="{C11FB124-B6FA-406F-A748-B2068E758945}" destId="{878C6297-F771-41C5-9E9C-7881B0408A9C}" srcOrd="0" destOrd="0" presId="urn:microsoft.com/office/officeart/2005/8/layout/list1"/>
    <dgm:cxn modelId="{AB9D0345-C99B-4BAC-9D90-F808FC0DD5F0}" type="presParOf" srcId="{C11FB124-B6FA-406F-A748-B2068E758945}" destId="{0AF5E4D4-4443-44CD-BFC5-8C338CCD6D28}" srcOrd="1" destOrd="0" presId="urn:microsoft.com/office/officeart/2005/8/layout/list1"/>
    <dgm:cxn modelId="{C373F76E-0F39-4F93-B51E-05138A2A4721}" type="presParOf" srcId="{C364EAA6-FFD7-4C23-A918-D31AEB88CF79}" destId="{D886D3F7-31F8-467B-A172-FB4D3138032E}" srcOrd="5" destOrd="0" presId="urn:microsoft.com/office/officeart/2005/8/layout/list1"/>
    <dgm:cxn modelId="{1B06736B-C15F-4094-8766-FEDF10DB5EDF}" type="presParOf" srcId="{C364EAA6-FFD7-4C23-A918-D31AEB88CF79}" destId="{BFA122C1-76A7-4B09-BE75-630A381E9B1E}" srcOrd="6" destOrd="0" presId="urn:microsoft.com/office/officeart/2005/8/layout/list1"/>
    <dgm:cxn modelId="{04B175CF-104E-43EC-80AC-D4CFF7376227}" type="presParOf" srcId="{C364EAA6-FFD7-4C23-A918-D31AEB88CF79}" destId="{67D9ECE0-D271-4774-89B0-CEE66746D804}" srcOrd="7" destOrd="0" presId="urn:microsoft.com/office/officeart/2005/8/layout/list1"/>
    <dgm:cxn modelId="{0435FF60-B553-46ED-B511-231A6A385844}" type="presParOf" srcId="{C364EAA6-FFD7-4C23-A918-D31AEB88CF79}" destId="{4B69AC53-F82E-4982-9F6C-8A897AAC00AD}" srcOrd="8" destOrd="0" presId="urn:microsoft.com/office/officeart/2005/8/layout/list1"/>
    <dgm:cxn modelId="{0064B100-5C60-4656-A7B1-2DD8621045C3}" type="presParOf" srcId="{4B69AC53-F82E-4982-9F6C-8A897AAC00AD}" destId="{4E8A3978-DD9A-4E41-BC12-DD07E99D122F}" srcOrd="0" destOrd="0" presId="urn:microsoft.com/office/officeart/2005/8/layout/list1"/>
    <dgm:cxn modelId="{709E9C57-EACA-42BF-A207-A5A9CD7B8173}" type="presParOf" srcId="{4B69AC53-F82E-4982-9F6C-8A897AAC00AD}" destId="{38B5A5A3-D6AE-40EE-A356-FCD3A0260A41}" srcOrd="1" destOrd="0" presId="urn:microsoft.com/office/officeart/2005/8/layout/list1"/>
    <dgm:cxn modelId="{4736027D-867B-4800-8B36-2D75E9895AFE}" type="presParOf" srcId="{C364EAA6-FFD7-4C23-A918-D31AEB88CF79}" destId="{E484F448-3AFD-449A-ABE0-BF2727185BFA}" srcOrd="9" destOrd="0" presId="urn:microsoft.com/office/officeart/2005/8/layout/list1"/>
    <dgm:cxn modelId="{BCC2A82A-76CB-477F-8D08-98B998331DA6}" type="presParOf" srcId="{C364EAA6-FFD7-4C23-A918-D31AEB88CF79}" destId="{D96C0ADB-CA2F-4CE2-9C66-6521414E693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F557A25-D350-41B8-8DD7-E1CFCDE20FF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DBD8E59-636E-49B1-AE0B-114D0C6AB13A}">
      <dgm:prSet phldrT="[Text]"/>
      <dgm:spPr/>
      <dgm:t>
        <a:bodyPr/>
        <a:lstStyle/>
        <a:p>
          <a:r>
            <a:rPr lang="en-GB" dirty="0"/>
            <a:t>MIDI file uploaded by user</a:t>
          </a:r>
        </a:p>
      </dgm:t>
    </dgm:pt>
    <dgm:pt modelId="{4C0B0322-7A3F-4692-8CA4-FB55A2DA9696}" type="parTrans" cxnId="{43AEEBC1-8038-4B8F-9C5A-46420C961D3F}">
      <dgm:prSet/>
      <dgm:spPr/>
      <dgm:t>
        <a:bodyPr/>
        <a:lstStyle/>
        <a:p>
          <a:endParaRPr lang="en-GB"/>
        </a:p>
      </dgm:t>
    </dgm:pt>
    <dgm:pt modelId="{08840F8F-D259-4FA2-97F3-997A998F3BEE}" type="sibTrans" cxnId="{43AEEBC1-8038-4B8F-9C5A-46420C961D3F}">
      <dgm:prSet/>
      <dgm:spPr/>
      <dgm:t>
        <a:bodyPr/>
        <a:lstStyle/>
        <a:p>
          <a:endParaRPr lang="en-GB"/>
        </a:p>
      </dgm:t>
    </dgm:pt>
    <dgm:pt modelId="{02D0C208-7103-4D9F-AD4C-E81768DF3448}">
      <dgm:prSet phldrT="[Text]"/>
      <dgm:spPr/>
      <dgm:t>
        <a:bodyPr/>
        <a:lstStyle/>
        <a:p>
          <a:r>
            <a:rPr lang="en-GB" dirty="0"/>
            <a:t>MIDI file sent to backend for translation to binary</a:t>
          </a:r>
        </a:p>
      </dgm:t>
    </dgm:pt>
    <dgm:pt modelId="{9B332D4B-DAA0-44B1-B365-76E482BB5DE9}" type="parTrans" cxnId="{F5D3A916-EDE0-487B-A8D5-56E0753B74A4}">
      <dgm:prSet/>
      <dgm:spPr/>
      <dgm:t>
        <a:bodyPr/>
        <a:lstStyle/>
        <a:p>
          <a:endParaRPr lang="en-GB"/>
        </a:p>
      </dgm:t>
    </dgm:pt>
    <dgm:pt modelId="{69A365D0-EC43-4A6A-9808-47EE7DB9C39E}" type="sibTrans" cxnId="{F5D3A916-EDE0-487B-A8D5-56E0753B74A4}">
      <dgm:prSet/>
      <dgm:spPr/>
      <dgm:t>
        <a:bodyPr/>
        <a:lstStyle/>
        <a:p>
          <a:endParaRPr lang="en-GB"/>
        </a:p>
      </dgm:t>
    </dgm:pt>
    <dgm:pt modelId="{379CD79B-313B-43DB-AD20-AD28185CA974}">
      <dgm:prSet phldrT="[Text]"/>
      <dgm:spPr/>
      <dgm:t>
        <a:bodyPr/>
        <a:lstStyle/>
        <a:p>
          <a:r>
            <a:rPr lang="en-GB" dirty="0"/>
            <a:t>File sent to Grand Central via UART</a:t>
          </a:r>
        </a:p>
      </dgm:t>
    </dgm:pt>
    <dgm:pt modelId="{E85577B9-322B-4540-896A-F4BFF43CD0F9}" type="parTrans" cxnId="{E51E018C-5C86-4B0A-8EB3-A941F5CAC8B9}">
      <dgm:prSet/>
      <dgm:spPr/>
      <dgm:t>
        <a:bodyPr/>
        <a:lstStyle/>
        <a:p>
          <a:endParaRPr lang="en-GB"/>
        </a:p>
      </dgm:t>
    </dgm:pt>
    <dgm:pt modelId="{AE39F5D5-F6F1-45DA-A636-CE5A45267449}" type="sibTrans" cxnId="{E51E018C-5C86-4B0A-8EB3-A941F5CAC8B9}">
      <dgm:prSet/>
      <dgm:spPr/>
      <dgm:t>
        <a:bodyPr/>
        <a:lstStyle/>
        <a:p>
          <a:endParaRPr lang="en-GB"/>
        </a:p>
      </dgm:t>
    </dgm:pt>
    <dgm:pt modelId="{85570C73-8DA5-4CC9-8BFB-FE0415CB47DD}">
      <dgm:prSet phldrT="[Text]"/>
      <dgm:spPr/>
      <dgm:t>
        <a:bodyPr/>
        <a:lstStyle/>
        <a:p>
          <a:r>
            <a:rPr lang="en-GB" dirty="0"/>
            <a:t>File deleted from ESP32 SPIFFS</a:t>
          </a:r>
        </a:p>
      </dgm:t>
    </dgm:pt>
    <dgm:pt modelId="{EAF41E46-3DFC-4704-98DF-90D5BFC7AE3A}" type="parTrans" cxnId="{F5E47D6D-820D-4C1F-82AC-5965A99C8F75}">
      <dgm:prSet/>
      <dgm:spPr/>
      <dgm:t>
        <a:bodyPr/>
        <a:lstStyle/>
        <a:p>
          <a:endParaRPr lang="en-GB"/>
        </a:p>
      </dgm:t>
    </dgm:pt>
    <dgm:pt modelId="{0EC14F8F-558E-421E-A8E0-C121C144EBAE}" type="sibTrans" cxnId="{F5E47D6D-820D-4C1F-82AC-5965A99C8F75}">
      <dgm:prSet/>
      <dgm:spPr/>
      <dgm:t>
        <a:bodyPr/>
        <a:lstStyle/>
        <a:p>
          <a:endParaRPr lang="en-GB"/>
        </a:p>
      </dgm:t>
    </dgm:pt>
    <dgm:pt modelId="{44760FBC-D887-4FE1-AD21-939BA5DB52B8}">
      <dgm:prSet phldrT="[Text]"/>
      <dgm:spPr/>
      <dgm:t>
        <a:bodyPr/>
        <a:lstStyle/>
        <a:p>
          <a:r>
            <a:rPr lang="en-GB" dirty="0"/>
            <a:t>Binary file returned to frontend and sent to ESP32</a:t>
          </a:r>
        </a:p>
      </dgm:t>
    </dgm:pt>
    <dgm:pt modelId="{D973321B-8CC8-423A-A098-92D572FC9989}" type="parTrans" cxnId="{7E7E09FF-F328-4664-9FB0-2B55343163F3}">
      <dgm:prSet/>
      <dgm:spPr/>
      <dgm:t>
        <a:bodyPr/>
        <a:lstStyle/>
        <a:p>
          <a:endParaRPr lang="en-GB"/>
        </a:p>
      </dgm:t>
    </dgm:pt>
    <dgm:pt modelId="{FF5C529C-03B2-4D72-8F5D-F41BF28E84F2}" type="sibTrans" cxnId="{7E7E09FF-F328-4664-9FB0-2B55343163F3}">
      <dgm:prSet/>
      <dgm:spPr/>
      <dgm:t>
        <a:bodyPr/>
        <a:lstStyle/>
        <a:p>
          <a:endParaRPr lang="en-GB"/>
        </a:p>
      </dgm:t>
    </dgm:pt>
    <dgm:pt modelId="{F86D1C2B-DAB1-43CD-B64E-A877CEA42245}">
      <dgm:prSet phldrT="[Text]"/>
      <dgm:spPr/>
      <dgm:t>
        <a:bodyPr/>
        <a:lstStyle/>
        <a:p>
          <a:r>
            <a:rPr lang="en-GB" dirty="0"/>
            <a:t>File saved to ESP32 SPIFFS</a:t>
          </a:r>
        </a:p>
      </dgm:t>
    </dgm:pt>
    <dgm:pt modelId="{2BA1022A-1F4E-434E-92B3-E997335DCC60}" type="parTrans" cxnId="{57C4F2FD-9719-4432-9EDE-AA9E525C972A}">
      <dgm:prSet/>
      <dgm:spPr/>
      <dgm:t>
        <a:bodyPr/>
        <a:lstStyle/>
        <a:p>
          <a:endParaRPr lang="en-GB"/>
        </a:p>
      </dgm:t>
    </dgm:pt>
    <dgm:pt modelId="{B5FD7F10-DFD8-40B8-9AD8-FA33129ABFB7}" type="sibTrans" cxnId="{57C4F2FD-9719-4432-9EDE-AA9E525C972A}">
      <dgm:prSet/>
      <dgm:spPr/>
      <dgm:t>
        <a:bodyPr/>
        <a:lstStyle/>
        <a:p>
          <a:endParaRPr lang="en-GB"/>
        </a:p>
      </dgm:t>
    </dgm:pt>
    <dgm:pt modelId="{36444920-E986-4C6E-8683-71A3FDBF880E}">
      <dgm:prSet phldrT="[Text]"/>
      <dgm:spPr/>
      <dgm:t>
        <a:bodyPr/>
        <a:lstStyle/>
        <a:p>
          <a:r>
            <a:rPr lang="en-GB" dirty="0"/>
            <a:t>File saved to microSD card</a:t>
          </a:r>
        </a:p>
      </dgm:t>
    </dgm:pt>
    <dgm:pt modelId="{241BA109-A75E-4591-B71B-5C3C824C0684}" type="parTrans" cxnId="{22A2C0D6-445B-4A92-8446-98B32A2E4112}">
      <dgm:prSet/>
      <dgm:spPr/>
      <dgm:t>
        <a:bodyPr/>
        <a:lstStyle/>
        <a:p>
          <a:endParaRPr lang="en-GB"/>
        </a:p>
      </dgm:t>
    </dgm:pt>
    <dgm:pt modelId="{DFAC0677-E870-48EE-BE00-81944646CF4D}" type="sibTrans" cxnId="{22A2C0D6-445B-4A92-8446-98B32A2E4112}">
      <dgm:prSet/>
      <dgm:spPr/>
      <dgm:t>
        <a:bodyPr/>
        <a:lstStyle/>
        <a:p>
          <a:endParaRPr lang="en-GB"/>
        </a:p>
      </dgm:t>
    </dgm:pt>
    <dgm:pt modelId="{C9CCC108-68DF-4A99-A3DD-F02EC863CE03}" type="pres">
      <dgm:prSet presAssocID="{BF557A25-D350-41B8-8DD7-E1CFCDE20FF4}" presName="Name0" presStyleCnt="0">
        <dgm:presLayoutVars>
          <dgm:dir/>
          <dgm:resizeHandles val="exact"/>
        </dgm:presLayoutVars>
      </dgm:prSet>
      <dgm:spPr/>
    </dgm:pt>
    <dgm:pt modelId="{42DB3B58-28A6-4459-8304-9FDACFC70450}" type="pres">
      <dgm:prSet presAssocID="{ADBD8E59-636E-49B1-AE0B-114D0C6AB13A}" presName="node" presStyleLbl="node1" presStyleIdx="0" presStyleCnt="7">
        <dgm:presLayoutVars>
          <dgm:bulletEnabled val="1"/>
        </dgm:presLayoutVars>
      </dgm:prSet>
      <dgm:spPr/>
    </dgm:pt>
    <dgm:pt modelId="{02ABFF38-7D3D-4A3C-B7FE-A7B1E2976799}" type="pres">
      <dgm:prSet presAssocID="{08840F8F-D259-4FA2-97F3-997A998F3BEE}" presName="sibTrans" presStyleLbl="sibTrans1D1" presStyleIdx="0" presStyleCnt="6"/>
      <dgm:spPr/>
    </dgm:pt>
    <dgm:pt modelId="{27FBD85B-3679-452B-A617-5C4DA65C27FC}" type="pres">
      <dgm:prSet presAssocID="{08840F8F-D259-4FA2-97F3-997A998F3BEE}" presName="connectorText" presStyleLbl="sibTrans1D1" presStyleIdx="0" presStyleCnt="6"/>
      <dgm:spPr/>
    </dgm:pt>
    <dgm:pt modelId="{1CD77B82-4B6C-48D8-A889-69E948A7A05D}" type="pres">
      <dgm:prSet presAssocID="{02D0C208-7103-4D9F-AD4C-E81768DF3448}" presName="node" presStyleLbl="node1" presStyleIdx="1" presStyleCnt="7">
        <dgm:presLayoutVars>
          <dgm:bulletEnabled val="1"/>
        </dgm:presLayoutVars>
      </dgm:prSet>
      <dgm:spPr/>
    </dgm:pt>
    <dgm:pt modelId="{F3989A88-C426-4C5F-A785-219AB1DB2B5F}" type="pres">
      <dgm:prSet presAssocID="{69A365D0-EC43-4A6A-9808-47EE7DB9C39E}" presName="sibTrans" presStyleLbl="sibTrans1D1" presStyleIdx="1" presStyleCnt="6"/>
      <dgm:spPr/>
    </dgm:pt>
    <dgm:pt modelId="{56BBC05A-FC5E-4D61-9521-87FD702E7C76}" type="pres">
      <dgm:prSet presAssocID="{69A365D0-EC43-4A6A-9808-47EE7DB9C39E}" presName="connectorText" presStyleLbl="sibTrans1D1" presStyleIdx="1" presStyleCnt="6"/>
      <dgm:spPr/>
    </dgm:pt>
    <dgm:pt modelId="{9666BDF8-2EA5-4D02-8A2B-EC282313C5C4}" type="pres">
      <dgm:prSet presAssocID="{44760FBC-D887-4FE1-AD21-939BA5DB52B8}" presName="node" presStyleLbl="node1" presStyleIdx="2" presStyleCnt="7">
        <dgm:presLayoutVars>
          <dgm:bulletEnabled val="1"/>
        </dgm:presLayoutVars>
      </dgm:prSet>
      <dgm:spPr/>
    </dgm:pt>
    <dgm:pt modelId="{180814F5-1DA0-43DD-B931-9D4B4D9C657E}" type="pres">
      <dgm:prSet presAssocID="{FF5C529C-03B2-4D72-8F5D-F41BF28E84F2}" presName="sibTrans" presStyleLbl="sibTrans1D1" presStyleIdx="2" presStyleCnt="6"/>
      <dgm:spPr/>
    </dgm:pt>
    <dgm:pt modelId="{AF21A2A6-E9C9-4E58-BCFB-2B96E079000C}" type="pres">
      <dgm:prSet presAssocID="{FF5C529C-03B2-4D72-8F5D-F41BF28E84F2}" presName="connectorText" presStyleLbl="sibTrans1D1" presStyleIdx="2" presStyleCnt="6"/>
      <dgm:spPr/>
    </dgm:pt>
    <dgm:pt modelId="{B29B4BEB-EF2A-40B4-9F49-2C71440977C4}" type="pres">
      <dgm:prSet presAssocID="{F86D1C2B-DAB1-43CD-B64E-A877CEA42245}" presName="node" presStyleLbl="node1" presStyleIdx="3" presStyleCnt="7">
        <dgm:presLayoutVars>
          <dgm:bulletEnabled val="1"/>
        </dgm:presLayoutVars>
      </dgm:prSet>
      <dgm:spPr/>
    </dgm:pt>
    <dgm:pt modelId="{D7767307-FA42-49A7-8C84-4F2FE3E36BBF}" type="pres">
      <dgm:prSet presAssocID="{B5FD7F10-DFD8-40B8-9AD8-FA33129ABFB7}" presName="sibTrans" presStyleLbl="sibTrans1D1" presStyleIdx="3" presStyleCnt="6"/>
      <dgm:spPr/>
    </dgm:pt>
    <dgm:pt modelId="{4088A40A-B5BA-4869-B9CD-ACB888DA67F1}" type="pres">
      <dgm:prSet presAssocID="{B5FD7F10-DFD8-40B8-9AD8-FA33129ABFB7}" presName="connectorText" presStyleLbl="sibTrans1D1" presStyleIdx="3" presStyleCnt="6"/>
      <dgm:spPr/>
    </dgm:pt>
    <dgm:pt modelId="{ABF55C7B-A7C3-4470-B0AC-977A4FCAFAB9}" type="pres">
      <dgm:prSet presAssocID="{379CD79B-313B-43DB-AD20-AD28185CA974}" presName="node" presStyleLbl="node1" presStyleIdx="4" presStyleCnt="7">
        <dgm:presLayoutVars>
          <dgm:bulletEnabled val="1"/>
        </dgm:presLayoutVars>
      </dgm:prSet>
      <dgm:spPr/>
    </dgm:pt>
    <dgm:pt modelId="{40344173-C713-47F3-AE02-CF447D30D494}" type="pres">
      <dgm:prSet presAssocID="{AE39F5D5-F6F1-45DA-A636-CE5A45267449}" presName="sibTrans" presStyleLbl="sibTrans1D1" presStyleIdx="4" presStyleCnt="6"/>
      <dgm:spPr/>
    </dgm:pt>
    <dgm:pt modelId="{8F4AC58F-8764-49E7-9024-57FCDF48A2F4}" type="pres">
      <dgm:prSet presAssocID="{AE39F5D5-F6F1-45DA-A636-CE5A45267449}" presName="connectorText" presStyleLbl="sibTrans1D1" presStyleIdx="4" presStyleCnt="6"/>
      <dgm:spPr/>
    </dgm:pt>
    <dgm:pt modelId="{14FAB780-9637-4BEA-A61A-F6420F3CDAE7}" type="pres">
      <dgm:prSet presAssocID="{36444920-E986-4C6E-8683-71A3FDBF880E}" presName="node" presStyleLbl="node1" presStyleIdx="5" presStyleCnt="7">
        <dgm:presLayoutVars>
          <dgm:bulletEnabled val="1"/>
        </dgm:presLayoutVars>
      </dgm:prSet>
      <dgm:spPr/>
    </dgm:pt>
    <dgm:pt modelId="{B6FAD69C-CE4E-4D31-AAC6-32F675403525}" type="pres">
      <dgm:prSet presAssocID="{DFAC0677-E870-48EE-BE00-81944646CF4D}" presName="sibTrans" presStyleLbl="sibTrans1D1" presStyleIdx="5" presStyleCnt="6"/>
      <dgm:spPr/>
    </dgm:pt>
    <dgm:pt modelId="{55ACACC1-A69D-45F4-9C54-B02106B6F6DD}" type="pres">
      <dgm:prSet presAssocID="{DFAC0677-E870-48EE-BE00-81944646CF4D}" presName="connectorText" presStyleLbl="sibTrans1D1" presStyleIdx="5" presStyleCnt="6"/>
      <dgm:spPr/>
    </dgm:pt>
    <dgm:pt modelId="{45775F74-DE97-4E61-9708-4527A7EF7223}" type="pres">
      <dgm:prSet presAssocID="{85570C73-8DA5-4CC9-8BFB-FE0415CB47DD}" presName="node" presStyleLbl="node1" presStyleIdx="6" presStyleCnt="7">
        <dgm:presLayoutVars>
          <dgm:bulletEnabled val="1"/>
        </dgm:presLayoutVars>
      </dgm:prSet>
      <dgm:spPr/>
    </dgm:pt>
  </dgm:ptLst>
  <dgm:cxnLst>
    <dgm:cxn modelId="{F5D3A916-EDE0-487B-A8D5-56E0753B74A4}" srcId="{BF557A25-D350-41B8-8DD7-E1CFCDE20FF4}" destId="{02D0C208-7103-4D9F-AD4C-E81768DF3448}" srcOrd="1" destOrd="0" parTransId="{9B332D4B-DAA0-44B1-B365-76E482BB5DE9}" sibTransId="{69A365D0-EC43-4A6A-9808-47EE7DB9C39E}"/>
    <dgm:cxn modelId="{81A4111A-C832-43E0-BFD2-1B15833AF3B6}" type="presOf" srcId="{69A365D0-EC43-4A6A-9808-47EE7DB9C39E}" destId="{F3989A88-C426-4C5F-A785-219AB1DB2B5F}" srcOrd="0" destOrd="0" presId="urn:microsoft.com/office/officeart/2016/7/layout/RepeatingBendingProcessNew"/>
    <dgm:cxn modelId="{0DCBCA38-5C55-41FB-AE22-E98CCFE4CCDF}" type="presOf" srcId="{FF5C529C-03B2-4D72-8F5D-F41BF28E84F2}" destId="{180814F5-1DA0-43DD-B931-9D4B4D9C657E}" srcOrd="0" destOrd="0" presId="urn:microsoft.com/office/officeart/2016/7/layout/RepeatingBendingProcessNew"/>
    <dgm:cxn modelId="{B341BC63-73A6-4BB6-AA7A-575078862AA7}" type="presOf" srcId="{AE39F5D5-F6F1-45DA-A636-CE5A45267449}" destId="{40344173-C713-47F3-AE02-CF447D30D494}" srcOrd="0" destOrd="0" presId="urn:microsoft.com/office/officeart/2016/7/layout/RepeatingBendingProcessNew"/>
    <dgm:cxn modelId="{27BDB14C-E6FE-42A4-B470-2FEFC518E88A}" type="presOf" srcId="{F86D1C2B-DAB1-43CD-B64E-A877CEA42245}" destId="{B29B4BEB-EF2A-40B4-9F49-2C71440977C4}" srcOrd="0" destOrd="0" presId="urn:microsoft.com/office/officeart/2016/7/layout/RepeatingBendingProcessNew"/>
    <dgm:cxn modelId="{F5E47D6D-820D-4C1F-82AC-5965A99C8F75}" srcId="{BF557A25-D350-41B8-8DD7-E1CFCDE20FF4}" destId="{85570C73-8DA5-4CC9-8BFB-FE0415CB47DD}" srcOrd="6" destOrd="0" parTransId="{EAF41E46-3DFC-4704-98DF-90D5BFC7AE3A}" sibTransId="{0EC14F8F-558E-421E-A8E0-C121C144EBAE}"/>
    <dgm:cxn modelId="{D55FB06D-EB65-4283-A5D1-72551322265F}" type="presOf" srcId="{69A365D0-EC43-4A6A-9808-47EE7DB9C39E}" destId="{56BBC05A-FC5E-4D61-9521-87FD702E7C76}" srcOrd="1" destOrd="0" presId="urn:microsoft.com/office/officeart/2016/7/layout/RepeatingBendingProcessNew"/>
    <dgm:cxn modelId="{D95E5072-661A-41FD-945B-4A8CCF623E02}" type="presOf" srcId="{85570C73-8DA5-4CC9-8BFB-FE0415CB47DD}" destId="{45775F74-DE97-4E61-9708-4527A7EF7223}" srcOrd="0" destOrd="0" presId="urn:microsoft.com/office/officeart/2016/7/layout/RepeatingBendingProcessNew"/>
    <dgm:cxn modelId="{EBF76257-B1A6-42E9-832B-84CDFF5BEAD1}" type="presOf" srcId="{36444920-E986-4C6E-8683-71A3FDBF880E}" destId="{14FAB780-9637-4BEA-A61A-F6420F3CDAE7}" srcOrd="0" destOrd="0" presId="urn:microsoft.com/office/officeart/2016/7/layout/RepeatingBendingProcessNew"/>
    <dgm:cxn modelId="{74241288-9336-434E-8DB4-C2D074AA5ADF}" type="presOf" srcId="{BF557A25-D350-41B8-8DD7-E1CFCDE20FF4}" destId="{C9CCC108-68DF-4A99-A3DD-F02EC863CE03}" srcOrd="0" destOrd="0" presId="urn:microsoft.com/office/officeart/2016/7/layout/RepeatingBendingProcessNew"/>
    <dgm:cxn modelId="{228E4589-5097-4B0A-A3B0-B4859790D0A3}" type="presOf" srcId="{44760FBC-D887-4FE1-AD21-939BA5DB52B8}" destId="{9666BDF8-2EA5-4D02-8A2B-EC282313C5C4}" srcOrd="0" destOrd="0" presId="urn:microsoft.com/office/officeart/2016/7/layout/RepeatingBendingProcessNew"/>
    <dgm:cxn modelId="{E51E018C-5C86-4B0A-8EB3-A941F5CAC8B9}" srcId="{BF557A25-D350-41B8-8DD7-E1CFCDE20FF4}" destId="{379CD79B-313B-43DB-AD20-AD28185CA974}" srcOrd="4" destOrd="0" parTransId="{E85577B9-322B-4540-896A-F4BFF43CD0F9}" sibTransId="{AE39F5D5-F6F1-45DA-A636-CE5A45267449}"/>
    <dgm:cxn modelId="{B8111B92-0E2D-4F9A-872D-63D186C028A9}" type="presOf" srcId="{AE39F5D5-F6F1-45DA-A636-CE5A45267449}" destId="{8F4AC58F-8764-49E7-9024-57FCDF48A2F4}" srcOrd="1" destOrd="0" presId="urn:microsoft.com/office/officeart/2016/7/layout/RepeatingBendingProcessNew"/>
    <dgm:cxn modelId="{99ED7D9A-076A-4AD2-88B6-26E36BDADFE2}" type="presOf" srcId="{02D0C208-7103-4D9F-AD4C-E81768DF3448}" destId="{1CD77B82-4B6C-48D8-A889-69E948A7A05D}" srcOrd="0" destOrd="0" presId="urn:microsoft.com/office/officeart/2016/7/layout/RepeatingBendingProcessNew"/>
    <dgm:cxn modelId="{6846E59B-2F41-4A96-A222-264198A2ABE1}" type="presOf" srcId="{B5FD7F10-DFD8-40B8-9AD8-FA33129ABFB7}" destId="{D7767307-FA42-49A7-8C84-4F2FE3E36BBF}" srcOrd="0" destOrd="0" presId="urn:microsoft.com/office/officeart/2016/7/layout/RepeatingBendingProcessNew"/>
    <dgm:cxn modelId="{35D1F3AF-0623-4A24-9188-B4D3A8B37A6D}" type="presOf" srcId="{FF5C529C-03B2-4D72-8F5D-F41BF28E84F2}" destId="{AF21A2A6-E9C9-4E58-BCFB-2B96E079000C}" srcOrd="1" destOrd="0" presId="urn:microsoft.com/office/officeart/2016/7/layout/RepeatingBendingProcessNew"/>
    <dgm:cxn modelId="{43AEEBC1-8038-4B8F-9C5A-46420C961D3F}" srcId="{BF557A25-D350-41B8-8DD7-E1CFCDE20FF4}" destId="{ADBD8E59-636E-49B1-AE0B-114D0C6AB13A}" srcOrd="0" destOrd="0" parTransId="{4C0B0322-7A3F-4692-8CA4-FB55A2DA9696}" sibTransId="{08840F8F-D259-4FA2-97F3-997A998F3BEE}"/>
    <dgm:cxn modelId="{9EFE05C8-A651-4F42-93D1-61908AB8EF56}" type="presOf" srcId="{ADBD8E59-636E-49B1-AE0B-114D0C6AB13A}" destId="{42DB3B58-28A6-4459-8304-9FDACFC70450}" srcOrd="0" destOrd="0" presId="urn:microsoft.com/office/officeart/2016/7/layout/RepeatingBendingProcessNew"/>
    <dgm:cxn modelId="{22A2C0D6-445B-4A92-8446-98B32A2E4112}" srcId="{BF557A25-D350-41B8-8DD7-E1CFCDE20FF4}" destId="{36444920-E986-4C6E-8683-71A3FDBF880E}" srcOrd="5" destOrd="0" parTransId="{241BA109-A75E-4591-B71B-5C3C824C0684}" sibTransId="{DFAC0677-E870-48EE-BE00-81944646CF4D}"/>
    <dgm:cxn modelId="{33BBF5DC-90FA-45C7-9858-3BF8ACCD6AEC}" type="presOf" srcId="{B5FD7F10-DFD8-40B8-9AD8-FA33129ABFB7}" destId="{4088A40A-B5BA-4869-B9CD-ACB888DA67F1}" srcOrd="1" destOrd="0" presId="urn:microsoft.com/office/officeart/2016/7/layout/RepeatingBendingProcessNew"/>
    <dgm:cxn modelId="{78E82ADF-B87F-4C88-A3EB-E058025B0D9E}" type="presOf" srcId="{DFAC0677-E870-48EE-BE00-81944646CF4D}" destId="{55ACACC1-A69D-45F4-9C54-B02106B6F6DD}" srcOrd="1" destOrd="0" presId="urn:microsoft.com/office/officeart/2016/7/layout/RepeatingBendingProcessNew"/>
    <dgm:cxn modelId="{72738AE0-2B08-4423-9A4E-063342355F29}" type="presOf" srcId="{08840F8F-D259-4FA2-97F3-997A998F3BEE}" destId="{27FBD85B-3679-452B-A617-5C4DA65C27FC}" srcOrd="1" destOrd="0" presId="urn:microsoft.com/office/officeart/2016/7/layout/RepeatingBendingProcessNew"/>
    <dgm:cxn modelId="{3FFA8AEE-519E-478F-B333-020D3CCFE233}" type="presOf" srcId="{379CD79B-313B-43DB-AD20-AD28185CA974}" destId="{ABF55C7B-A7C3-4470-B0AC-977A4FCAFAB9}" srcOrd="0" destOrd="0" presId="urn:microsoft.com/office/officeart/2016/7/layout/RepeatingBendingProcessNew"/>
    <dgm:cxn modelId="{EC3704F2-D4D5-442F-9044-08D366C1BF6C}" type="presOf" srcId="{DFAC0677-E870-48EE-BE00-81944646CF4D}" destId="{B6FAD69C-CE4E-4D31-AAC6-32F675403525}" srcOrd="0" destOrd="0" presId="urn:microsoft.com/office/officeart/2016/7/layout/RepeatingBendingProcessNew"/>
    <dgm:cxn modelId="{8FE492FB-5AEC-4738-A381-0DC7A5892592}" type="presOf" srcId="{08840F8F-D259-4FA2-97F3-997A998F3BEE}" destId="{02ABFF38-7D3D-4A3C-B7FE-A7B1E2976799}" srcOrd="0" destOrd="0" presId="urn:microsoft.com/office/officeart/2016/7/layout/RepeatingBendingProcessNew"/>
    <dgm:cxn modelId="{57C4F2FD-9719-4432-9EDE-AA9E525C972A}" srcId="{BF557A25-D350-41B8-8DD7-E1CFCDE20FF4}" destId="{F86D1C2B-DAB1-43CD-B64E-A877CEA42245}" srcOrd="3" destOrd="0" parTransId="{2BA1022A-1F4E-434E-92B3-E997335DCC60}" sibTransId="{B5FD7F10-DFD8-40B8-9AD8-FA33129ABFB7}"/>
    <dgm:cxn modelId="{7E7E09FF-F328-4664-9FB0-2B55343163F3}" srcId="{BF557A25-D350-41B8-8DD7-E1CFCDE20FF4}" destId="{44760FBC-D887-4FE1-AD21-939BA5DB52B8}" srcOrd="2" destOrd="0" parTransId="{D973321B-8CC8-423A-A098-92D572FC9989}" sibTransId="{FF5C529C-03B2-4D72-8F5D-F41BF28E84F2}"/>
    <dgm:cxn modelId="{ED41EF2C-60F9-4738-A468-F870C2742E05}" type="presParOf" srcId="{C9CCC108-68DF-4A99-A3DD-F02EC863CE03}" destId="{42DB3B58-28A6-4459-8304-9FDACFC70450}" srcOrd="0" destOrd="0" presId="urn:microsoft.com/office/officeart/2016/7/layout/RepeatingBendingProcessNew"/>
    <dgm:cxn modelId="{61E42F8E-BCDB-4C7E-A16C-904B8672069C}" type="presParOf" srcId="{C9CCC108-68DF-4A99-A3DD-F02EC863CE03}" destId="{02ABFF38-7D3D-4A3C-B7FE-A7B1E2976799}" srcOrd="1" destOrd="0" presId="urn:microsoft.com/office/officeart/2016/7/layout/RepeatingBendingProcessNew"/>
    <dgm:cxn modelId="{16BC4837-AD3A-46CE-A50D-30CDD76317CA}" type="presParOf" srcId="{02ABFF38-7D3D-4A3C-B7FE-A7B1E2976799}" destId="{27FBD85B-3679-452B-A617-5C4DA65C27FC}" srcOrd="0" destOrd="0" presId="urn:microsoft.com/office/officeart/2016/7/layout/RepeatingBendingProcessNew"/>
    <dgm:cxn modelId="{C6DDAE77-3DDC-464A-B5AC-B739DC42646D}" type="presParOf" srcId="{C9CCC108-68DF-4A99-A3DD-F02EC863CE03}" destId="{1CD77B82-4B6C-48D8-A889-69E948A7A05D}" srcOrd="2" destOrd="0" presId="urn:microsoft.com/office/officeart/2016/7/layout/RepeatingBendingProcessNew"/>
    <dgm:cxn modelId="{BEBE1F32-116A-4CFD-92EE-96E450DC7622}" type="presParOf" srcId="{C9CCC108-68DF-4A99-A3DD-F02EC863CE03}" destId="{F3989A88-C426-4C5F-A785-219AB1DB2B5F}" srcOrd="3" destOrd="0" presId="urn:microsoft.com/office/officeart/2016/7/layout/RepeatingBendingProcessNew"/>
    <dgm:cxn modelId="{3D979763-E807-46D3-A323-081BA38B444D}" type="presParOf" srcId="{F3989A88-C426-4C5F-A785-219AB1DB2B5F}" destId="{56BBC05A-FC5E-4D61-9521-87FD702E7C76}" srcOrd="0" destOrd="0" presId="urn:microsoft.com/office/officeart/2016/7/layout/RepeatingBendingProcessNew"/>
    <dgm:cxn modelId="{EA386BD2-882D-4B7F-90F3-6741AF55B1C8}" type="presParOf" srcId="{C9CCC108-68DF-4A99-A3DD-F02EC863CE03}" destId="{9666BDF8-2EA5-4D02-8A2B-EC282313C5C4}" srcOrd="4" destOrd="0" presId="urn:microsoft.com/office/officeart/2016/7/layout/RepeatingBendingProcessNew"/>
    <dgm:cxn modelId="{883AC4CF-F262-4125-B5EB-0E7F2D9AFAAF}" type="presParOf" srcId="{C9CCC108-68DF-4A99-A3DD-F02EC863CE03}" destId="{180814F5-1DA0-43DD-B931-9D4B4D9C657E}" srcOrd="5" destOrd="0" presId="urn:microsoft.com/office/officeart/2016/7/layout/RepeatingBendingProcessNew"/>
    <dgm:cxn modelId="{9EAEB97B-AD15-472B-88F0-8E3007E3D449}" type="presParOf" srcId="{180814F5-1DA0-43DD-B931-9D4B4D9C657E}" destId="{AF21A2A6-E9C9-4E58-BCFB-2B96E079000C}" srcOrd="0" destOrd="0" presId="urn:microsoft.com/office/officeart/2016/7/layout/RepeatingBendingProcessNew"/>
    <dgm:cxn modelId="{D8CACD7C-8616-4C4C-A66B-D3DC1511EDFB}" type="presParOf" srcId="{C9CCC108-68DF-4A99-A3DD-F02EC863CE03}" destId="{B29B4BEB-EF2A-40B4-9F49-2C71440977C4}" srcOrd="6" destOrd="0" presId="urn:microsoft.com/office/officeart/2016/7/layout/RepeatingBendingProcessNew"/>
    <dgm:cxn modelId="{F6EEC9FC-BB25-48A2-B683-A476EADABBC5}" type="presParOf" srcId="{C9CCC108-68DF-4A99-A3DD-F02EC863CE03}" destId="{D7767307-FA42-49A7-8C84-4F2FE3E36BBF}" srcOrd="7" destOrd="0" presId="urn:microsoft.com/office/officeart/2016/7/layout/RepeatingBendingProcessNew"/>
    <dgm:cxn modelId="{4392DFEA-A0AD-4503-9AFE-F83BE977B707}" type="presParOf" srcId="{D7767307-FA42-49A7-8C84-4F2FE3E36BBF}" destId="{4088A40A-B5BA-4869-B9CD-ACB888DA67F1}" srcOrd="0" destOrd="0" presId="urn:microsoft.com/office/officeart/2016/7/layout/RepeatingBendingProcessNew"/>
    <dgm:cxn modelId="{26DAE1C0-9A84-4B78-BCF2-87309FD91F9F}" type="presParOf" srcId="{C9CCC108-68DF-4A99-A3DD-F02EC863CE03}" destId="{ABF55C7B-A7C3-4470-B0AC-977A4FCAFAB9}" srcOrd="8" destOrd="0" presId="urn:microsoft.com/office/officeart/2016/7/layout/RepeatingBendingProcessNew"/>
    <dgm:cxn modelId="{2C40F608-6572-4816-966B-3A33E210018D}" type="presParOf" srcId="{C9CCC108-68DF-4A99-A3DD-F02EC863CE03}" destId="{40344173-C713-47F3-AE02-CF447D30D494}" srcOrd="9" destOrd="0" presId="urn:microsoft.com/office/officeart/2016/7/layout/RepeatingBendingProcessNew"/>
    <dgm:cxn modelId="{DD26DDEE-66CF-4C89-AD66-E1867B394734}" type="presParOf" srcId="{40344173-C713-47F3-AE02-CF447D30D494}" destId="{8F4AC58F-8764-49E7-9024-57FCDF48A2F4}" srcOrd="0" destOrd="0" presId="urn:microsoft.com/office/officeart/2016/7/layout/RepeatingBendingProcessNew"/>
    <dgm:cxn modelId="{1379F6A8-072F-4D42-9B9C-1F311114E486}" type="presParOf" srcId="{C9CCC108-68DF-4A99-A3DD-F02EC863CE03}" destId="{14FAB780-9637-4BEA-A61A-F6420F3CDAE7}" srcOrd="10" destOrd="0" presId="urn:microsoft.com/office/officeart/2016/7/layout/RepeatingBendingProcessNew"/>
    <dgm:cxn modelId="{BDF31E62-5D0C-4159-AEE2-4EC23F047DD6}" type="presParOf" srcId="{C9CCC108-68DF-4A99-A3DD-F02EC863CE03}" destId="{B6FAD69C-CE4E-4D31-AAC6-32F675403525}" srcOrd="11" destOrd="0" presId="urn:microsoft.com/office/officeart/2016/7/layout/RepeatingBendingProcessNew"/>
    <dgm:cxn modelId="{7A47C286-65FB-4F9B-9D5B-0021152B9B96}" type="presParOf" srcId="{B6FAD69C-CE4E-4D31-AAC6-32F675403525}" destId="{55ACACC1-A69D-45F4-9C54-B02106B6F6DD}" srcOrd="0" destOrd="0" presId="urn:microsoft.com/office/officeart/2016/7/layout/RepeatingBendingProcessNew"/>
    <dgm:cxn modelId="{B03A4A8F-7D7C-47E4-A1B1-710671ABA2CB}" type="presParOf" srcId="{C9CCC108-68DF-4A99-A3DD-F02EC863CE03}" destId="{45775F74-DE97-4E61-9708-4527A7EF7223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B3351-F41E-411F-9F2C-D5164FFBA5FC}">
      <dsp:nvSpPr>
        <dsp:cNvPr id="0" name=""/>
        <dsp:cNvSpPr/>
      </dsp:nvSpPr>
      <dsp:spPr>
        <a:xfrm>
          <a:off x="759033" y="1155796"/>
          <a:ext cx="1067204" cy="10672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3332D-E55E-4E7C-8880-E1F4845E9475}">
      <dsp:nvSpPr>
        <dsp:cNvPr id="0" name=""/>
        <dsp:cNvSpPr/>
      </dsp:nvSpPr>
      <dsp:spPr>
        <a:xfrm>
          <a:off x="106853" y="2538557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POST /upload-midi-binary</a:t>
          </a:r>
          <a:endParaRPr lang="en-US" sz="2500" kern="1200" dirty="0"/>
        </a:p>
      </dsp:txBody>
      <dsp:txXfrm>
        <a:off x="106853" y="2538557"/>
        <a:ext cx="2371564" cy="720000"/>
      </dsp:txXfrm>
    </dsp:sp>
    <dsp:sp modelId="{1136707A-16A8-4290-A7EF-108ACCEB2759}">
      <dsp:nvSpPr>
        <dsp:cNvPr id="0" name=""/>
        <dsp:cNvSpPr/>
      </dsp:nvSpPr>
      <dsp:spPr>
        <a:xfrm>
          <a:off x="3545622" y="1155796"/>
          <a:ext cx="1067204" cy="10672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A47D9-DB90-43CF-B8C2-2EAD45E5454E}">
      <dsp:nvSpPr>
        <dsp:cNvPr id="0" name=""/>
        <dsp:cNvSpPr/>
      </dsp:nvSpPr>
      <dsp:spPr>
        <a:xfrm>
          <a:off x="2893441" y="2538557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POST /upload-midi (legacy)</a:t>
          </a:r>
          <a:endParaRPr lang="en-US" sz="2500" kern="1200" dirty="0"/>
        </a:p>
      </dsp:txBody>
      <dsp:txXfrm>
        <a:off x="2893441" y="2538557"/>
        <a:ext cx="2371564" cy="720000"/>
      </dsp:txXfrm>
    </dsp:sp>
    <dsp:sp modelId="{36A2D3AE-1389-4516-AB50-EA7C1B45362B}">
      <dsp:nvSpPr>
        <dsp:cNvPr id="0" name=""/>
        <dsp:cNvSpPr/>
      </dsp:nvSpPr>
      <dsp:spPr>
        <a:xfrm>
          <a:off x="6332210" y="1155796"/>
          <a:ext cx="1067204" cy="10672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1E5D6-1AEB-47CF-A87D-6BF83F7A8541}">
      <dsp:nvSpPr>
        <dsp:cNvPr id="0" name=""/>
        <dsp:cNvSpPr/>
      </dsp:nvSpPr>
      <dsp:spPr>
        <a:xfrm>
          <a:off x="5680030" y="2538557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POST /generate-midi/</a:t>
          </a:r>
          <a:endParaRPr lang="en-US" sz="2500" kern="1200"/>
        </a:p>
      </dsp:txBody>
      <dsp:txXfrm>
        <a:off x="5680030" y="2538557"/>
        <a:ext cx="2371564" cy="720000"/>
      </dsp:txXfrm>
    </dsp:sp>
    <dsp:sp modelId="{1F171C75-A8B2-418F-BAE1-F278EDEF6F97}">
      <dsp:nvSpPr>
        <dsp:cNvPr id="0" name=""/>
        <dsp:cNvSpPr/>
      </dsp:nvSpPr>
      <dsp:spPr>
        <a:xfrm>
          <a:off x="9118799" y="1155796"/>
          <a:ext cx="1067204" cy="10672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D9102-ED98-4198-B48E-D68E847B2520}">
      <dsp:nvSpPr>
        <dsp:cNvPr id="0" name=""/>
        <dsp:cNvSpPr/>
      </dsp:nvSpPr>
      <dsp:spPr>
        <a:xfrm>
          <a:off x="8466619" y="2538557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Post /convert-audio-to-midi/</a:t>
          </a:r>
          <a:endParaRPr lang="en-US" sz="2500" kern="1200"/>
        </a:p>
      </dsp:txBody>
      <dsp:txXfrm>
        <a:off x="8466619" y="2538557"/>
        <a:ext cx="2371564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A2717-97BC-4F02-BF21-F62FFC7C1CBC}">
      <dsp:nvSpPr>
        <dsp:cNvPr id="0" name=""/>
        <dsp:cNvSpPr/>
      </dsp:nvSpPr>
      <dsp:spPr>
        <a:xfrm>
          <a:off x="5467445" y="3574"/>
          <a:ext cx="1400364" cy="910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IDLE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dirty="0"/>
            <a:t>Wait for final POST chunk from frontend (entire file saved to SPIFFS)</a:t>
          </a:r>
        </a:p>
      </dsp:txBody>
      <dsp:txXfrm>
        <a:off x="5511879" y="48008"/>
        <a:ext cx="1311496" cy="821369"/>
      </dsp:txXfrm>
    </dsp:sp>
    <dsp:sp modelId="{BB857ACF-FFE9-4362-8E2E-F4BEB521D02A}">
      <dsp:nvSpPr>
        <dsp:cNvPr id="0" name=""/>
        <dsp:cNvSpPr/>
      </dsp:nvSpPr>
      <dsp:spPr>
        <a:xfrm>
          <a:off x="3571702" y="458693"/>
          <a:ext cx="5191851" cy="5191851"/>
        </a:xfrm>
        <a:custGeom>
          <a:avLst/>
          <a:gdLst/>
          <a:ahLst/>
          <a:cxnLst/>
          <a:rect l="0" t="0" r="0" b="0"/>
          <a:pathLst>
            <a:path>
              <a:moveTo>
                <a:pt x="3479113" y="154858"/>
              </a:moveTo>
              <a:arcTo wR="2595925" hR="2595925" stAng="17393419" swAng="77103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2DD8A-E8BA-4B5A-8E44-67A30BA5F247}">
      <dsp:nvSpPr>
        <dsp:cNvPr id="0" name=""/>
        <dsp:cNvSpPr/>
      </dsp:nvSpPr>
      <dsp:spPr>
        <a:xfrm>
          <a:off x="7497022" y="980967"/>
          <a:ext cx="1400364" cy="910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OPEN_FILE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dirty="0"/>
            <a:t>Open SPIFFS file, get size and clear UART buffer</a:t>
          </a:r>
        </a:p>
      </dsp:txBody>
      <dsp:txXfrm>
        <a:off x="7541456" y="1025401"/>
        <a:ext cx="1311496" cy="821369"/>
      </dsp:txXfrm>
    </dsp:sp>
    <dsp:sp modelId="{0777015B-A201-4978-8603-67CCB2685E32}">
      <dsp:nvSpPr>
        <dsp:cNvPr id="0" name=""/>
        <dsp:cNvSpPr/>
      </dsp:nvSpPr>
      <dsp:spPr>
        <a:xfrm>
          <a:off x="3571702" y="458693"/>
          <a:ext cx="5191851" cy="5191851"/>
        </a:xfrm>
        <a:custGeom>
          <a:avLst/>
          <a:gdLst/>
          <a:ahLst/>
          <a:cxnLst/>
          <a:rect l="0" t="0" r="0" b="0"/>
          <a:pathLst>
            <a:path>
              <a:moveTo>
                <a:pt x="5022280" y="1673085"/>
              </a:moveTo>
              <a:arcTo wR="2595925" hR="2595925" stAng="20350571" swAng="106360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1D94A-6E81-4605-BBCD-FB14B2C4EC83}">
      <dsp:nvSpPr>
        <dsp:cNvPr id="0" name=""/>
        <dsp:cNvSpPr/>
      </dsp:nvSpPr>
      <dsp:spPr>
        <a:xfrm>
          <a:off x="7998285" y="3177147"/>
          <a:ext cx="1400364" cy="910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SEND_HEADER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dirty="0"/>
            <a:t>Send START:&lt;path&gt;:SIZE:&lt;size&gt;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dirty="0"/>
            <a:t>Start ACK timer</a:t>
          </a:r>
        </a:p>
      </dsp:txBody>
      <dsp:txXfrm>
        <a:off x="8042719" y="3221581"/>
        <a:ext cx="1311496" cy="821369"/>
      </dsp:txXfrm>
    </dsp:sp>
    <dsp:sp modelId="{AA6AA9BD-FF00-491A-9ECB-0529C384F1FC}">
      <dsp:nvSpPr>
        <dsp:cNvPr id="0" name=""/>
        <dsp:cNvSpPr/>
      </dsp:nvSpPr>
      <dsp:spPr>
        <a:xfrm>
          <a:off x="3571702" y="458693"/>
          <a:ext cx="5191851" cy="5191851"/>
        </a:xfrm>
        <a:custGeom>
          <a:avLst/>
          <a:gdLst/>
          <a:ahLst/>
          <a:cxnLst/>
          <a:rect l="0" t="0" r="0" b="0"/>
          <a:pathLst>
            <a:path>
              <a:moveTo>
                <a:pt x="4887394" y="3815761"/>
              </a:moveTo>
              <a:arcTo wR="2595925" hR="2595925" stAng="1681683" swAng="83460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1DB41-4171-4923-85F5-9766605B8DE4}">
      <dsp:nvSpPr>
        <dsp:cNvPr id="0" name=""/>
        <dsp:cNvSpPr/>
      </dsp:nvSpPr>
      <dsp:spPr>
        <a:xfrm>
          <a:off x="6593775" y="4938348"/>
          <a:ext cx="1400364" cy="910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WAIT_HEADER_ACK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dirty="0"/>
            <a:t>Wait for ACK:START:SIZE:&lt;size&gt;</a:t>
          </a:r>
        </a:p>
      </dsp:txBody>
      <dsp:txXfrm>
        <a:off x="6638209" y="4982782"/>
        <a:ext cx="1311496" cy="821369"/>
      </dsp:txXfrm>
    </dsp:sp>
    <dsp:sp modelId="{7184C59A-419E-40E7-A62C-118200275F2E}">
      <dsp:nvSpPr>
        <dsp:cNvPr id="0" name=""/>
        <dsp:cNvSpPr/>
      </dsp:nvSpPr>
      <dsp:spPr>
        <a:xfrm>
          <a:off x="3571702" y="458693"/>
          <a:ext cx="5191851" cy="5191851"/>
        </a:xfrm>
        <a:custGeom>
          <a:avLst/>
          <a:gdLst/>
          <a:ahLst/>
          <a:cxnLst/>
          <a:rect l="0" t="0" r="0" b="0"/>
          <a:pathLst>
            <a:path>
              <a:moveTo>
                <a:pt x="2853129" y="5179078"/>
              </a:moveTo>
              <a:arcTo wR="2595925" hR="2595925" stAng="5058829" swAng="68234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034748-7F78-4F41-9DBC-413E88070C71}">
      <dsp:nvSpPr>
        <dsp:cNvPr id="0" name=""/>
        <dsp:cNvSpPr/>
      </dsp:nvSpPr>
      <dsp:spPr>
        <a:xfrm>
          <a:off x="4341115" y="4938348"/>
          <a:ext cx="1400364" cy="910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SEND_CHUNK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dirty="0"/>
            <a:t>Read chunk from SPIFFS file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dirty="0"/>
            <a:t>Send CHUNK:&lt;id&gt;:SIZE:&lt;size&gt;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dirty="0"/>
            <a:t>Send chunk data</a:t>
          </a:r>
        </a:p>
      </dsp:txBody>
      <dsp:txXfrm>
        <a:off x="4385549" y="4982782"/>
        <a:ext cx="1311496" cy="821369"/>
      </dsp:txXfrm>
    </dsp:sp>
    <dsp:sp modelId="{0C4A85FB-5B95-47EF-90A4-48FB83015A26}">
      <dsp:nvSpPr>
        <dsp:cNvPr id="0" name=""/>
        <dsp:cNvSpPr/>
      </dsp:nvSpPr>
      <dsp:spPr>
        <a:xfrm>
          <a:off x="3571702" y="458693"/>
          <a:ext cx="5191851" cy="5191851"/>
        </a:xfrm>
        <a:custGeom>
          <a:avLst/>
          <a:gdLst/>
          <a:ahLst/>
          <a:cxnLst/>
          <a:rect l="0" t="0" r="0" b="0"/>
          <a:pathLst>
            <a:path>
              <a:moveTo>
                <a:pt x="664900" y="4330852"/>
              </a:moveTo>
              <a:arcTo wR="2595925" hR="2595925" stAng="8283716" swAng="83460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323EFE-887D-402B-8068-D588CE3230DD}">
      <dsp:nvSpPr>
        <dsp:cNvPr id="0" name=""/>
        <dsp:cNvSpPr/>
      </dsp:nvSpPr>
      <dsp:spPr>
        <a:xfrm>
          <a:off x="2936605" y="3177147"/>
          <a:ext cx="1400364" cy="910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WAIT_CHUNK_ACK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dirty="0"/>
            <a:t>Wait for ACK:CHUNK:&lt;id&gt;</a:t>
          </a:r>
        </a:p>
      </dsp:txBody>
      <dsp:txXfrm>
        <a:off x="2981039" y="3221581"/>
        <a:ext cx="1311496" cy="821369"/>
      </dsp:txXfrm>
    </dsp:sp>
    <dsp:sp modelId="{226C80F0-A355-4E0E-A984-AEB83DD8C8A6}">
      <dsp:nvSpPr>
        <dsp:cNvPr id="0" name=""/>
        <dsp:cNvSpPr/>
      </dsp:nvSpPr>
      <dsp:spPr>
        <a:xfrm>
          <a:off x="3571702" y="458693"/>
          <a:ext cx="5191851" cy="5191851"/>
        </a:xfrm>
        <a:custGeom>
          <a:avLst/>
          <a:gdLst/>
          <a:ahLst/>
          <a:cxnLst/>
          <a:rect l="0" t="0" r="0" b="0"/>
          <a:pathLst>
            <a:path>
              <a:moveTo>
                <a:pt x="3791" y="2455672"/>
              </a:moveTo>
              <a:arcTo wR="2595925" hR="2595925" stAng="10985825" swAng="106360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7CA03-E5BE-4836-BEEB-0BEDEAD9B239}">
      <dsp:nvSpPr>
        <dsp:cNvPr id="0" name=""/>
        <dsp:cNvSpPr/>
      </dsp:nvSpPr>
      <dsp:spPr>
        <a:xfrm>
          <a:off x="3437869" y="980967"/>
          <a:ext cx="1400364" cy="910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CLEANUP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dirty="0"/>
            <a:t>Close and Delete SPIFFS file</a:t>
          </a:r>
        </a:p>
      </dsp:txBody>
      <dsp:txXfrm>
        <a:off x="3482303" y="1025401"/>
        <a:ext cx="1311496" cy="821369"/>
      </dsp:txXfrm>
    </dsp:sp>
    <dsp:sp modelId="{5532F82C-46C2-4107-9500-22B51C909AB0}">
      <dsp:nvSpPr>
        <dsp:cNvPr id="0" name=""/>
        <dsp:cNvSpPr/>
      </dsp:nvSpPr>
      <dsp:spPr>
        <a:xfrm>
          <a:off x="3571702" y="458693"/>
          <a:ext cx="5191851" cy="5191851"/>
        </a:xfrm>
        <a:custGeom>
          <a:avLst/>
          <a:gdLst/>
          <a:ahLst/>
          <a:cxnLst/>
          <a:rect l="0" t="0" r="0" b="0"/>
          <a:pathLst>
            <a:path>
              <a:moveTo>
                <a:pt x="1191943" y="412427"/>
              </a:moveTo>
              <a:arcTo wR="2595925" hR="2595925" stAng="14235548" swAng="77103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CA15C-B75F-47CB-8DDC-D4839A701541}">
      <dsp:nvSpPr>
        <dsp:cNvPr id="0" name=""/>
        <dsp:cNvSpPr/>
      </dsp:nvSpPr>
      <dsp:spPr>
        <a:xfrm>
          <a:off x="5191037" y="1027"/>
          <a:ext cx="1880029" cy="12220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PARSE_HEADER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Wait for START:&lt;path&gt;:&lt;size&gt;</a:t>
          </a:r>
        </a:p>
      </dsp:txBody>
      <dsp:txXfrm>
        <a:off x="5250691" y="60681"/>
        <a:ext cx="1760721" cy="1102711"/>
      </dsp:txXfrm>
    </dsp:sp>
    <dsp:sp modelId="{349B8406-90A5-447E-B868-34294AD7BF5C}">
      <dsp:nvSpPr>
        <dsp:cNvPr id="0" name=""/>
        <dsp:cNvSpPr/>
      </dsp:nvSpPr>
      <dsp:spPr>
        <a:xfrm>
          <a:off x="3688314" y="612037"/>
          <a:ext cx="4885475" cy="4885475"/>
        </a:xfrm>
        <a:custGeom>
          <a:avLst/>
          <a:gdLst/>
          <a:ahLst/>
          <a:cxnLst/>
          <a:rect l="0" t="0" r="0" b="0"/>
          <a:pathLst>
            <a:path>
              <a:moveTo>
                <a:pt x="3634924" y="310682"/>
              </a:moveTo>
              <a:arcTo wR="2442737" hR="2442737" stAng="17952763" swAng="121260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E8BC9-8D3A-4493-A2CA-65F45B440A72}">
      <dsp:nvSpPr>
        <dsp:cNvPr id="0" name=""/>
        <dsp:cNvSpPr/>
      </dsp:nvSpPr>
      <dsp:spPr>
        <a:xfrm>
          <a:off x="7514219" y="1688917"/>
          <a:ext cx="1880029" cy="12220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OPEN_FILE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Create directories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Open file for writing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Send “ACK:START:SIZE:&lt;</a:t>
          </a:r>
          <a:r>
            <a:rPr lang="en-GB" sz="900" kern="1200" dirty="0" err="1"/>
            <a:t>filesize</a:t>
          </a:r>
          <a:r>
            <a:rPr lang="en-GB" sz="900" kern="1200" dirty="0"/>
            <a:t>&gt;</a:t>
          </a:r>
        </a:p>
      </dsp:txBody>
      <dsp:txXfrm>
        <a:off x="7573873" y="1748571"/>
        <a:ext cx="1760721" cy="1102711"/>
      </dsp:txXfrm>
    </dsp:sp>
    <dsp:sp modelId="{CCC8068E-00BF-4B68-89E5-2931B184587C}">
      <dsp:nvSpPr>
        <dsp:cNvPr id="0" name=""/>
        <dsp:cNvSpPr/>
      </dsp:nvSpPr>
      <dsp:spPr>
        <a:xfrm>
          <a:off x="3688314" y="612037"/>
          <a:ext cx="4885475" cy="4885475"/>
        </a:xfrm>
        <a:custGeom>
          <a:avLst/>
          <a:gdLst/>
          <a:ahLst/>
          <a:cxnLst/>
          <a:rect l="0" t="0" r="0" b="0"/>
          <a:pathLst>
            <a:path>
              <a:moveTo>
                <a:pt x="4879633" y="2611583"/>
              </a:moveTo>
              <a:arcTo wR="2442737" hR="2442737" stAng="21837811" swAng="136055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B7171F-A313-47B3-A1E1-0B1153A2DA00}">
      <dsp:nvSpPr>
        <dsp:cNvPr id="0" name=""/>
        <dsp:cNvSpPr/>
      </dsp:nvSpPr>
      <dsp:spPr>
        <a:xfrm>
          <a:off x="6626842" y="4419981"/>
          <a:ext cx="1880029" cy="12220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PARSE_CHUNK_HEADER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Wait for CHUNK:&lt;id&gt;:&lt;size&gt;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Check chunk id correctness</a:t>
          </a:r>
        </a:p>
      </dsp:txBody>
      <dsp:txXfrm>
        <a:off x="6686496" y="4479635"/>
        <a:ext cx="1760721" cy="1102711"/>
      </dsp:txXfrm>
    </dsp:sp>
    <dsp:sp modelId="{CE901615-54E1-411F-A0B2-D677B3BEE3F8}">
      <dsp:nvSpPr>
        <dsp:cNvPr id="0" name=""/>
        <dsp:cNvSpPr/>
      </dsp:nvSpPr>
      <dsp:spPr>
        <a:xfrm>
          <a:off x="3688314" y="612037"/>
          <a:ext cx="4885475" cy="4885475"/>
        </a:xfrm>
        <a:custGeom>
          <a:avLst/>
          <a:gdLst/>
          <a:ahLst/>
          <a:cxnLst/>
          <a:rect l="0" t="0" r="0" b="0"/>
          <a:pathLst>
            <a:path>
              <a:moveTo>
                <a:pt x="2742920" y="4866961"/>
              </a:moveTo>
              <a:arcTo wR="2442737" hR="2442737" stAng="4976473" swAng="847054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46743-9D9D-4CD2-A4C2-6EE73EC4FCBF}">
      <dsp:nvSpPr>
        <dsp:cNvPr id="0" name=""/>
        <dsp:cNvSpPr/>
      </dsp:nvSpPr>
      <dsp:spPr>
        <a:xfrm>
          <a:off x="3755231" y="4419981"/>
          <a:ext cx="1880029" cy="12220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READ_CHUNK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Accumulate chunk data bytes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When data bytes is the size of the expected chunk write to file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Send  “ACK:CHUNK:&lt;chunk id&gt;”</a:t>
          </a:r>
        </a:p>
      </dsp:txBody>
      <dsp:txXfrm>
        <a:off x="3814885" y="4479635"/>
        <a:ext cx="1760721" cy="1102711"/>
      </dsp:txXfrm>
    </dsp:sp>
    <dsp:sp modelId="{0479A966-C9FF-4826-A571-9278967B05AD}">
      <dsp:nvSpPr>
        <dsp:cNvPr id="0" name=""/>
        <dsp:cNvSpPr/>
      </dsp:nvSpPr>
      <dsp:spPr>
        <a:xfrm>
          <a:off x="3688314" y="612037"/>
          <a:ext cx="4885475" cy="4885475"/>
        </a:xfrm>
        <a:custGeom>
          <a:avLst/>
          <a:gdLst/>
          <a:ahLst/>
          <a:cxnLst/>
          <a:rect l="0" t="0" r="0" b="0"/>
          <a:pathLst>
            <a:path>
              <a:moveTo>
                <a:pt x="259305" y="3537996"/>
              </a:moveTo>
              <a:arcTo wR="2442737" hR="2442737" stAng="9201637" swAng="136055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B9167-EC95-4680-BE9B-CF3DC970B4DD}">
      <dsp:nvSpPr>
        <dsp:cNvPr id="0" name=""/>
        <dsp:cNvSpPr/>
      </dsp:nvSpPr>
      <dsp:spPr>
        <a:xfrm>
          <a:off x="2867855" y="1688917"/>
          <a:ext cx="1880029" cy="12220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DONE</a:t>
          </a:r>
        </a:p>
      </dsp:txBody>
      <dsp:txXfrm>
        <a:off x="2927509" y="1748571"/>
        <a:ext cx="1760721" cy="1102711"/>
      </dsp:txXfrm>
    </dsp:sp>
    <dsp:sp modelId="{BE5F83CB-56C2-42A6-B71A-72F541C8CC30}">
      <dsp:nvSpPr>
        <dsp:cNvPr id="0" name=""/>
        <dsp:cNvSpPr/>
      </dsp:nvSpPr>
      <dsp:spPr>
        <a:xfrm>
          <a:off x="3688314" y="612037"/>
          <a:ext cx="4885475" cy="4885475"/>
        </a:xfrm>
        <a:custGeom>
          <a:avLst/>
          <a:gdLst/>
          <a:ahLst/>
          <a:cxnLst/>
          <a:rect l="0" t="0" r="0" b="0"/>
          <a:pathLst>
            <a:path>
              <a:moveTo>
                <a:pt x="587404" y="853805"/>
              </a:moveTo>
              <a:arcTo wR="2442737" hR="2442737" stAng="13234631" swAng="121260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1ED6-F43C-4464-A84B-4F5E6759ECFE}">
      <dsp:nvSpPr>
        <dsp:cNvPr id="0" name=""/>
        <dsp:cNvSpPr/>
      </dsp:nvSpPr>
      <dsp:spPr>
        <a:xfrm>
          <a:off x="2189007" y="387"/>
          <a:ext cx="8756029" cy="21425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891" tIns="544198" rIns="169891" bIns="5441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Instruction UART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STATUS:{“</a:t>
          </a:r>
          <a:r>
            <a:rPr lang="en-GB" sz="1900" kern="1200" dirty="0" err="1"/>
            <a:t>currentTime</a:t>
          </a:r>
          <a:r>
            <a:rPr lang="en-GB" sz="1900" kern="1200" dirty="0"/>
            <a:t>”:&lt;</a:t>
          </a:r>
          <a:r>
            <a:rPr lang="en-GB" sz="1900" kern="1200" dirty="0" err="1"/>
            <a:t>ms</a:t>
          </a:r>
          <a:r>
            <a:rPr lang="en-GB" sz="1900" kern="1200" dirty="0"/>
            <a:t>&gt;,”</a:t>
          </a:r>
          <a:r>
            <a:rPr lang="en-GB" sz="1900" kern="1200" dirty="0" err="1"/>
            <a:t>totalTime</a:t>
          </a:r>
          <a:r>
            <a:rPr lang="en-GB" sz="1900" kern="1200" dirty="0"/>
            <a:t>”:&lt;</a:t>
          </a:r>
          <a:r>
            <a:rPr lang="en-GB" sz="1900" kern="1200" dirty="0" err="1"/>
            <a:t>ms</a:t>
          </a:r>
          <a:r>
            <a:rPr lang="en-GB" sz="1900" kern="1200" dirty="0"/>
            <a:t>&gt;}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ESP32 monitors UART and sends via </a:t>
          </a:r>
          <a:r>
            <a:rPr lang="en-GB" sz="1900" kern="1200" dirty="0" err="1"/>
            <a:t>Websocket</a:t>
          </a:r>
          <a:endParaRPr lang="en-GB" sz="1900" kern="1200" dirty="0"/>
        </a:p>
      </dsp:txBody>
      <dsp:txXfrm>
        <a:off x="2189007" y="387"/>
        <a:ext cx="8756029" cy="2142513"/>
      </dsp:txXfrm>
    </dsp:sp>
    <dsp:sp modelId="{F1DE80C2-F185-4312-BEBE-EBA84FCBE706}">
      <dsp:nvSpPr>
        <dsp:cNvPr id="0" name=""/>
        <dsp:cNvSpPr/>
      </dsp:nvSpPr>
      <dsp:spPr>
        <a:xfrm>
          <a:off x="0" y="387"/>
          <a:ext cx="2189007" cy="21425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35" tIns="211633" rIns="115835" bIns="21163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Playback status</a:t>
          </a:r>
        </a:p>
      </dsp:txBody>
      <dsp:txXfrm>
        <a:off x="0" y="387"/>
        <a:ext cx="2189007" cy="2142513"/>
      </dsp:txXfrm>
    </dsp:sp>
    <dsp:sp modelId="{F6A0AC77-6455-4047-9DA2-E6EB105EDBEF}">
      <dsp:nvSpPr>
        <dsp:cNvPr id="0" name=""/>
        <dsp:cNvSpPr/>
      </dsp:nvSpPr>
      <dsp:spPr>
        <a:xfrm>
          <a:off x="2189007" y="2271452"/>
          <a:ext cx="8756029" cy="214251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891" tIns="544198" rIns="169891" bIns="5441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Calculated on ESP32 side from state machine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Sent to UI via </a:t>
          </a:r>
          <a:r>
            <a:rPr lang="en-GB" sz="1900" kern="1200" dirty="0" err="1"/>
            <a:t>Websocket</a:t>
          </a:r>
          <a:endParaRPr lang="en-GB" sz="1900" kern="1200" dirty="0"/>
        </a:p>
      </dsp:txBody>
      <dsp:txXfrm>
        <a:off x="2189007" y="2271452"/>
        <a:ext cx="8756029" cy="2142513"/>
      </dsp:txXfrm>
    </dsp:sp>
    <dsp:sp modelId="{9AC472CE-CC42-48B9-8714-E6625196BC2C}">
      <dsp:nvSpPr>
        <dsp:cNvPr id="0" name=""/>
        <dsp:cNvSpPr/>
      </dsp:nvSpPr>
      <dsp:spPr>
        <a:xfrm>
          <a:off x="0" y="2271452"/>
          <a:ext cx="2189007" cy="21425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35" tIns="211633" rIns="115835" bIns="21163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Upload status</a:t>
          </a:r>
        </a:p>
      </dsp:txBody>
      <dsp:txXfrm>
        <a:off x="0" y="2271452"/>
        <a:ext cx="2189007" cy="214251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0D871-4107-4D40-8BB5-95A16A33B037}">
      <dsp:nvSpPr>
        <dsp:cNvPr id="0" name=""/>
        <dsp:cNvSpPr/>
      </dsp:nvSpPr>
      <dsp:spPr>
        <a:xfrm>
          <a:off x="0" y="9174"/>
          <a:ext cx="4864875" cy="123521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6 Servos (1 per string)</a:t>
          </a:r>
          <a:endParaRPr lang="en-US" sz="2200" kern="1200"/>
        </a:p>
      </dsp:txBody>
      <dsp:txXfrm>
        <a:off x="60298" y="69472"/>
        <a:ext cx="4744279" cy="1114622"/>
      </dsp:txXfrm>
    </dsp:sp>
    <dsp:sp modelId="{04515E8E-2491-4A89-A4FA-52BD33584275}">
      <dsp:nvSpPr>
        <dsp:cNvPr id="0" name=""/>
        <dsp:cNvSpPr/>
      </dsp:nvSpPr>
      <dsp:spPr>
        <a:xfrm>
          <a:off x="0" y="1307752"/>
          <a:ext cx="4864875" cy="1235218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72 linear solenoids (discrete, up to 12</a:t>
          </a:r>
          <a:r>
            <a:rPr lang="en-GB" sz="2200" kern="1200" baseline="30000"/>
            <a:t>th</a:t>
          </a:r>
          <a:r>
            <a:rPr lang="en-GB" sz="2200" kern="1200"/>
            <a:t> fret)</a:t>
          </a:r>
          <a:endParaRPr lang="en-US" sz="2200" kern="1200"/>
        </a:p>
      </dsp:txBody>
      <dsp:txXfrm>
        <a:off x="60298" y="1368050"/>
        <a:ext cx="4744279" cy="1114622"/>
      </dsp:txXfrm>
    </dsp:sp>
    <dsp:sp modelId="{48A2F72C-F4C6-4BD2-84C0-77445BB904AF}">
      <dsp:nvSpPr>
        <dsp:cNvPr id="0" name=""/>
        <dsp:cNvSpPr/>
      </dsp:nvSpPr>
      <dsp:spPr>
        <a:xfrm>
          <a:off x="0" y="2606331"/>
          <a:ext cx="4864875" cy="1235218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12 PCBs with shift registers and MOSFET drivers for solenoids (fret wise)</a:t>
          </a:r>
          <a:endParaRPr lang="en-US" sz="2200" kern="1200"/>
        </a:p>
      </dsp:txBody>
      <dsp:txXfrm>
        <a:off x="60298" y="2666629"/>
        <a:ext cx="4744279" cy="111462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3C10A-2768-413C-9CFD-7E8890D2CCBC}">
      <dsp:nvSpPr>
        <dsp:cNvPr id="0" name=""/>
        <dsp:cNvSpPr/>
      </dsp:nvSpPr>
      <dsp:spPr>
        <a:xfrm>
          <a:off x="0" y="396533"/>
          <a:ext cx="3340554" cy="1705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264" tIns="395732" rIns="25926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Linear solenoids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Fret wise clamping system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Biomimetic end effector</a:t>
          </a:r>
        </a:p>
      </dsp:txBody>
      <dsp:txXfrm>
        <a:off x="0" y="396533"/>
        <a:ext cx="3340554" cy="1705725"/>
      </dsp:txXfrm>
    </dsp:sp>
    <dsp:sp modelId="{DF7DFBA8-9F9C-4755-9447-F29886E1875E}">
      <dsp:nvSpPr>
        <dsp:cNvPr id="0" name=""/>
        <dsp:cNvSpPr/>
      </dsp:nvSpPr>
      <dsp:spPr>
        <a:xfrm>
          <a:off x="167027" y="116093"/>
          <a:ext cx="2338388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386" tIns="0" rIns="8838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LH actuators</a:t>
          </a:r>
        </a:p>
      </dsp:txBody>
      <dsp:txXfrm>
        <a:off x="194407" y="143473"/>
        <a:ext cx="2283628" cy="506120"/>
      </dsp:txXfrm>
    </dsp:sp>
    <dsp:sp modelId="{40C40A27-5E45-4EED-A0F2-62FA4E4D2A41}">
      <dsp:nvSpPr>
        <dsp:cNvPr id="0" name=""/>
        <dsp:cNvSpPr/>
      </dsp:nvSpPr>
      <dsp:spPr>
        <a:xfrm>
          <a:off x="0" y="2485298"/>
          <a:ext cx="3340554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264" tIns="395732" rIns="25926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2Kg Servos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Clamp + bridge system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Plectrum holders</a:t>
          </a:r>
        </a:p>
      </dsp:txBody>
      <dsp:txXfrm>
        <a:off x="0" y="2485298"/>
        <a:ext cx="3340554" cy="1436400"/>
      </dsp:txXfrm>
    </dsp:sp>
    <dsp:sp modelId="{5088AA6F-45E9-4380-9C6A-A90B775D6288}">
      <dsp:nvSpPr>
        <dsp:cNvPr id="0" name=""/>
        <dsp:cNvSpPr/>
      </dsp:nvSpPr>
      <dsp:spPr>
        <a:xfrm>
          <a:off x="167027" y="2204858"/>
          <a:ext cx="2338388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386" tIns="0" rIns="8838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RH actuators</a:t>
          </a:r>
        </a:p>
      </dsp:txBody>
      <dsp:txXfrm>
        <a:off x="194407" y="2232238"/>
        <a:ext cx="2283628" cy="50612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8964A-1756-41AD-BC8B-D10C299B7A9D}">
      <dsp:nvSpPr>
        <dsp:cNvPr id="0" name=""/>
        <dsp:cNvSpPr/>
      </dsp:nvSpPr>
      <dsp:spPr>
        <a:xfrm>
          <a:off x="0" y="956885"/>
          <a:ext cx="2906817" cy="18458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681A7-15AF-434F-B5EB-207A769CF547}">
      <dsp:nvSpPr>
        <dsp:cNvPr id="0" name=""/>
        <dsp:cNvSpPr/>
      </dsp:nvSpPr>
      <dsp:spPr>
        <a:xfrm>
          <a:off x="322979" y="1263716"/>
          <a:ext cx="2906817" cy="1845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Test plans (qualitative and quantitative where applicable)</a:t>
          </a:r>
          <a:endParaRPr lang="en-US" sz="2400" kern="1200" dirty="0"/>
        </a:p>
      </dsp:txBody>
      <dsp:txXfrm>
        <a:off x="377041" y="1317778"/>
        <a:ext cx="2798693" cy="1737704"/>
      </dsp:txXfrm>
    </dsp:sp>
    <dsp:sp modelId="{6437D173-D285-4B6F-99DC-4E456C91B4A0}">
      <dsp:nvSpPr>
        <dsp:cNvPr id="0" name=""/>
        <dsp:cNvSpPr/>
      </dsp:nvSpPr>
      <dsp:spPr>
        <a:xfrm>
          <a:off x="3552776" y="956885"/>
          <a:ext cx="2906817" cy="18458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00F64-6D0D-4FE5-B4B3-6628B70CB630}">
      <dsp:nvSpPr>
        <dsp:cNvPr id="0" name=""/>
        <dsp:cNvSpPr/>
      </dsp:nvSpPr>
      <dsp:spPr>
        <a:xfrm>
          <a:off x="3875756" y="1263716"/>
          <a:ext cx="2906817" cy="1845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Survey (primarily college students)</a:t>
          </a:r>
          <a:endParaRPr lang="en-US" sz="2400" kern="1200" dirty="0"/>
        </a:p>
      </dsp:txBody>
      <dsp:txXfrm>
        <a:off x="3929818" y="1317778"/>
        <a:ext cx="2798693" cy="1737704"/>
      </dsp:txXfrm>
    </dsp:sp>
    <dsp:sp modelId="{618EF0B1-83F8-419E-9D9E-650A1F2551D1}">
      <dsp:nvSpPr>
        <dsp:cNvPr id="0" name=""/>
        <dsp:cNvSpPr/>
      </dsp:nvSpPr>
      <dsp:spPr>
        <a:xfrm>
          <a:off x="7105553" y="956885"/>
          <a:ext cx="2906817" cy="18458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5F742-4425-4AD7-B38A-F0795A94F233}">
      <dsp:nvSpPr>
        <dsp:cNvPr id="0" name=""/>
        <dsp:cNvSpPr/>
      </dsp:nvSpPr>
      <dsp:spPr>
        <a:xfrm>
          <a:off x="7428532" y="1263716"/>
          <a:ext cx="2906817" cy="1845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Comparison to existing examples</a:t>
          </a:r>
        </a:p>
      </dsp:txBody>
      <dsp:txXfrm>
        <a:off x="7482594" y="1317778"/>
        <a:ext cx="2798693" cy="173770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53E26-E02B-4BE9-B9CD-1A8A52AE810B}">
      <dsp:nvSpPr>
        <dsp:cNvPr id="0" name=""/>
        <dsp:cNvSpPr/>
      </dsp:nvSpPr>
      <dsp:spPr>
        <a:xfrm rot="5400000">
          <a:off x="4602723" y="-897392"/>
          <a:ext cx="3255264" cy="586386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Actuation noise was 78.4dB, target of 50dB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Plucking/strumming frequency was 3Hz, target 5Hz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Search voice command did not work reliably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No error message on unrecognized command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GUI didn’t adapt well to different screen sizes</a:t>
          </a:r>
          <a:endParaRPr lang="en-US" sz="2200" kern="1200"/>
        </a:p>
      </dsp:txBody>
      <dsp:txXfrm rot="-5400000">
        <a:off x="3298424" y="565816"/>
        <a:ext cx="5704955" cy="2937446"/>
      </dsp:txXfrm>
    </dsp:sp>
    <dsp:sp modelId="{FB11943C-0CC2-4EA0-B50C-96970C202D3D}">
      <dsp:nvSpPr>
        <dsp:cNvPr id="0" name=""/>
        <dsp:cNvSpPr/>
      </dsp:nvSpPr>
      <dsp:spPr>
        <a:xfrm>
          <a:off x="0" y="0"/>
          <a:ext cx="3298423" cy="40690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Areas for improvement</a:t>
          </a:r>
          <a:endParaRPr lang="en-US" sz="3600" kern="1200"/>
        </a:p>
      </dsp:txBody>
      <dsp:txXfrm>
        <a:off x="161016" y="161016"/>
        <a:ext cx="2976391" cy="374704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4847F-E944-443C-8323-63CA001E9711}">
      <dsp:nvSpPr>
        <dsp:cNvPr id="0" name=""/>
        <dsp:cNvSpPr/>
      </dsp:nvSpPr>
      <dsp:spPr>
        <a:xfrm>
          <a:off x="0" y="2693"/>
          <a:ext cx="10945037" cy="12597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56249-98F4-4971-897D-235AEDFA8F51}">
      <dsp:nvSpPr>
        <dsp:cNvPr id="0" name=""/>
        <dsp:cNvSpPr/>
      </dsp:nvSpPr>
      <dsp:spPr>
        <a:xfrm>
          <a:off x="381060" y="286127"/>
          <a:ext cx="692837" cy="6928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10079-70B1-4E24-A91A-AC541B8C1133}">
      <dsp:nvSpPr>
        <dsp:cNvPr id="0" name=""/>
        <dsp:cNvSpPr/>
      </dsp:nvSpPr>
      <dsp:spPr>
        <a:xfrm>
          <a:off x="1454958" y="2693"/>
          <a:ext cx="4925266" cy="1259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19" tIns="133319" rIns="133319" bIns="1333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i="0" kern="1200" dirty="0"/>
            <a:t>System Usability</a:t>
          </a:r>
          <a:endParaRPr lang="en-GB" sz="2500" kern="1200" dirty="0"/>
        </a:p>
      </dsp:txBody>
      <dsp:txXfrm>
        <a:off x="1454958" y="2693"/>
        <a:ext cx="4925266" cy="1259704"/>
      </dsp:txXfrm>
    </dsp:sp>
    <dsp:sp modelId="{F0C5B025-6D55-4EFE-97FA-57BD9EF8FA9D}">
      <dsp:nvSpPr>
        <dsp:cNvPr id="0" name=""/>
        <dsp:cNvSpPr/>
      </dsp:nvSpPr>
      <dsp:spPr>
        <a:xfrm>
          <a:off x="6380225" y="2693"/>
          <a:ext cx="4563389" cy="1259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19" tIns="133319" rIns="133319" bIns="13331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89%</a:t>
          </a:r>
          <a:r>
            <a:rPr lang="en-US" sz="1100" b="0" i="0" kern="1200"/>
            <a:t> found GUI easy to use</a:t>
          </a:r>
          <a:endParaRPr lang="en-GB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/>
            <a:t>92%</a:t>
          </a:r>
          <a:r>
            <a:rPr lang="en-GB" sz="1100" b="0" i="0" kern="1200"/>
            <a:t> rated system as responsive</a:t>
          </a:r>
          <a:endParaRPr lang="en-GB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/>
            <a:t>4.23/5</a:t>
          </a:r>
          <a:r>
            <a:rPr lang="en-GB" sz="1100" b="0" i="0" kern="1200"/>
            <a:t> average usability score</a:t>
          </a:r>
          <a:endParaRPr lang="en-GB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/>
            <a:t>86%</a:t>
          </a:r>
          <a:r>
            <a:rPr lang="en-GB" sz="1100" b="0" i="0" kern="1200"/>
            <a:t> found system reliable</a:t>
          </a:r>
          <a:endParaRPr lang="en-GB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80%</a:t>
          </a:r>
          <a:r>
            <a:rPr lang="en-US" sz="1100" b="0" i="0" kern="1200"/>
            <a:t> satisfied with MIDI file handling</a:t>
          </a:r>
          <a:endParaRPr lang="en-GB" sz="1100" kern="1200"/>
        </a:p>
      </dsp:txBody>
      <dsp:txXfrm>
        <a:off x="6380225" y="2693"/>
        <a:ext cx="4563389" cy="1259704"/>
      </dsp:txXfrm>
    </dsp:sp>
    <dsp:sp modelId="{D18BDBCC-C238-4D70-B6C1-4B2B291A371A}">
      <dsp:nvSpPr>
        <dsp:cNvPr id="0" name=""/>
        <dsp:cNvSpPr/>
      </dsp:nvSpPr>
      <dsp:spPr>
        <a:xfrm>
          <a:off x="0" y="1577324"/>
          <a:ext cx="10945037" cy="12597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7B393-666E-4005-8E08-2A2A7BF8CF1A}">
      <dsp:nvSpPr>
        <dsp:cNvPr id="0" name=""/>
        <dsp:cNvSpPr/>
      </dsp:nvSpPr>
      <dsp:spPr>
        <a:xfrm>
          <a:off x="381060" y="1860758"/>
          <a:ext cx="692837" cy="6928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5D3B1-5BC3-485A-BAAE-9E5352C60D44}">
      <dsp:nvSpPr>
        <dsp:cNvPr id="0" name=""/>
        <dsp:cNvSpPr/>
      </dsp:nvSpPr>
      <dsp:spPr>
        <a:xfrm>
          <a:off x="1454958" y="1577324"/>
          <a:ext cx="4925266" cy="1259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19" tIns="133319" rIns="133319" bIns="1333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Performance ratings</a:t>
          </a:r>
        </a:p>
      </dsp:txBody>
      <dsp:txXfrm>
        <a:off x="1454958" y="1577324"/>
        <a:ext cx="4925266" cy="1259704"/>
      </dsp:txXfrm>
    </dsp:sp>
    <dsp:sp modelId="{29084997-0F14-47BD-9F69-477F39286051}">
      <dsp:nvSpPr>
        <dsp:cNvPr id="0" name=""/>
        <dsp:cNvSpPr/>
      </dsp:nvSpPr>
      <dsp:spPr>
        <a:xfrm>
          <a:off x="6380225" y="1577324"/>
          <a:ext cx="4563389" cy="1259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19" tIns="133319" rIns="133319" bIns="13331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/>
            <a:t>Audio Quality</a:t>
          </a:r>
          <a:r>
            <a:rPr lang="en-GB" sz="1100" b="0" i="0" kern="1200"/>
            <a:t>: 3.7/5 average</a:t>
          </a:r>
          <a:endParaRPr lang="en-GB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Hardware Performance</a:t>
          </a:r>
          <a:r>
            <a:rPr lang="en-US" sz="1100" b="0" i="0" kern="1200"/>
            <a:t>: 59% rated good/excellent</a:t>
          </a:r>
          <a:endParaRPr lang="en-GB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Music Generation</a:t>
          </a:r>
          <a:r>
            <a:rPr lang="en-US" sz="1100" b="0" i="0" kern="1200"/>
            <a:t>: 68% rated good/excellent</a:t>
          </a:r>
          <a:endParaRPr lang="en-GB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Voice Features</a:t>
          </a:r>
          <a:r>
            <a:rPr lang="en-US" sz="1100" b="0" i="0" kern="1200"/>
            <a:t>: 53% rated good/excellent</a:t>
          </a:r>
          <a:endParaRPr lang="en-GB" sz="1100" kern="1200"/>
        </a:p>
      </dsp:txBody>
      <dsp:txXfrm>
        <a:off x="6380225" y="1577324"/>
        <a:ext cx="4563389" cy="1259704"/>
      </dsp:txXfrm>
    </dsp:sp>
    <dsp:sp modelId="{1685CE2E-716E-421C-855E-A72A4D61E7C6}">
      <dsp:nvSpPr>
        <dsp:cNvPr id="0" name=""/>
        <dsp:cNvSpPr/>
      </dsp:nvSpPr>
      <dsp:spPr>
        <a:xfrm>
          <a:off x="0" y="3151955"/>
          <a:ext cx="10945037" cy="12597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CF1BF-692F-4B65-8406-E59A21017D02}">
      <dsp:nvSpPr>
        <dsp:cNvPr id="0" name=""/>
        <dsp:cNvSpPr/>
      </dsp:nvSpPr>
      <dsp:spPr>
        <a:xfrm>
          <a:off x="381060" y="3435389"/>
          <a:ext cx="692837" cy="6928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66A84-5A57-405C-AC52-1403F1245717}">
      <dsp:nvSpPr>
        <dsp:cNvPr id="0" name=""/>
        <dsp:cNvSpPr/>
      </dsp:nvSpPr>
      <dsp:spPr>
        <a:xfrm>
          <a:off x="1454958" y="3151955"/>
          <a:ext cx="4925266" cy="1259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19" tIns="133319" rIns="133319" bIns="1333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Demonstration suitability</a:t>
          </a:r>
        </a:p>
      </dsp:txBody>
      <dsp:txXfrm>
        <a:off x="1454958" y="3151955"/>
        <a:ext cx="4925266" cy="1259704"/>
      </dsp:txXfrm>
    </dsp:sp>
    <dsp:sp modelId="{8A40A5DF-0154-4B6A-B98B-3B931D34E750}">
      <dsp:nvSpPr>
        <dsp:cNvPr id="0" name=""/>
        <dsp:cNvSpPr/>
      </dsp:nvSpPr>
      <dsp:spPr>
        <a:xfrm>
          <a:off x="6380225" y="3151955"/>
          <a:ext cx="4563389" cy="1259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19" tIns="133319" rIns="133319" bIns="13331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/>
            <a:t>83%</a:t>
          </a:r>
          <a:r>
            <a:rPr lang="en-GB" sz="1100" b="0" i="0" kern="1200"/>
            <a:t> found system inspiring</a:t>
          </a:r>
          <a:endParaRPr lang="en-GB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82%</a:t>
          </a:r>
          <a:r>
            <a:rPr lang="en-US" sz="1100" b="0" i="0" kern="1200"/>
            <a:t> believed it would capture audience interest</a:t>
          </a:r>
          <a:endParaRPr lang="en-GB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96%</a:t>
          </a:r>
          <a:r>
            <a:rPr lang="en-US" sz="1100" b="0" i="0" kern="1200"/>
            <a:t> said it demonstrates engineering concepts well</a:t>
          </a:r>
          <a:endParaRPr lang="en-GB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8.3/10</a:t>
          </a:r>
          <a:r>
            <a:rPr lang="en-US" sz="1100" b="0" i="0" kern="1200"/>
            <a:t> average score as open-day demonstrator</a:t>
          </a:r>
          <a:endParaRPr lang="en-GB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80%</a:t>
          </a:r>
          <a:r>
            <a:rPr lang="en-US" sz="1100" b="0" i="0" kern="1200" dirty="0"/>
            <a:t> likely to explore electronics further after seeing it</a:t>
          </a:r>
          <a:endParaRPr lang="en-GB" sz="1100" kern="1200" dirty="0"/>
        </a:p>
      </dsp:txBody>
      <dsp:txXfrm>
        <a:off x="6380225" y="3151955"/>
        <a:ext cx="4563389" cy="125970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62BB2-7319-4B12-8C81-A92059F9921F}">
      <dsp:nvSpPr>
        <dsp:cNvPr id="0" name=""/>
        <dsp:cNvSpPr/>
      </dsp:nvSpPr>
      <dsp:spPr>
        <a:xfrm>
          <a:off x="0" y="486819"/>
          <a:ext cx="10515600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Met initial requirements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Survey validated system as effective for intended purpose</a:t>
          </a:r>
        </a:p>
      </dsp:txBody>
      <dsp:txXfrm>
        <a:off x="0" y="486819"/>
        <a:ext cx="10515600" cy="1165500"/>
      </dsp:txXfrm>
    </dsp:sp>
    <dsp:sp modelId="{954854B3-14AF-46F0-A650-0EA6A6CE5BC0}">
      <dsp:nvSpPr>
        <dsp:cNvPr id="0" name=""/>
        <dsp:cNvSpPr/>
      </dsp:nvSpPr>
      <dsp:spPr>
        <a:xfrm>
          <a:off x="525780" y="191618"/>
          <a:ext cx="73609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Project Success</a:t>
          </a:r>
        </a:p>
      </dsp:txBody>
      <dsp:txXfrm>
        <a:off x="554601" y="220439"/>
        <a:ext cx="7303278" cy="532758"/>
      </dsp:txXfrm>
    </dsp:sp>
    <dsp:sp modelId="{256EF038-8186-42F4-9217-B5DBA28A4A21}">
      <dsp:nvSpPr>
        <dsp:cNvPr id="0" name=""/>
        <dsp:cNvSpPr/>
      </dsp:nvSpPr>
      <dsp:spPr>
        <a:xfrm>
          <a:off x="0" y="2055519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A fully integrated, end to end system</a:t>
          </a:r>
        </a:p>
      </dsp:txBody>
      <dsp:txXfrm>
        <a:off x="0" y="2055519"/>
        <a:ext cx="10515600" cy="850500"/>
      </dsp:txXfrm>
    </dsp:sp>
    <dsp:sp modelId="{39A8678B-700E-42E0-A6A0-E5BAA8134103}">
      <dsp:nvSpPr>
        <dsp:cNvPr id="0" name=""/>
        <dsp:cNvSpPr/>
      </dsp:nvSpPr>
      <dsp:spPr>
        <a:xfrm>
          <a:off x="525780" y="1760319"/>
          <a:ext cx="73609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Key Achievement</a:t>
          </a:r>
        </a:p>
      </dsp:txBody>
      <dsp:txXfrm>
        <a:off x="554601" y="1789140"/>
        <a:ext cx="7303278" cy="532758"/>
      </dsp:txXfrm>
    </dsp:sp>
    <dsp:sp modelId="{75B91B43-C065-49CA-AB05-D2D4D2395377}">
      <dsp:nvSpPr>
        <dsp:cNvPr id="0" name=""/>
        <dsp:cNvSpPr/>
      </dsp:nvSpPr>
      <dsp:spPr>
        <a:xfrm>
          <a:off x="0" y="3309219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System demonstrates interdisciplinary nature and knowledge learnt from EIE</a:t>
          </a:r>
        </a:p>
      </dsp:txBody>
      <dsp:txXfrm>
        <a:off x="0" y="3309219"/>
        <a:ext cx="10515600" cy="850500"/>
      </dsp:txXfrm>
    </dsp:sp>
    <dsp:sp modelId="{B6D2326E-114A-434B-8AF9-556963CF7800}">
      <dsp:nvSpPr>
        <dsp:cNvPr id="0" name=""/>
        <dsp:cNvSpPr/>
      </dsp:nvSpPr>
      <dsp:spPr>
        <a:xfrm>
          <a:off x="525780" y="3014019"/>
          <a:ext cx="73609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Core Impact</a:t>
          </a:r>
        </a:p>
      </dsp:txBody>
      <dsp:txXfrm>
        <a:off x="554601" y="3042840"/>
        <a:ext cx="7303278" cy="53275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819BE-F339-4B51-9CA0-E3E71B0D45E5}">
      <dsp:nvSpPr>
        <dsp:cNvPr id="0" name=""/>
        <dsp:cNvSpPr/>
      </dsp:nvSpPr>
      <dsp:spPr>
        <a:xfrm>
          <a:off x="1832457" y="1768"/>
          <a:ext cx="7329830" cy="7758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19" tIns="197070" rIns="142219" bIns="1970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Integrate faster actuators to enable tremolo effect &gt;5Hz</a:t>
          </a:r>
          <a:endParaRPr lang="en-GB" sz="1100" kern="1200" dirty="0"/>
        </a:p>
      </dsp:txBody>
      <dsp:txXfrm>
        <a:off x="1832457" y="1768"/>
        <a:ext cx="7329830" cy="775867"/>
      </dsp:txXfrm>
    </dsp:sp>
    <dsp:sp modelId="{EDAFF9EE-2620-48CD-913C-96E95E1BF978}">
      <dsp:nvSpPr>
        <dsp:cNvPr id="0" name=""/>
        <dsp:cNvSpPr/>
      </dsp:nvSpPr>
      <dsp:spPr>
        <a:xfrm>
          <a:off x="0" y="1768"/>
          <a:ext cx="1832457" cy="775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68" tIns="76638" rIns="96968" bIns="766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Right Hand mechanism</a:t>
          </a:r>
          <a:endParaRPr lang="en-GB" sz="1400" kern="1200" dirty="0"/>
        </a:p>
      </dsp:txBody>
      <dsp:txXfrm>
        <a:off x="0" y="1768"/>
        <a:ext cx="1832457" cy="775867"/>
      </dsp:txXfrm>
    </dsp:sp>
    <dsp:sp modelId="{EDFD6D26-A693-4BDF-8BF2-EC349DC56470}">
      <dsp:nvSpPr>
        <dsp:cNvPr id="0" name=""/>
        <dsp:cNvSpPr/>
      </dsp:nvSpPr>
      <dsp:spPr>
        <a:xfrm>
          <a:off x="1832457" y="824187"/>
          <a:ext cx="7329830" cy="7758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19" tIns="197070" rIns="142219" bIns="1970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Include MIDI velocity in encoding</a:t>
          </a:r>
          <a:endParaRPr lang="en-GB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Extra DOF for RH mechanism</a:t>
          </a:r>
          <a:endParaRPr lang="en-GB" sz="1100" kern="1200" dirty="0"/>
        </a:p>
      </dsp:txBody>
      <dsp:txXfrm>
        <a:off x="1832457" y="824187"/>
        <a:ext cx="7329830" cy="775867"/>
      </dsp:txXfrm>
    </dsp:sp>
    <dsp:sp modelId="{4BE8FAF0-3245-4C14-A7D5-DA0084F85C6D}">
      <dsp:nvSpPr>
        <dsp:cNvPr id="0" name=""/>
        <dsp:cNvSpPr/>
      </dsp:nvSpPr>
      <dsp:spPr>
        <a:xfrm>
          <a:off x="0" y="824187"/>
          <a:ext cx="1832457" cy="775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68" tIns="76638" rIns="96968" bIns="766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Musical Dynamics</a:t>
          </a:r>
          <a:endParaRPr lang="en-GB" sz="1400" kern="1200" dirty="0"/>
        </a:p>
      </dsp:txBody>
      <dsp:txXfrm>
        <a:off x="0" y="824187"/>
        <a:ext cx="1832457" cy="775867"/>
      </dsp:txXfrm>
    </dsp:sp>
    <dsp:sp modelId="{64F85729-CFC6-47B1-BA2D-0E5F3FC51ABF}">
      <dsp:nvSpPr>
        <dsp:cNvPr id="0" name=""/>
        <dsp:cNvSpPr/>
      </dsp:nvSpPr>
      <dsp:spPr>
        <a:xfrm>
          <a:off x="1832457" y="1646606"/>
          <a:ext cx="7329830" cy="7758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19" tIns="197070" rIns="142219" bIns="1970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Redesign LH mechanism targeting quiet actuation</a:t>
          </a:r>
          <a:endParaRPr lang="en-GB" sz="1100" kern="1200" dirty="0"/>
        </a:p>
      </dsp:txBody>
      <dsp:txXfrm>
        <a:off x="1832457" y="1646606"/>
        <a:ext cx="7329830" cy="775867"/>
      </dsp:txXfrm>
    </dsp:sp>
    <dsp:sp modelId="{D561E5B6-DAEA-438F-8AEE-0876B2F1D042}">
      <dsp:nvSpPr>
        <dsp:cNvPr id="0" name=""/>
        <dsp:cNvSpPr/>
      </dsp:nvSpPr>
      <dsp:spPr>
        <a:xfrm>
          <a:off x="0" y="1646606"/>
          <a:ext cx="1832457" cy="775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68" tIns="76638" rIns="96968" bIns="766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Left Hand noise</a:t>
          </a:r>
          <a:endParaRPr lang="en-GB" sz="1400" kern="1200" dirty="0"/>
        </a:p>
      </dsp:txBody>
      <dsp:txXfrm>
        <a:off x="0" y="1646606"/>
        <a:ext cx="1832457" cy="775867"/>
      </dsp:txXfrm>
    </dsp:sp>
    <dsp:sp modelId="{E970E1C1-CD1F-4C82-886A-01D305ACFE55}">
      <dsp:nvSpPr>
        <dsp:cNvPr id="0" name=""/>
        <dsp:cNvSpPr/>
      </dsp:nvSpPr>
      <dsp:spPr>
        <a:xfrm>
          <a:off x="1832457" y="2469025"/>
          <a:ext cx="7329830" cy="7758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19" tIns="197070" rIns="142219" bIns="1970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Improve GenAI component </a:t>
          </a:r>
          <a:endParaRPr lang="en-GB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Explore more advanced models</a:t>
          </a:r>
          <a:endParaRPr lang="en-GB" sz="1100" kern="1200" dirty="0"/>
        </a:p>
      </dsp:txBody>
      <dsp:txXfrm>
        <a:off x="1832457" y="2469025"/>
        <a:ext cx="7329830" cy="775867"/>
      </dsp:txXfrm>
    </dsp:sp>
    <dsp:sp modelId="{40808584-3488-45F6-9DBF-72EA1ABA980D}">
      <dsp:nvSpPr>
        <dsp:cNvPr id="0" name=""/>
        <dsp:cNvSpPr/>
      </dsp:nvSpPr>
      <dsp:spPr>
        <a:xfrm>
          <a:off x="0" y="2469025"/>
          <a:ext cx="1832457" cy="775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68" tIns="76638" rIns="96968" bIns="766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AI &amp; AMT</a:t>
          </a:r>
          <a:endParaRPr lang="en-GB" sz="1400" kern="1200" dirty="0"/>
        </a:p>
      </dsp:txBody>
      <dsp:txXfrm>
        <a:off x="0" y="2469025"/>
        <a:ext cx="1832457" cy="775867"/>
      </dsp:txXfrm>
    </dsp:sp>
    <dsp:sp modelId="{E6BBE838-9F28-45A5-A2C3-E2DCDF11F22F}">
      <dsp:nvSpPr>
        <dsp:cNvPr id="0" name=""/>
        <dsp:cNvSpPr/>
      </dsp:nvSpPr>
      <dsp:spPr>
        <a:xfrm>
          <a:off x="1832457" y="3291444"/>
          <a:ext cx="7329830" cy="7758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19" tIns="197070" rIns="142219" bIns="1970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Replace JSON format with compact custom format</a:t>
          </a:r>
          <a:endParaRPr lang="en-GB" sz="1100" kern="1200" dirty="0"/>
        </a:p>
      </dsp:txBody>
      <dsp:txXfrm>
        <a:off x="1832457" y="3291444"/>
        <a:ext cx="7329830" cy="775867"/>
      </dsp:txXfrm>
    </dsp:sp>
    <dsp:sp modelId="{C779E42F-907C-47E0-8FA3-441BE45F4923}">
      <dsp:nvSpPr>
        <dsp:cNvPr id="0" name=""/>
        <dsp:cNvSpPr/>
      </dsp:nvSpPr>
      <dsp:spPr>
        <a:xfrm>
          <a:off x="0" y="3291444"/>
          <a:ext cx="1832457" cy="775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68" tIns="76638" rIns="96968" bIns="766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Data Format Optimisation (DONE)</a:t>
          </a:r>
          <a:endParaRPr lang="en-GB" sz="1400" kern="1200" dirty="0"/>
        </a:p>
      </dsp:txBody>
      <dsp:txXfrm>
        <a:off x="0" y="3291444"/>
        <a:ext cx="1832457" cy="775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EE571-DEF8-4AE4-9F11-EDA261CF5E23}">
      <dsp:nvSpPr>
        <dsp:cNvPr id="0" name=""/>
        <dsp:cNvSpPr/>
      </dsp:nvSpPr>
      <dsp:spPr>
        <a:xfrm>
          <a:off x="0" y="706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76EF2-C9B0-43FE-813F-5762C9920477}">
      <dsp:nvSpPr>
        <dsp:cNvPr id="0" name=""/>
        <dsp:cNvSpPr/>
      </dsp:nvSpPr>
      <dsp:spPr>
        <a:xfrm>
          <a:off x="0" y="706"/>
          <a:ext cx="6949440" cy="1157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Endpoint: POST /upload-midi-binary</a:t>
          </a:r>
          <a:endParaRPr lang="en-US" sz="2300" kern="1200"/>
        </a:p>
      </dsp:txBody>
      <dsp:txXfrm>
        <a:off x="0" y="706"/>
        <a:ext cx="6949440" cy="1157045"/>
      </dsp:txXfrm>
    </dsp:sp>
    <dsp:sp modelId="{9B1B279C-3275-48C1-A315-3975AECD1314}">
      <dsp:nvSpPr>
        <dsp:cNvPr id="0" name=""/>
        <dsp:cNvSpPr/>
      </dsp:nvSpPr>
      <dsp:spPr>
        <a:xfrm>
          <a:off x="0" y="1157751"/>
          <a:ext cx="6949440" cy="0"/>
        </a:xfrm>
        <a:prstGeom prst="lin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BB35A-8AAD-4B21-B1AB-3050B8F12024}">
      <dsp:nvSpPr>
        <dsp:cNvPr id="0" name=""/>
        <dsp:cNvSpPr/>
      </dsp:nvSpPr>
      <dsp:spPr>
        <a:xfrm>
          <a:off x="0" y="1157751"/>
          <a:ext cx="6949440" cy="1157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Receives:</a:t>
          </a:r>
          <a:r>
            <a:rPr lang="en-US" sz="2300" b="0" i="0" kern="1200" baseline="0"/>
            <a:t> A user-uploaded MIDI file and its song metadata.</a:t>
          </a:r>
          <a:endParaRPr lang="en-US" sz="2300" kern="1200"/>
        </a:p>
      </dsp:txBody>
      <dsp:txXfrm>
        <a:off x="0" y="1157751"/>
        <a:ext cx="6949440" cy="1157045"/>
      </dsp:txXfrm>
    </dsp:sp>
    <dsp:sp modelId="{2B9F32E5-AF84-4C2B-B084-7018DDDB6D70}">
      <dsp:nvSpPr>
        <dsp:cNvPr id="0" name=""/>
        <dsp:cNvSpPr/>
      </dsp:nvSpPr>
      <dsp:spPr>
        <a:xfrm>
          <a:off x="0" y="2314796"/>
          <a:ext cx="6949440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BFAD9-B6B2-4E0C-8DF6-03C2580F5D1C}">
      <dsp:nvSpPr>
        <dsp:cNvPr id="0" name=""/>
        <dsp:cNvSpPr/>
      </dsp:nvSpPr>
      <dsp:spPr>
        <a:xfrm>
          <a:off x="0" y="2314796"/>
          <a:ext cx="6949440" cy="1157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Translates:</a:t>
          </a:r>
          <a:r>
            <a:rPr lang="en-US" sz="2300" b="0" i="0" kern="1200" baseline="0"/>
            <a:t> Converts MIDI notes into a playable sequence of guitar events (string, fret, time).</a:t>
          </a:r>
          <a:endParaRPr lang="en-US" sz="2300" kern="1200"/>
        </a:p>
      </dsp:txBody>
      <dsp:txXfrm>
        <a:off x="0" y="2314796"/>
        <a:ext cx="6949440" cy="1157045"/>
      </dsp:txXfrm>
    </dsp:sp>
    <dsp:sp modelId="{964644A1-1D07-43D0-8A63-8D509A63D466}">
      <dsp:nvSpPr>
        <dsp:cNvPr id="0" name=""/>
        <dsp:cNvSpPr/>
      </dsp:nvSpPr>
      <dsp:spPr>
        <a:xfrm>
          <a:off x="0" y="3471841"/>
          <a:ext cx="6949440" cy="0"/>
        </a:xfrm>
        <a:prstGeom prst="lin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A6184-1BDC-4E3C-B76E-C9071AC9BE02}">
      <dsp:nvSpPr>
        <dsp:cNvPr id="0" name=""/>
        <dsp:cNvSpPr/>
      </dsp:nvSpPr>
      <dsp:spPr>
        <a:xfrm>
          <a:off x="0" y="3471841"/>
          <a:ext cx="6949440" cy="1157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Optimizes:</a:t>
          </a:r>
          <a:r>
            <a:rPr lang="en-US" sz="2300" b="0" i="0" kern="1200" baseline="0"/>
            <a:t> Serializes these events into a custom, highly compact binary format designed for the microcontroller's limited memory.</a:t>
          </a:r>
          <a:endParaRPr lang="en-US" sz="2300" kern="1200"/>
        </a:p>
      </dsp:txBody>
      <dsp:txXfrm>
        <a:off x="0" y="3471841"/>
        <a:ext cx="6949440" cy="1157045"/>
      </dsp:txXfrm>
    </dsp:sp>
    <dsp:sp modelId="{18F22A98-FC52-4B3F-84CD-37B3ED8B3C68}">
      <dsp:nvSpPr>
        <dsp:cNvPr id="0" name=""/>
        <dsp:cNvSpPr/>
      </dsp:nvSpPr>
      <dsp:spPr>
        <a:xfrm>
          <a:off x="0" y="4628886"/>
          <a:ext cx="6949440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188C7-39F4-4F87-AD33-45EE1A6FCFB9}">
      <dsp:nvSpPr>
        <dsp:cNvPr id="0" name=""/>
        <dsp:cNvSpPr/>
      </dsp:nvSpPr>
      <dsp:spPr>
        <a:xfrm>
          <a:off x="0" y="4628886"/>
          <a:ext cx="6949440" cy="1157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Delivers:</a:t>
          </a:r>
          <a:r>
            <a:rPr lang="en-US" sz="2300" b="0" i="0" kern="1200" baseline="0"/>
            <a:t> Returns the binary data to the frontend for transfer to the ESP32.</a:t>
          </a:r>
          <a:endParaRPr lang="en-US" sz="2300" kern="1200"/>
        </a:p>
      </dsp:txBody>
      <dsp:txXfrm>
        <a:off x="0" y="4628886"/>
        <a:ext cx="6949440" cy="11570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E535B-D378-4E5C-A4D6-F21348B2397B}">
      <dsp:nvSpPr>
        <dsp:cNvPr id="0" name=""/>
        <dsp:cNvSpPr/>
      </dsp:nvSpPr>
      <dsp:spPr>
        <a:xfrm>
          <a:off x="0" y="5112842"/>
          <a:ext cx="1737360" cy="6710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561" tIns="106680" rIns="123561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JSON formatting</a:t>
          </a:r>
        </a:p>
      </dsp:txBody>
      <dsp:txXfrm>
        <a:off x="0" y="5112842"/>
        <a:ext cx="1737360" cy="671057"/>
      </dsp:txXfrm>
    </dsp:sp>
    <dsp:sp modelId="{E450F8CE-C059-4215-B5A4-48ECE6E25DAF}">
      <dsp:nvSpPr>
        <dsp:cNvPr id="0" name=""/>
        <dsp:cNvSpPr/>
      </dsp:nvSpPr>
      <dsp:spPr>
        <a:xfrm>
          <a:off x="1737359" y="5112842"/>
          <a:ext cx="5212080" cy="67105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26" tIns="139700" rIns="105726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Sort events chronologically and wrap into JSON structure</a:t>
          </a:r>
        </a:p>
      </dsp:txBody>
      <dsp:txXfrm>
        <a:off x="1737359" y="5112842"/>
        <a:ext cx="5212080" cy="671057"/>
      </dsp:txXfrm>
    </dsp:sp>
    <dsp:sp modelId="{8DE14120-A0A1-4089-9679-7DBD0E08A13D}">
      <dsp:nvSpPr>
        <dsp:cNvPr id="0" name=""/>
        <dsp:cNvSpPr/>
      </dsp:nvSpPr>
      <dsp:spPr>
        <a:xfrm rot="10800000">
          <a:off x="0" y="4090821"/>
          <a:ext cx="1737360" cy="103208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561" tIns="106680" rIns="123561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Event encoding</a:t>
          </a:r>
        </a:p>
      </dsp:txBody>
      <dsp:txXfrm rot="-10800000">
        <a:off x="0" y="4090821"/>
        <a:ext cx="1737360" cy="670856"/>
      </dsp:txXfrm>
    </dsp:sp>
    <dsp:sp modelId="{85CF83AB-ACCF-44BA-90C8-6E1408FD056D}">
      <dsp:nvSpPr>
        <dsp:cNvPr id="0" name=""/>
        <dsp:cNvSpPr/>
      </dsp:nvSpPr>
      <dsp:spPr>
        <a:xfrm>
          <a:off x="1737359" y="4090821"/>
          <a:ext cx="5212080" cy="67085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26" tIns="139700" rIns="105726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Encode each note on and off event: Timing, string number, fret number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</dsp:txBody>
      <dsp:txXfrm>
        <a:off x="1737359" y="4090821"/>
        <a:ext cx="5212080" cy="670856"/>
      </dsp:txXfrm>
    </dsp:sp>
    <dsp:sp modelId="{589C75FD-D327-43EB-8678-7728318F08C6}">
      <dsp:nvSpPr>
        <dsp:cNvPr id="0" name=""/>
        <dsp:cNvSpPr/>
      </dsp:nvSpPr>
      <dsp:spPr>
        <a:xfrm rot="10800000">
          <a:off x="0" y="3068800"/>
          <a:ext cx="1737360" cy="103208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561" tIns="106680" rIns="123561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Note to guitar mapping</a:t>
          </a:r>
        </a:p>
      </dsp:txBody>
      <dsp:txXfrm rot="-10800000">
        <a:off x="0" y="3068800"/>
        <a:ext cx="1737360" cy="670856"/>
      </dsp:txXfrm>
    </dsp:sp>
    <dsp:sp modelId="{186749A4-23C9-4C7C-AB65-4FEBFABE44DE}">
      <dsp:nvSpPr>
        <dsp:cNvPr id="0" name=""/>
        <dsp:cNvSpPr/>
      </dsp:nvSpPr>
      <dsp:spPr>
        <a:xfrm>
          <a:off x="1737359" y="3068800"/>
          <a:ext cx="5212080" cy="67085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26" tIns="139700" rIns="105726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Greedy algorithm to map not to string, fret pair, lowest note first</a:t>
          </a:r>
        </a:p>
      </dsp:txBody>
      <dsp:txXfrm>
        <a:off x="1737359" y="3068800"/>
        <a:ext cx="5212080" cy="670856"/>
      </dsp:txXfrm>
    </dsp:sp>
    <dsp:sp modelId="{5A590C9D-CB43-413B-8AF7-75DC4AE17230}">
      <dsp:nvSpPr>
        <dsp:cNvPr id="0" name=""/>
        <dsp:cNvSpPr/>
      </dsp:nvSpPr>
      <dsp:spPr>
        <a:xfrm rot="10800000">
          <a:off x="0" y="2046779"/>
          <a:ext cx="1737360" cy="103208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561" tIns="106680" rIns="123561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Merging and time normalisation</a:t>
          </a:r>
        </a:p>
      </dsp:txBody>
      <dsp:txXfrm rot="-10800000">
        <a:off x="0" y="2046779"/>
        <a:ext cx="1737360" cy="670856"/>
      </dsp:txXfrm>
    </dsp:sp>
    <dsp:sp modelId="{768568F9-EFF3-4646-A545-C841A987A1B7}">
      <dsp:nvSpPr>
        <dsp:cNvPr id="0" name=""/>
        <dsp:cNvSpPr/>
      </dsp:nvSpPr>
      <dsp:spPr>
        <a:xfrm>
          <a:off x="1737359" y="2046779"/>
          <a:ext cx="5212080" cy="67085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26" tIns="139700" rIns="105726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Combine melodic tracks, convert time to absolute ms</a:t>
          </a:r>
        </a:p>
      </dsp:txBody>
      <dsp:txXfrm>
        <a:off x="1737359" y="2046779"/>
        <a:ext cx="5212080" cy="670856"/>
      </dsp:txXfrm>
    </dsp:sp>
    <dsp:sp modelId="{4B7137AE-D220-47BF-B4F1-B18D3D91551A}">
      <dsp:nvSpPr>
        <dsp:cNvPr id="0" name=""/>
        <dsp:cNvSpPr/>
      </dsp:nvSpPr>
      <dsp:spPr>
        <a:xfrm rot="10800000">
          <a:off x="0" y="1024758"/>
          <a:ext cx="1737360" cy="103208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561" tIns="106680" rIns="123561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Melodic track isolation</a:t>
          </a:r>
        </a:p>
      </dsp:txBody>
      <dsp:txXfrm rot="-10800000">
        <a:off x="0" y="1024758"/>
        <a:ext cx="1737360" cy="670856"/>
      </dsp:txXfrm>
    </dsp:sp>
    <dsp:sp modelId="{274D0575-A21A-4E61-9ACD-4FA23F5504BE}">
      <dsp:nvSpPr>
        <dsp:cNvPr id="0" name=""/>
        <dsp:cNvSpPr/>
      </dsp:nvSpPr>
      <dsp:spPr>
        <a:xfrm>
          <a:off x="1737359" y="1024758"/>
          <a:ext cx="5212080" cy="670856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26" tIns="139700" rIns="105726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Remove percussion (MIDI track 9) and empty tracks</a:t>
          </a:r>
        </a:p>
      </dsp:txBody>
      <dsp:txXfrm>
        <a:off x="1737359" y="1024758"/>
        <a:ext cx="5212080" cy="670856"/>
      </dsp:txXfrm>
    </dsp:sp>
    <dsp:sp modelId="{4B7ADB26-F986-445D-9EAA-C7BD3A9DD7EE}">
      <dsp:nvSpPr>
        <dsp:cNvPr id="0" name=""/>
        <dsp:cNvSpPr/>
      </dsp:nvSpPr>
      <dsp:spPr>
        <a:xfrm rot="10800000">
          <a:off x="0" y="2737"/>
          <a:ext cx="1737360" cy="103208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561" tIns="106680" rIns="123561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Metadata extraction</a:t>
          </a:r>
        </a:p>
      </dsp:txBody>
      <dsp:txXfrm rot="-10800000">
        <a:off x="0" y="2737"/>
        <a:ext cx="1737360" cy="670856"/>
      </dsp:txXfrm>
    </dsp:sp>
    <dsp:sp modelId="{110F07D0-5559-46AF-B71A-82B0224F6F2D}">
      <dsp:nvSpPr>
        <dsp:cNvPr id="0" name=""/>
        <dsp:cNvSpPr/>
      </dsp:nvSpPr>
      <dsp:spPr>
        <a:xfrm>
          <a:off x="1737359" y="2737"/>
          <a:ext cx="5212080" cy="67085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26" tIns="139700" rIns="105726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Extract global timing info</a:t>
          </a:r>
        </a:p>
      </dsp:txBody>
      <dsp:txXfrm>
        <a:off x="1737359" y="2737"/>
        <a:ext cx="5212080" cy="6708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4011C-1920-4DBA-99A5-C8E430240D83}">
      <dsp:nvSpPr>
        <dsp:cNvPr id="0" name=""/>
        <dsp:cNvSpPr/>
      </dsp:nvSpPr>
      <dsp:spPr>
        <a:xfrm rot="5400000">
          <a:off x="2615139" y="762875"/>
          <a:ext cx="663918" cy="7558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E2AF6-3D8B-4DF0-BEC5-FD828CEF3077}">
      <dsp:nvSpPr>
        <dsp:cNvPr id="0" name=""/>
        <dsp:cNvSpPr/>
      </dsp:nvSpPr>
      <dsp:spPr>
        <a:xfrm>
          <a:off x="2439240" y="26907"/>
          <a:ext cx="1117648" cy="7823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User input</a:t>
          </a:r>
        </a:p>
      </dsp:txBody>
      <dsp:txXfrm>
        <a:off x="2477436" y="65103"/>
        <a:ext cx="1041256" cy="705925"/>
      </dsp:txXfrm>
    </dsp:sp>
    <dsp:sp modelId="{303531A5-B212-4CCB-8415-1B0EDE9CF966}">
      <dsp:nvSpPr>
        <dsp:cNvPr id="0" name=""/>
        <dsp:cNvSpPr/>
      </dsp:nvSpPr>
      <dsp:spPr>
        <a:xfrm>
          <a:off x="3556889" y="101519"/>
          <a:ext cx="812871" cy="63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JSON payload from React.js frontend</a:t>
          </a:r>
        </a:p>
      </dsp:txBody>
      <dsp:txXfrm>
        <a:off x="3556889" y="101519"/>
        <a:ext cx="812871" cy="632303"/>
      </dsp:txXfrm>
    </dsp:sp>
    <dsp:sp modelId="{630CD07B-6531-48CC-A0DC-534E6E0CC496}">
      <dsp:nvSpPr>
        <dsp:cNvPr id="0" name=""/>
        <dsp:cNvSpPr/>
      </dsp:nvSpPr>
      <dsp:spPr>
        <a:xfrm rot="5400000">
          <a:off x="3541788" y="1641676"/>
          <a:ext cx="663918" cy="7558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0922F-535A-4D79-9B39-EDCFF052A574}">
      <dsp:nvSpPr>
        <dsp:cNvPr id="0" name=""/>
        <dsp:cNvSpPr/>
      </dsp:nvSpPr>
      <dsp:spPr>
        <a:xfrm>
          <a:off x="3365890" y="905708"/>
          <a:ext cx="1117648" cy="7823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Model inference</a:t>
          </a:r>
        </a:p>
      </dsp:txBody>
      <dsp:txXfrm>
        <a:off x="3404086" y="943904"/>
        <a:ext cx="1041256" cy="705925"/>
      </dsp:txXfrm>
    </dsp:sp>
    <dsp:sp modelId="{D37A8E33-D821-4AB4-BD04-B0B22CFE1079}">
      <dsp:nvSpPr>
        <dsp:cNvPr id="0" name=""/>
        <dsp:cNvSpPr/>
      </dsp:nvSpPr>
      <dsp:spPr>
        <a:xfrm>
          <a:off x="4483539" y="980320"/>
          <a:ext cx="812871" cy="63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Text2midi T5 transformer model</a:t>
          </a:r>
        </a:p>
      </dsp:txBody>
      <dsp:txXfrm>
        <a:off x="4483539" y="980320"/>
        <a:ext cx="812871" cy="632303"/>
      </dsp:txXfrm>
    </dsp:sp>
    <dsp:sp modelId="{92570BE4-3941-4C7C-868C-290A41083632}">
      <dsp:nvSpPr>
        <dsp:cNvPr id="0" name=""/>
        <dsp:cNvSpPr/>
      </dsp:nvSpPr>
      <dsp:spPr>
        <a:xfrm rot="5400000">
          <a:off x="4468438" y="2520477"/>
          <a:ext cx="663918" cy="7558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0C77A-AE94-495C-A484-7DFA09985754}">
      <dsp:nvSpPr>
        <dsp:cNvPr id="0" name=""/>
        <dsp:cNvSpPr/>
      </dsp:nvSpPr>
      <dsp:spPr>
        <a:xfrm>
          <a:off x="4292540" y="1784510"/>
          <a:ext cx="1117648" cy="7823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Token generation</a:t>
          </a:r>
        </a:p>
      </dsp:txBody>
      <dsp:txXfrm>
        <a:off x="4330736" y="1822706"/>
        <a:ext cx="1041256" cy="705925"/>
      </dsp:txXfrm>
    </dsp:sp>
    <dsp:sp modelId="{2AD74973-8514-4ED2-ADAF-1060B69EF2F3}">
      <dsp:nvSpPr>
        <dsp:cNvPr id="0" name=""/>
        <dsp:cNvSpPr/>
      </dsp:nvSpPr>
      <dsp:spPr>
        <a:xfrm>
          <a:off x="5410188" y="1859121"/>
          <a:ext cx="812871" cy="63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/>
            <a:t>Text based musical tokens</a:t>
          </a:r>
        </a:p>
      </dsp:txBody>
      <dsp:txXfrm>
        <a:off x="5410188" y="1859121"/>
        <a:ext cx="812871" cy="632303"/>
      </dsp:txXfrm>
    </dsp:sp>
    <dsp:sp modelId="{7CEF64FF-0DBA-4265-A0E1-183B1A217A56}">
      <dsp:nvSpPr>
        <dsp:cNvPr id="0" name=""/>
        <dsp:cNvSpPr/>
      </dsp:nvSpPr>
      <dsp:spPr>
        <a:xfrm rot="5400000">
          <a:off x="5395087" y="3399278"/>
          <a:ext cx="663918" cy="7558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48B4E-70ED-4BC9-A971-DAC49B0FACB0}">
      <dsp:nvSpPr>
        <dsp:cNvPr id="0" name=""/>
        <dsp:cNvSpPr/>
      </dsp:nvSpPr>
      <dsp:spPr>
        <a:xfrm>
          <a:off x="5219189" y="2663311"/>
          <a:ext cx="1117648" cy="7823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Decode to midi </a:t>
          </a:r>
        </a:p>
      </dsp:txBody>
      <dsp:txXfrm>
        <a:off x="5257385" y="2701507"/>
        <a:ext cx="1041256" cy="705925"/>
      </dsp:txXfrm>
    </dsp:sp>
    <dsp:sp modelId="{8BB3BCDE-6807-47A7-828B-BA7ACED0FF83}">
      <dsp:nvSpPr>
        <dsp:cNvPr id="0" name=""/>
        <dsp:cNvSpPr/>
      </dsp:nvSpPr>
      <dsp:spPr>
        <a:xfrm>
          <a:off x="6336838" y="2737923"/>
          <a:ext cx="812871" cy="63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kern="1200" dirty="0" err="1"/>
            <a:t>Miditok</a:t>
          </a:r>
          <a:r>
            <a:rPr lang="en-GB" sz="800" kern="1200" dirty="0"/>
            <a:t> library used to turn tokens into midi file</a:t>
          </a:r>
        </a:p>
      </dsp:txBody>
      <dsp:txXfrm>
        <a:off x="6336838" y="2737923"/>
        <a:ext cx="812871" cy="632303"/>
      </dsp:txXfrm>
    </dsp:sp>
    <dsp:sp modelId="{7534AA0E-BF14-49CC-8B55-35BBD6F0CDD9}">
      <dsp:nvSpPr>
        <dsp:cNvPr id="0" name=""/>
        <dsp:cNvSpPr/>
      </dsp:nvSpPr>
      <dsp:spPr>
        <a:xfrm>
          <a:off x="6145839" y="3542112"/>
          <a:ext cx="1117648" cy="7823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Output</a:t>
          </a:r>
        </a:p>
      </dsp:txBody>
      <dsp:txXfrm>
        <a:off x="6184035" y="3580308"/>
        <a:ext cx="1041256" cy="705925"/>
      </dsp:txXfrm>
    </dsp:sp>
    <dsp:sp modelId="{DF0A544B-37D3-41FB-9B8D-3BD88E596E53}">
      <dsp:nvSpPr>
        <dsp:cNvPr id="0" name=""/>
        <dsp:cNvSpPr/>
      </dsp:nvSpPr>
      <dsp:spPr>
        <a:xfrm>
          <a:off x="7263487" y="3616724"/>
          <a:ext cx="812871" cy="63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MIDI file returned to frontend</a:t>
          </a:r>
        </a:p>
      </dsp:txBody>
      <dsp:txXfrm>
        <a:off x="7263487" y="3616724"/>
        <a:ext cx="812871" cy="6323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FE87C-1A21-4689-9429-20AB0AFAD5DB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User Input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Clip recorded as wav file from frontend</a:t>
          </a:r>
        </a:p>
      </dsp:txBody>
      <dsp:txXfrm>
        <a:off x="28038" y="28038"/>
        <a:ext cx="7298593" cy="901218"/>
      </dsp:txXfrm>
    </dsp:sp>
    <dsp:sp modelId="{9FF23217-8E3E-4CCB-8622-ED2F682FBBD6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Upload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Wav file is uploaded to /audio-to-midi/ endpoint</a:t>
          </a:r>
        </a:p>
      </dsp:txBody>
      <dsp:txXfrm>
        <a:off x="732583" y="1159385"/>
        <a:ext cx="7029617" cy="901218"/>
      </dsp:txXfrm>
    </dsp:sp>
    <dsp:sp modelId="{1CC8F8F9-F747-499B-B254-730F10C6B128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Automated Musical Transcription (AMT)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Basic Pitch Neural network by Spotify research MIDI output</a:t>
          </a:r>
        </a:p>
      </dsp:txBody>
      <dsp:txXfrm>
        <a:off x="1426612" y="2290733"/>
        <a:ext cx="7040133" cy="901218"/>
      </dsp:txXfrm>
    </dsp:sp>
    <dsp:sp modelId="{3EFE9063-B015-494B-9CD8-1C1DBAFA19DF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Output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Send MIDI file to frontend for user decision</a:t>
          </a:r>
        </a:p>
      </dsp:txBody>
      <dsp:txXfrm>
        <a:off x="2131157" y="3422081"/>
        <a:ext cx="7029617" cy="901218"/>
      </dsp:txXfrm>
    </dsp:sp>
    <dsp:sp modelId="{E7F630E0-F4E1-4250-A54E-99018310C475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/>
        </a:p>
      </dsp:txBody>
      <dsp:txXfrm>
        <a:off x="7930242" y="733200"/>
        <a:ext cx="342233" cy="468236"/>
      </dsp:txXfrm>
    </dsp:sp>
    <dsp:sp modelId="{7F6590CE-43C9-4C7D-942D-D498B91CC9D6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/>
        </a:p>
      </dsp:txBody>
      <dsp:txXfrm>
        <a:off x="8634787" y="1864548"/>
        <a:ext cx="342233" cy="468236"/>
      </dsp:txXfrm>
    </dsp:sp>
    <dsp:sp modelId="{0542C91F-9133-4539-8772-03E78DF57AB1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/>
        </a:p>
      </dsp:txBody>
      <dsp:txXfrm>
        <a:off x="9328817" y="2995896"/>
        <a:ext cx="342233" cy="4682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AE0B1-433C-453E-B202-768E94CBDC74}">
      <dsp:nvSpPr>
        <dsp:cNvPr id="0" name=""/>
        <dsp:cNvSpPr/>
      </dsp:nvSpPr>
      <dsp:spPr>
        <a:xfrm>
          <a:off x="1859" y="1384771"/>
          <a:ext cx="950970" cy="17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22860" rIns="64008" bIns="2286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Controls.js</a:t>
          </a:r>
        </a:p>
      </dsp:txBody>
      <dsp:txXfrm>
        <a:off x="1859" y="1384771"/>
        <a:ext cx="950970" cy="178200"/>
      </dsp:txXfrm>
    </dsp:sp>
    <dsp:sp modelId="{125C2DBC-4116-4C69-AC84-FFD257D3FC84}">
      <dsp:nvSpPr>
        <dsp:cNvPr id="0" name=""/>
        <dsp:cNvSpPr/>
      </dsp:nvSpPr>
      <dsp:spPr>
        <a:xfrm>
          <a:off x="952830" y="1373633"/>
          <a:ext cx="190194" cy="200475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FA333-511F-4D09-A525-B9927DC84CDB}">
      <dsp:nvSpPr>
        <dsp:cNvPr id="0" name=""/>
        <dsp:cNvSpPr/>
      </dsp:nvSpPr>
      <dsp:spPr>
        <a:xfrm>
          <a:off x="1219101" y="1373633"/>
          <a:ext cx="2586640" cy="2004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Playback controls</a:t>
          </a:r>
        </a:p>
      </dsp:txBody>
      <dsp:txXfrm>
        <a:off x="1219101" y="1373633"/>
        <a:ext cx="2586640" cy="200475"/>
      </dsp:txXfrm>
    </dsp:sp>
    <dsp:sp modelId="{20A409B9-8F33-4B27-A9B3-CF02FB67F4F7}">
      <dsp:nvSpPr>
        <dsp:cNvPr id="0" name=""/>
        <dsp:cNvSpPr/>
      </dsp:nvSpPr>
      <dsp:spPr>
        <a:xfrm>
          <a:off x="1859" y="1617646"/>
          <a:ext cx="950970" cy="17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22860" rIns="64008" bIns="2286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Search.js</a:t>
          </a:r>
        </a:p>
      </dsp:txBody>
      <dsp:txXfrm>
        <a:off x="1859" y="1617646"/>
        <a:ext cx="950970" cy="178200"/>
      </dsp:txXfrm>
    </dsp:sp>
    <dsp:sp modelId="{57FBBF7D-0E16-4FDF-9E7D-B809AD8FEC61}">
      <dsp:nvSpPr>
        <dsp:cNvPr id="0" name=""/>
        <dsp:cNvSpPr/>
      </dsp:nvSpPr>
      <dsp:spPr>
        <a:xfrm>
          <a:off x="952830" y="1606508"/>
          <a:ext cx="190194" cy="200475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7DA2C-DC6D-482B-B1D4-CA66831B652B}">
      <dsp:nvSpPr>
        <dsp:cNvPr id="0" name=""/>
        <dsp:cNvSpPr/>
      </dsp:nvSpPr>
      <dsp:spPr>
        <a:xfrm>
          <a:off x="1219101" y="1606508"/>
          <a:ext cx="2586640" cy="2004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Search and filter for songs</a:t>
          </a:r>
        </a:p>
      </dsp:txBody>
      <dsp:txXfrm>
        <a:off x="1219101" y="1606508"/>
        <a:ext cx="2586640" cy="200475"/>
      </dsp:txXfrm>
    </dsp:sp>
    <dsp:sp modelId="{94A0EF5C-25D9-43BC-8AD4-185D573C0328}">
      <dsp:nvSpPr>
        <dsp:cNvPr id="0" name=""/>
        <dsp:cNvSpPr/>
      </dsp:nvSpPr>
      <dsp:spPr>
        <a:xfrm>
          <a:off x="1859" y="1850521"/>
          <a:ext cx="950970" cy="17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22860" rIns="64008" bIns="2286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Playlist.js</a:t>
          </a:r>
        </a:p>
      </dsp:txBody>
      <dsp:txXfrm>
        <a:off x="1859" y="1850521"/>
        <a:ext cx="950970" cy="178200"/>
      </dsp:txXfrm>
    </dsp:sp>
    <dsp:sp modelId="{D757BE27-20A5-4C3A-A7B0-FE44ABA81600}">
      <dsp:nvSpPr>
        <dsp:cNvPr id="0" name=""/>
        <dsp:cNvSpPr/>
      </dsp:nvSpPr>
      <dsp:spPr>
        <a:xfrm>
          <a:off x="952830" y="1839383"/>
          <a:ext cx="190194" cy="200475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A2B80-86E1-4E76-9533-641360B9712A}">
      <dsp:nvSpPr>
        <dsp:cNvPr id="0" name=""/>
        <dsp:cNvSpPr/>
      </dsp:nvSpPr>
      <dsp:spPr>
        <a:xfrm>
          <a:off x="1219101" y="1839383"/>
          <a:ext cx="2586640" cy="2004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Manages song queue</a:t>
          </a:r>
        </a:p>
      </dsp:txBody>
      <dsp:txXfrm>
        <a:off x="1219101" y="1839383"/>
        <a:ext cx="2586640" cy="200475"/>
      </dsp:txXfrm>
    </dsp:sp>
    <dsp:sp modelId="{09FB0B97-F35E-4F7B-B25A-063A1088B93A}">
      <dsp:nvSpPr>
        <dsp:cNvPr id="0" name=""/>
        <dsp:cNvSpPr/>
      </dsp:nvSpPr>
      <dsp:spPr>
        <a:xfrm>
          <a:off x="1859" y="2144652"/>
          <a:ext cx="950970" cy="17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22860" rIns="64008" bIns="2286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Upload.js</a:t>
          </a:r>
        </a:p>
      </dsp:txBody>
      <dsp:txXfrm>
        <a:off x="1859" y="2144652"/>
        <a:ext cx="950970" cy="178200"/>
      </dsp:txXfrm>
    </dsp:sp>
    <dsp:sp modelId="{140815F6-249E-4420-A213-8ACDA8C9316B}">
      <dsp:nvSpPr>
        <dsp:cNvPr id="0" name=""/>
        <dsp:cNvSpPr/>
      </dsp:nvSpPr>
      <dsp:spPr>
        <a:xfrm>
          <a:off x="952830" y="2072258"/>
          <a:ext cx="190194" cy="322987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0082B-0D6E-4C79-B15E-0C26964616AA}">
      <dsp:nvSpPr>
        <dsp:cNvPr id="0" name=""/>
        <dsp:cNvSpPr/>
      </dsp:nvSpPr>
      <dsp:spPr>
        <a:xfrm>
          <a:off x="1219101" y="2072258"/>
          <a:ext cx="2586640" cy="3229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Form for upload, posts to backend, </a:t>
          </a:r>
          <a:r>
            <a:rPr lang="en-GB" sz="900" kern="1200" dirty="0" err="1"/>
            <a:t>websocket</a:t>
          </a:r>
          <a:r>
            <a:rPr lang="en-GB" sz="900" kern="1200" dirty="0"/>
            <a:t> for progress</a:t>
          </a:r>
        </a:p>
      </dsp:txBody>
      <dsp:txXfrm>
        <a:off x="1219101" y="2072258"/>
        <a:ext cx="2586640" cy="322987"/>
      </dsp:txXfrm>
    </dsp:sp>
    <dsp:sp modelId="{77862F82-B72B-4BDE-BC41-E350C8B16F25}">
      <dsp:nvSpPr>
        <dsp:cNvPr id="0" name=""/>
        <dsp:cNvSpPr/>
      </dsp:nvSpPr>
      <dsp:spPr>
        <a:xfrm>
          <a:off x="1859" y="2500039"/>
          <a:ext cx="950970" cy="17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22860" rIns="64008" bIns="2286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GenMIDI.js</a:t>
          </a:r>
        </a:p>
      </dsp:txBody>
      <dsp:txXfrm>
        <a:off x="1859" y="2500039"/>
        <a:ext cx="950970" cy="178200"/>
      </dsp:txXfrm>
    </dsp:sp>
    <dsp:sp modelId="{F78DFE29-9B84-4800-9CC3-8A61B1426EA0}">
      <dsp:nvSpPr>
        <dsp:cNvPr id="0" name=""/>
        <dsp:cNvSpPr/>
      </dsp:nvSpPr>
      <dsp:spPr>
        <a:xfrm>
          <a:off x="952830" y="2427646"/>
          <a:ext cx="190194" cy="322987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8CF79-A068-4F89-BC8F-0E75A10660FC}">
      <dsp:nvSpPr>
        <dsp:cNvPr id="0" name=""/>
        <dsp:cNvSpPr/>
      </dsp:nvSpPr>
      <dsp:spPr>
        <a:xfrm>
          <a:off x="1219101" y="2427646"/>
          <a:ext cx="2586640" cy="3229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Generate MIDI from text prompt, posts text to backend</a:t>
          </a:r>
        </a:p>
      </dsp:txBody>
      <dsp:txXfrm>
        <a:off x="1219101" y="2427646"/>
        <a:ext cx="2586640" cy="322987"/>
      </dsp:txXfrm>
    </dsp:sp>
    <dsp:sp modelId="{5C452669-534C-4EF5-8FA0-77C84226C68D}">
      <dsp:nvSpPr>
        <dsp:cNvPr id="0" name=""/>
        <dsp:cNvSpPr/>
      </dsp:nvSpPr>
      <dsp:spPr>
        <a:xfrm>
          <a:off x="1859" y="2855427"/>
          <a:ext cx="950970" cy="17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22860" rIns="64008" bIns="2286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VoiceToMIDI.js</a:t>
          </a:r>
        </a:p>
      </dsp:txBody>
      <dsp:txXfrm>
        <a:off x="1859" y="2855427"/>
        <a:ext cx="950970" cy="178200"/>
      </dsp:txXfrm>
    </dsp:sp>
    <dsp:sp modelId="{D36AC4E5-70A8-46B1-A6E6-3FC4BC5D8890}">
      <dsp:nvSpPr>
        <dsp:cNvPr id="0" name=""/>
        <dsp:cNvSpPr/>
      </dsp:nvSpPr>
      <dsp:spPr>
        <a:xfrm>
          <a:off x="952830" y="2783033"/>
          <a:ext cx="190194" cy="322987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84FC9-B9D5-4841-AB74-4885BA1CEAD3}">
      <dsp:nvSpPr>
        <dsp:cNvPr id="0" name=""/>
        <dsp:cNvSpPr/>
      </dsp:nvSpPr>
      <dsp:spPr>
        <a:xfrm>
          <a:off x="1219101" y="2783033"/>
          <a:ext cx="2586640" cy="3229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User microphone input, sends recording to backend for MIDI transcription</a:t>
          </a:r>
        </a:p>
      </dsp:txBody>
      <dsp:txXfrm>
        <a:off x="1219101" y="2783033"/>
        <a:ext cx="2586640" cy="322987"/>
      </dsp:txXfrm>
    </dsp:sp>
    <dsp:sp modelId="{24420012-8E10-4A2C-B383-E569F7A31F40}">
      <dsp:nvSpPr>
        <dsp:cNvPr id="0" name=""/>
        <dsp:cNvSpPr/>
      </dsp:nvSpPr>
      <dsp:spPr>
        <a:xfrm>
          <a:off x="1859" y="3210814"/>
          <a:ext cx="950970" cy="17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22860" rIns="64008" bIns="2286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VoiceControl.js</a:t>
          </a:r>
        </a:p>
      </dsp:txBody>
      <dsp:txXfrm>
        <a:off x="1859" y="3210814"/>
        <a:ext cx="950970" cy="178200"/>
      </dsp:txXfrm>
    </dsp:sp>
    <dsp:sp modelId="{8F3DF07E-728B-4902-A186-85E6F5344ED0}">
      <dsp:nvSpPr>
        <dsp:cNvPr id="0" name=""/>
        <dsp:cNvSpPr/>
      </dsp:nvSpPr>
      <dsp:spPr>
        <a:xfrm>
          <a:off x="952830" y="3138421"/>
          <a:ext cx="190194" cy="322987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2C2DE-FC93-4C6A-B7D2-A33BB61753AF}">
      <dsp:nvSpPr>
        <dsp:cNvPr id="0" name=""/>
        <dsp:cNvSpPr/>
      </dsp:nvSpPr>
      <dsp:spPr>
        <a:xfrm>
          <a:off x="1219101" y="3138421"/>
          <a:ext cx="2586640" cy="3229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Uses browser Speech Recognition API to respond to commands</a:t>
          </a:r>
        </a:p>
      </dsp:txBody>
      <dsp:txXfrm>
        <a:off x="1219101" y="3138421"/>
        <a:ext cx="2586640" cy="322987"/>
      </dsp:txXfrm>
    </dsp:sp>
    <dsp:sp modelId="{A1B1B4C3-0CBC-402A-BB20-9CC4FFB61FB0}">
      <dsp:nvSpPr>
        <dsp:cNvPr id="0" name=""/>
        <dsp:cNvSpPr/>
      </dsp:nvSpPr>
      <dsp:spPr>
        <a:xfrm>
          <a:off x="1859" y="3504946"/>
          <a:ext cx="950970" cy="17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22860" rIns="64008" bIns="2286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PLaybackInfo.js</a:t>
          </a:r>
        </a:p>
      </dsp:txBody>
      <dsp:txXfrm>
        <a:off x="1859" y="3504946"/>
        <a:ext cx="950970" cy="178200"/>
      </dsp:txXfrm>
    </dsp:sp>
    <dsp:sp modelId="{E33A11BC-2AB0-48DD-BA6E-4EA8EC449018}">
      <dsp:nvSpPr>
        <dsp:cNvPr id="0" name=""/>
        <dsp:cNvSpPr/>
      </dsp:nvSpPr>
      <dsp:spPr>
        <a:xfrm>
          <a:off x="952830" y="3493808"/>
          <a:ext cx="190194" cy="200475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F32B76-CA31-48BE-AE91-519C0D9D9DA4}">
      <dsp:nvSpPr>
        <dsp:cNvPr id="0" name=""/>
        <dsp:cNvSpPr/>
      </dsp:nvSpPr>
      <dsp:spPr>
        <a:xfrm>
          <a:off x="1219101" y="3493808"/>
          <a:ext cx="2586640" cy="2004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 err="1"/>
            <a:t>Websocket</a:t>
          </a:r>
          <a:r>
            <a:rPr lang="en-GB" sz="900" kern="1200" dirty="0"/>
            <a:t> for live playback info</a:t>
          </a:r>
        </a:p>
      </dsp:txBody>
      <dsp:txXfrm>
        <a:off x="1219101" y="3493808"/>
        <a:ext cx="2586640" cy="2004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50681-A516-43A3-B031-CA1E86B3C875}">
      <dsp:nvSpPr>
        <dsp:cNvPr id="0" name=""/>
        <dsp:cNvSpPr/>
      </dsp:nvSpPr>
      <dsp:spPr>
        <a:xfrm>
          <a:off x="0" y="2825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50BB9-EB6D-456C-A4CA-37D0540BA536}">
      <dsp:nvSpPr>
        <dsp:cNvPr id="0" name=""/>
        <dsp:cNvSpPr/>
      </dsp:nvSpPr>
      <dsp:spPr>
        <a:xfrm>
          <a:off x="0" y="2825"/>
          <a:ext cx="6949440" cy="963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 dirty="0"/>
            <a:t>70 GPIOs</a:t>
          </a:r>
          <a:r>
            <a:rPr lang="en-US" sz="2700" b="0" i="0" kern="1200" baseline="0" dirty="0"/>
            <a:t> – tons of I/O for motors, sensors, and controls</a:t>
          </a:r>
          <a:endParaRPr lang="en-US" sz="2700" kern="1200" dirty="0"/>
        </a:p>
      </dsp:txBody>
      <dsp:txXfrm>
        <a:off x="0" y="2825"/>
        <a:ext cx="6949440" cy="963497"/>
      </dsp:txXfrm>
    </dsp:sp>
    <dsp:sp modelId="{123B179D-26B9-40BD-BD20-D71AFDDA0ECA}">
      <dsp:nvSpPr>
        <dsp:cNvPr id="0" name=""/>
        <dsp:cNvSpPr/>
      </dsp:nvSpPr>
      <dsp:spPr>
        <a:xfrm>
          <a:off x="0" y="966323"/>
          <a:ext cx="6949440" cy="0"/>
        </a:xfrm>
        <a:prstGeom prst="line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ED93E-D1EA-4A7C-9819-1A9C70147E37}">
      <dsp:nvSpPr>
        <dsp:cNvPr id="0" name=""/>
        <dsp:cNvSpPr/>
      </dsp:nvSpPr>
      <dsp:spPr>
        <a:xfrm>
          <a:off x="0" y="966323"/>
          <a:ext cx="6949440" cy="963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 dirty="0"/>
            <a:t> </a:t>
          </a:r>
          <a:r>
            <a:rPr lang="en-US" sz="2700" b="1" i="0" kern="1200" baseline="0" dirty="0"/>
            <a:t>22 PWM outputs</a:t>
          </a:r>
          <a:r>
            <a:rPr lang="en-US" sz="2700" b="0" i="0" kern="1200" baseline="0" dirty="0"/>
            <a:t> – precise motor/actuator control</a:t>
          </a:r>
          <a:endParaRPr lang="en-US" sz="2700" kern="1200" dirty="0"/>
        </a:p>
      </dsp:txBody>
      <dsp:txXfrm>
        <a:off x="0" y="966323"/>
        <a:ext cx="6949440" cy="963497"/>
      </dsp:txXfrm>
    </dsp:sp>
    <dsp:sp modelId="{C57DC00A-6F01-4CB1-913B-D4BD0DBB8B73}">
      <dsp:nvSpPr>
        <dsp:cNvPr id="0" name=""/>
        <dsp:cNvSpPr/>
      </dsp:nvSpPr>
      <dsp:spPr>
        <a:xfrm>
          <a:off x="0" y="1929820"/>
          <a:ext cx="6949440" cy="0"/>
        </a:xfrm>
        <a:prstGeom prst="lin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ACCF0-7DFE-421D-98A6-E093EB3675AD}">
      <dsp:nvSpPr>
        <dsp:cNvPr id="0" name=""/>
        <dsp:cNvSpPr/>
      </dsp:nvSpPr>
      <dsp:spPr>
        <a:xfrm>
          <a:off x="0" y="1929820"/>
          <a:ext cx="6949440" cy="963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 dirty="0"/>
            <a:t>microSD Card Slot </a:t>
          </a:r>
          <a:r>
            <a:rPr lang="en-US" sz="2700" b="0" i="0" kern="1200" baseline="0" dirty="0"/>
            <a:t>– expandable file storage</a:t>
          </a:r>
          <a:endParaRPr lang="en-US" sz="2700" kern="1200" dirty="0"/>
        </a:p>
      </dsp:txBody>
      <dsp:txXfrm>
        <a:off x="0" y="1929820"/>
        <a:ext cx="6949440" cy="963497"/>
      </dsp:txXfrm>
    </dsp:sp>
    <dsp:sp modelId="{CFA230D6-6B49-40AE-BD98-2F72E7440C92}">
      <dsp:nvSpPr>
        <dsp:cNvPr id="0" name=""/>
        <dsp:cNvSpPr/>
      </dsp:nvSpPr>
      <dsp:spPr>
        <a:xfrm>
          <a:off x="0" y="2893318"/>
          <a:ext cx="6949440" cy="0"/>
        </a:xfrm>
        <a:prstGeom prst="line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FA42E-B2EC-437B-8FE9-AD12F42BA85C}">
      <dsp:nvSpPr>
        <dsp:cNvPr id="0" name=""/>
        <dsp:cNvSpPr/>
      </dsp:nvSpPr>
      <dsp:spPr>
        <a:xfrm>
          <a:off x="0" y="2893318"/>
          <a:ext cx="6949440" cy="963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 dirty="0"/>
            <a:t>8 SERCOMs</a:t>
          </a:r>
          <a:r>
            <a:rPr lang="en-US" sz="2700" b="0" i="0" kern="1200" baseline="0" dirty="0"/>
            <a:t> – flexible I2C/SPI/UART communication</a:t>
          </a:r>
          <a:endParaRPr lang="en-US" sz="2700" kern="1200" dirty="0"/>
        </a:p>
      </dsp:txBody>
      <dsp:txXfrm>
        <a:off x="0" y="2893318"/>
        <a:ext cx="6949440" cy="963497"/>
      </dsp:txXfrm>
    </dsp:sp>
    <dsp:sp modelId="{ADD92726-5E68-4B28-978F-3A2EA9FC1212}">
      <dsp:nvSpPr>
        <dsp:cNvPr id="0" name=""/>
        <dsp:cNvSpPr/>
      </dsp:nvSpPr>
      <dsp:spPr>
        <a:xfrm>
          <a:off x="0" y="3856816"/>
          <a:ext cx="6949440" cy="0"/>
        </a:xfrm>
        <a:prstGeom prst="lin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B5A21-88C1-4BB7-BF7D-F4B56F2BD43D}">
      <dsp:nvSpPr>
        <dsp:cNvPr id="0" name=""/>
        <dsp:cNvSpPr/>
      </dsp:nvSpPr>
      <dsp:spPr>
        <a:xfrm>
          <a:off x="0" y="3856816"/>
          <a:ext cx="6949440" cy="963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 dirty="0"/>
            <a:t>120 MHz Cortex-M4 + FPU/DSP</a:t>
          </a:r>
          <a:r>
            <a:rPr lang="en-US" sz="2700" b="0" i="0" kern="1200" baseline="0" dirty="0"/>
            <a:t> – fast, real-time processing</a:t>
          </a:r>
          <a:endParaRPr lang="en-US" sz="2700" kern="1200" dirty="0"/>
        </a:p>
      </dsp:txBody>
      <dsp:txXfrm>
        <a:off x="0" y="3856816"/>
        <a:ext cx="6949440" cy="963497"/>
      </dsp:txXfrm>
    </dsp:sp>
    <dsp:sp modelId="{C3147911-4781-45B0-9267-910C1F24ADBC}">
      <dsp:nvSpPr>
        <dsp:cNvPr id="0" name=""/>
        <dsp:cNvSpPr/>
      </dsp:nvSpPr>
      <dsp:spPr>
        <a:xfrm>
          <a:off x="0" y="4820313"/>
          <a:ext cx="6949440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18C7D-5C65-461D-B190-76B84288CF98}">
      <dsp:nvSpPr>
        <dsp:cNvPr id="0" name=""/>
        <dsp:cNvSpPr/>
      </dsp:nvSpPr>
      <dsp:spPr>
        <a:xfrm>
          <a:off x="0" y="4820313"/>
          <a:ext cx="6949440" cy="963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 dirty="0"/>
            <a:t>1MB Flash / 256KB RAM</a:t>
          </a:r>
          <a:r>
            <a:rPr lang="en-US" sz="2700" b="0" i="0" kern="1200" baseline="0" dirty="0"/>
            <a:t> – enough for complex logic and buffering</a:t>
          </a:r>
          <a:endParaRPr lang="en-US" sz="2700" kern="1200" dirty="0"/>
        </a:p>
      </dsp:txBody>
      <dsp:txXfrm>
        <a:off x="0" y="4820313"/>
        <a:ext cx="6949440" cy="9634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9394B-8999-4018-A57F-F2C73D8A5240}">
      <dsp:nvSpPr>
        <dsp:cNvPr id="0" name=""/>
        <dsp:cNvSpPr/>
      </dsp:nvSpPr>
      <dsp:spPr>
        <a:xfrm>
          <a:off x="0" y="375298"/>
          <a:ext cx="694944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354" tIns="499872" rIns="53935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[PLAY]:{“title”: “Entertainer”, “artist”: “Joplin”, “genre”: “Ragtime”} </a:t>
          </a:r>
          <a:endParaRPr lang="en-GB" sz="2400" kern="1200" dirty="0"/>
        </a:p>
      </dsp:txBody>
      <dsp:txXfrm>
        <a:off x="0" y="375298"/>
        <a:ext cx="6949440" cy="1360800"/>
      </dsp:txXfrm>
    </dsp:sp>
    <dsp:sp modelId="{F51F2D04-996A-45AB-BBA4-9A4145AC1A74}">
      <dsp:nvSpPr>
        <dsp:cNvPr id="0" name=""/>
        <dsp:cNvSpPr/>
      </dsp:nvSpPr>
      <dsp:spPr>
        <a:xfrm>
          <a:off x="347472" y="21058"/>
          <a:ext cx="4864608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Play </a:t>
          </a:r>
          <a:endParaRPr lang="en-GB" sz="2400" kern="1200" dirty="0"/>
        </a:p>
      </dsp:txBody>
      <dsp:txXfrm>
        <a:off x="382057" y="55643"/>
        <a:ext cx="4795438" cy="639310"/>
      </dsp:txXfrm>
    </dsp:sp>
    <dsp:sp modelId="{BFA122C1-76A7-4B09-BE75-630A381E9B1E}">
      <dsp:nvSpPr>
        <dsp:cNvPr id="0" name=""/>
        <dsp:cNvSpPr/>
      </dsp:nvSpPr>
      <dsp:spPr>
        <a:xfrm>
          <a:off x="0" y="2219938"/>
          <a:ext cx="6949440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354" tIns="499872" rIns="53935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“Pause” current song is paused with offsets calculated and stored for playing the same song</a:t>
          </a:r>
          <a:endParaRPr lang="en-GB" sz="2400" kern="1200" dirty="0"/>
        </a:p>
      </dsp:txBody>
      <dsp:txXfrm>
        <a:off x="0" y="2219938"/>
        <a:ext cx="6949440" cy="1701000"/>
      </dsp:txXfrm>
    </dsp:sp>
    <dsp:sp modelId="{0AF5E4D4-4443-44CD-BFC5-8C338CCD6D28}">
      <dsp:nvSpPr>
        <dsp:cNvPr id="0" name=""/>
        <dsp:cNvSpPr/>
      </dsp:nvSpPr>
      <dsp:spPr>
        <a:xfrm>
          <a:off x="347472" y="1865698"/>
          <a:ext cx="4864608" cy="70848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Pause</a:t>
          </a:r>
          <a:endParaRPr lang="en-GB" sz="2400" kern="1200" dirty="0"/>
        </a:p>
      </dsp:txBody>
      <dsp:txXfrm>
        <a:off x="382057" y="1900283"/>
        <a:ext cx="4795438" cy="639310"/>
      </dsp:txXfrm>
    </dsp:sp>
    <dsp:sp modelId="{D96C0ADB-CA2F-4CE2-9C66-6521414E693B}">
      <dsp:nvSpPr>
        <dsp:cNvPr id="0" name=""/>
        <dsp:cNvSpPr/>
      </dsp:nvSpPr>
      <dsp:spPr>
        <a:xfrm>
          <a:off x="0" y="4404779"/>
          <a:ext cx="694944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354" tIns="499872" rIns="53935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“List” traverses microSD card and lists all files and sends over UART</a:t>
          </a:r>
        </a:p>
      </dsp:txBody>
      <dsp:txXfrm>
        <a:off x="0" y="4404779"/>
        <a:ext cx="6949440" cy="1360800"/>
      </dsp:txXfrm>
    </dsp:sp>
    <dsp:sp modelId="{38B5A5A3-D6AE-40EE-A356-FCD3A0260A41}">
      <dsp:nvSpPr>
        <dsp:cNvPr id="0" name=""/>
        <dsp:cNvSpPr/>
      </dsp:nvSpPr>
      <dsp:spPr>
        <a:xfrm>
          <a:off x="347472" y="4050539"/>
          <a:ext cx="4864608" cy="70848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List</a:t>
          </a:r>
          <a:endParaRPr lang="en-GB" sz="2400" kern="1200" dirty="0"/>
        </a:p>
      </dsp:txBody>
      <dsp:txXfrm>
        <a:off x="382057" y="4085124"/>
        <a:ext cx="4795438" cy="6393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BFF38-7D3D-4A3C-B7FE-A7B1E2976799}">
      <dsp:nvSpPr>
        <dsp:cNvPr id="0" name=""/>
        <dsp:cNvSpPr/>
      </dsp:nvSpPr>
      <dsp:spPr>
        <a:xfrm>
          <a:off x="2333145" y="1514758"/>
          <a:ext cx="505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93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572700" y="1557796"/>
        <a:ext cx="26826" cy="5365"/>
      </dsp:txXfrm>
    </dsp:sp>
    <dsp:sp modelId="{42DB3B58-28A6-4459-8304-9FDACFC70450}">
      <dsp:nvSpPr>
        <dsp:cNvPr id="0" name=""/>
        <dsp:cNvSpPr/>
      </dsp:nvSpPr>
      <dsp:spPr>
        <a:xfrm>
          <a:off x="2177" y="860648"/>
          <a:ext cx="2332767" cy="13996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8" tIns="119986" rIns="114308" bIns="11998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MIDI file uploaded by user</a:t>
          </a:r>
        </a:p>
      </dsp:txBody>
      <dsp:txXfrm>
        <a:off x="2177" y="860648"/>
        <a:ext cx="2332767" cy="1399660"/>
      </dsp:txXfrm>
    </dsp:sp>
    <dsp:sp modelId="{F3989A88-C426-4C5F-A785-219AB1DB2B5F}">
      <dsp:nvSpPr>
        <dsp:cNvPr id="0" name=""/>
        <dsp:cNvSpPr/>
      </dsp:nvSpPr>
      <dsp:spPr>
        <a:xfrm>
          <a:off x="5202450" y="1514758"/>
          <a:ext cx="505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93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442005" y="1557796"/>
        <a:ext cx="26826" cy="5365"/>
      </dsp:txXfrm>
    </dsp:sp>
    <dsp:sp modelId="{1CD77B82-4B6C-48D8-A889-69E948A7A05D}">
      <dsp:nvSpPr>
        <dsp:cNvPr id="0" name=""/>
        <dsp:cNvSpPr/>
      </dsp:nvSpPr>
      <dsp:spPr>
        <a:xfrm>
          <a:off x="2871482" y="860648"/>
          <a:ext cx="2332767" cy="13996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8" tIns="119986" rIns="114308" bIns="11998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MIDI file sent to backend for translation to binary</a:t>
          </a:r>
        </a:p>
      </dsp:txBody>
      <dsp:txXfrm>
        <a:off x="2871482" y="860648"/>
        <a:ext cx="2332767" cy="1399660"/>
      </dsp:txXfrm>
    </dsp:sp>
    <dsp:sp modelId="{180814F5-1DA0-43DD-B931-9D4B4D9C657E}">
      <dsp:nvSpPr>
        <dsp:cNvPr id="0" name=""/>
        <dsp:cNvSpPr/>
      </dsp:nvSpPr>
      <dsp:spPr>
        <a:xfrm>
          <a:off x="8071754" y="1514758"/>
          <a:ext cx="505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936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311309" y="1557796"/>
        <a:ext cx="26826" cy="5365"/>
      </dsp:txXfrm>
    </dsp:sp>
    <dsp:sp modelId="{9666BDF8-2EA5-4D02-8A2B-EC282313C5C4}">
      <dsp:nvSpPr>
        <dsp:cNvPr id="0" name=""/>
        <dsp:cNvSpPr/>
      </dsp:nvSpPr>
      <dsp:spPr>
        <a:xfrm>
          <a:off x="5740786" y="860648"/>
          <a:ext cx="2332767" cy="13996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8" tIns="119986" rIns="114308" bIns="11998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Binary file returned to frontend and sent to ESP32</a:t>
          </a:r>
        </a:p>
      </dsp:txBody>
      <dsp:txXfrm>
        <a:off x="5740786" y="860648"/>
        <a:ext cx="2332767" cy="1399660"/>
      </dsp:txXfrm>
    </dsp:sp>
    <dsp:sp modelId="{D7767307-FA42-49A7-8C84-4F2FE3E36BBF}">
      <dsp:nvSpPr>
        <dsp:cNvPr id="0" name=""/>
        <dsp:cNvSpPr/>
      </dsp:nvSpPr>
      <dsp:spPr>
        <a:xfrm>
          <a:off x="1168561" y="2258509"/>
          <a:ext cx="8607913" cy="505936"/>
        </a:xfrm>
        <a:custGeom>
          <a:avLst/>
          <a:gdLst/>
          <a:ahLst/>
          <a:cxnLst/>
          <a:rect l="0" t="0" r="0" b="0"/>
          <a:pathLst>
            <a:path>
              <a:moveTo>
                <a:pt x="8607913" y="0"/>
              </a:moveTo>
              <a:lnTo>
                <a:pt x="8607913" y="270068"/>
              </a:lnTo>
              <a:lnTo>
                <a:pt x="0" y="270068"/>
              </a:lnTo>
              <a:lnTo>
                <a:pt x="0" y="5059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256903" y="2508794"/>
        <a:ext cx="431230" cy="5365"/>
      </dsp:txXfrm>
    </dsp:sp>
    <dsp:sp modelId="{B29B4BEB-EF2A-40B4-9F49-2C71440977C4}">
      <dsp:nvSpPr>
        <dsp:cNvPr id="0" name=""/>
        <dsp:cNvSpPr/>
      </dsp:nvSpPr>
      <dsp:spPr>
        <a:xfrm>
          <a:off x="8610091" y="860648"/>
          <a:ext cx="2332767" cy="13996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8" tIns="119986" rIns="114308" bIns="11998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File saved to ESP32 SPIFFS</a:t>
          </a:r>
        </a:p>
      </dsp:txBody>
      <dsp:txXfrm>
        <a:off x="8610091" y="860648"/>
        <a:ext cx="2332767" cy="1399660"/>
      </dsp:txXfrm>
    </dsp:sp>
    <dsp:sp modelId="{40344173-C713-47F3-AE02-CF447D30D494}">
      <dsp:nvSpPr>
        <dsp:cNvPr id="0" name=""/>
        <dsp:cNvSpPr/>
      </dsp:nvSpPr>
      <dsp:spPr>
        <a:xfrm>
          <a:off x="2333145" y="3450956"/>
          <a:ext cx="505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93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572700" y="3493993"/>
        <a:ext cx="26826" cy="5365"/>
      </dsp:txXfrm>
    </dsp:sp>
    <dsp:sp modelId="{ABF55C7B-A7C3-4470-B0AC-977A4FCAFAB9}">
      <dsp:nvSpPr>
        <dsp:cNvPr id="0" name=""/>
        <dsp:cNvSpPr/>
      </dsp:nvSpPr>
      <dsp:spPr>
        <a:xfrm>
          <a:off x="2177" y="2796845"/>
          <a:ext cx="2332767" cy="13996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8" tIns="119986" rIns="114308" bIns="11998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File sent to Grand Central via UART</a:t>
          </a:r>
        </a:p>
      </dsp:txBody>
      <dsp:txXfrm>
        <a:off x="2177" y="2796845"/>
        <a:ext cx="2332767" cy="1399660"/>
      </dsp:txXfrm>
    </dsp:sp>
    <dsp:sp modelId="{B6FAD69C-CE4E-4D31-AAC6-32F675403525}">
      <dsp:nvSpPr>
        <dsp:cNvPr id="0" name=""/>
        <dsp:cNvSpPr/>
      </dsp:nvSpPr>
      <dsp:spPr>
        <a:xfrm>
          <a:off x="5202450" y="3450956"/>
          <a:ext cx="505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93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442005" y="3493993"/>
        <a:ext cx="26826" cy="5365"/>
      </dsp:txXfrm>
    </dsp:sp>
    <dsp:sp modelId="{14FAB780-9637-4BEA-A61A-F6420F3CDAE7}">
      <dsp:nvSpPr>
        <dsp:cNvPr id="0" name=""/>
        <dsp:cNvSpPr/>
      </dsp:nvSpPr>
      <dsp:spPr>
        <a:xfrm>
          <a:off x="2871482" y="2796845"/>
          <a:ext cx="2332767" cy="13996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8" tIns="119986" rIns="114308" bIns="11998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File saved to microSD card</a:t>
          </a:r>
        </a:p>
      </dsp:txBody>
      <dsp:txXfrm>
        <a:off x="2871482" y="2796845"/>
        <a:ext cx="2332767" cy="1399660"/>
      </dsp:txXfrm>
    </dsp:sp>
    <dsp:sp modelId="{45775F74-DE97-4E61-9708-4527A7EF7223}">
      <dsp:nvSpPr>
        <dsp:cNvPr id="0" name=""/>
        <dsp:cNvSpPr/>
      </dsp:nvSpPr>
      <dsp:spPr>
        <a:xfrm>
          <a:off x="5740786" y="2796845"/>
          <a:ext cx="2332767" cy="13996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8" tIns="119986" rIns="114308" bIns="11998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File deleted from ESP32 SPIFFS</a:t>
          </a:r>
        </a:p>
      </dsp:txBody>
      <dsp:txXfrm>
        <a:off x="5740786" y="2796845"/>
        <a:ext cx="2332767" cy="1399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2FAD2-274B-4FAA-83F1-29E71AC7BAB1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FBD15-71DF-41AA-B855-139FCA9B8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80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FBD15-71DF-41AA-B855-139FCA9B8F3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725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FBD15-71DF-41AA-B855-139FCA9B8F3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31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FBD15-71DF-41AA-B855-139FCA9B8F3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239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FBD15-71DF-41AA-B855-139FCA9B8F3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678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FBD15-71DF-41AA-B855-139FCA9B8F3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681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FBD15-71DF-41AA-B855-139FCA9B8F3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88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FBD15-71DF-41AA-B855-139FCA9B8F3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185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FBD15-71DF-41AA-B855-139FCA9B8F3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89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FBD15-71DF-41AA-B855-139FCA9B8F3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592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FBD15-71DF-41AA-B855-139FCA9B8F3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778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FBD15-71DF-41AA-B855-139FCA9B8F3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867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FBD15-71DF-41AA-B855-139FCA9B8F3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845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FBD15-71DF-41AA-B855-139FCA9B8F3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297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FBD15-71DF-41AA-B855-139FCA9B8F3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88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68A2-0C25-9CEB-D87A-616944045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4D91D-22C9-0FBB-7C5B-25521D7F5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870D7-97CF-76B5-0124-F98441AC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1C1E-8009-4236-A478-5E9E5C4C41D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A8508-2ED2-562F-9252-05B5AA56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492B-0EE1-C28B-901C-13103255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10C3-D15D-43AE-8A70-EB32B6780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4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82E6-9C46-3C2C-3077-82B3CCA2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D1899-72E4-668F-30A0-5E40D66E6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17061-7886-DCAF-6D35-3A1E26FC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1C1E-8009-4236-A478-5E9E5C4C41D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A2688-1401-8FE4-71D5-B54D3EB5D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16DF8-0486-6C14-0DE9-D9E98B76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10C3-D15D-43AE-8A70-EB32B6780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51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94691-AD74-4CC9-628D-8EFC42A6B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6584F-FF75-1B74-DB84-3D58031C7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27495-017E-F690-C21E-DA93E691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1C1E-8009-4236-A478-5E9E5C4C41D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D056-2AC9-9D47-35A8-4E6A5AFF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4B065-659D-463E-B255-3D092430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10C3-D15D-43AE-8A70-EB32B6780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18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5587-D837-E109-D114-6240B4CF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B6756-AE04-714B-733C-C2A91A604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91999-C03C-1D27-5807-E00B260A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1C1E-8009-4236-A478-5E9E5C4C41D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BCCCA-5DF8-B874-82B9-640651E2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443A5-E3CB-7ABA-0925-466F103F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10C3-D15D-43AE-8A70-EB32B6780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24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464F-3A80-81C1-FB97-4435ED6E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F133B-8104-4EA1-A402-772DE1CDF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B82F1-F4F8-ABF9-D6DA-1473FADE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1C1E-8009-4236-A478-5E9E5C4C41D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26ADA-54B2-07C8-97E2-5DDB3C5F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2CCB1-059A-033C-FA54-67AEE2CE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10C3-D15D-43AE-8A70-EB32B6780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90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2738-397F-16FF-8D84-57D8BE8B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701A2-4331-CB66-D198-6AF821232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0A725-FD9F-9B19-4046-DA58F2E43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FA86F-24D2-371D-1B4A-4D307A95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1C1E-8009-4236-A478-5E9E5C4C41D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9DB8E-EBC8-E3C0-5E43-529C7CB2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D67E3-AFB4-2F43-26AB-2B886170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10C3-D15D-43AE-8A70-EB32B6780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52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B891-E116-4C7A-8BD4-57E58E7E7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008BA-541D-853F-AB03-ED5C33029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45C32-D8C8-66F4-A48C-5B6192F55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4930B-B708-95FE-D49C-EA0BE9656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E5516-C1CE-8476-51A0-1EBD1FF90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A9FC32-C5F8-2ECF-5E60-16C6CDD8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1C1E-8009-4236-A478-5E9E5C4C41D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BD45B-F213-6585-C658-BD2D79B7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E51DB-66C4-2AC9-D313-0797C1E1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10C3-D15D-43AE-8A70-EB32B6780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90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3833-677E-D6EF-97CB-190A0D85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FD9E3-7F67-FEED-1FC8-52BE3F09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1C1E-8009-4236-A478-5E9E5C4C41D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421BA-EA9D-19FB-AB0A-EFC011CD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2C45D-0358-B66A-CF6C-AA465AC0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10C3-D15D-43AE-8A70-EB32B6780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51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2F793-203D-5FF8-D765-9E8CEE8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1C1E-8009-4236-A478-5E9E5C4C41D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35A6C-4011-F374-3979-077AD6EB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F2E00-7C70-44E0-000B-29E72D8F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10C3-D15D-43AE-8A70-EB32B6780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40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F1D1-2BFD-3A63-8CCB-058A0C46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1A67-060A-50ED-BCC1-C98B806A1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AE5F5-95CE-49FA-0A8F-6EE08C20E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214FF-BDB5-6C45-C58E-6D3C6821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1C1E-8009-4236-A478-5E9E5C4C41D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AF1D7-E3FE-6559-E6CC-0ECF7036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9DE70-B05F-1C76-047E-59DE1795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10C3-D15D-43AE-8A70-EB32B6780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83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169D-60B2-793C-5E16-3CB38236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2D4FE-C808-2CC6-2C1C-9527FBA78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BE226-8BFE-7086-4F69-71A28751E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C69F7-783F-E553-A14F-4EADCEA7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1C1E-8009-4236-A478-5E9E5C4C41D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BCFFA-198E-658F-73F1-A46F8BCF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4ABAF-7683-17A9-AF88-8B2CE431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10C3-D15D-43AE-8A70-EB32B6780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34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0228B9-0489-6859-D607-82144FA1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906F4-02A1-4C0A-A70A-B6DE8ABE1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E9CBF-011D-3CA5-B409-EC7A85C3F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1C1E-8009-4236-A478-5E9E5C4C41D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E0588-53F9-F2AC-3BA2-6A0285F20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3E38F-4A5F-963B-1559-2633B9ED2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7E10C3-D15D-43AE-8A70-EB32B6780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38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pzkTf3Y7SAQ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3" Type="http://schemas.openxmlformats.org/officeDocument/2006/relationships/image" Target="../media/image18.jpg"/><Relationship Id="rId7" Type="http://schemas.openxmlformats.org/officeDocument/2006/relationships/diagramQuickStyle" Target="../diagrams/quickStyle14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4.xml"/><Relationship Id="rId5" Type="http://schemas.openxmlformats.org/officeDocument/2006/relationships/diagramData" Target="../diagrams/data14.xml"/><Relationship Id="rId4" Type="http://schemas.openxmlformats.org/officeDocument/2006/relationships/image" Target="../media/image19.jpg"/><Relationship Id="rId9" Type="http://schemas.microsoft.com/office/2007/relationships/diagramDrawing" Target="../diagrams/drawing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jet21@ic.ac.u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7280A-D6FD-DD4E-A965-52C1079C7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593" y="340661"/>
            <a:ext cx="7326472" cy="787897"/>
          </a:xfrm>
        </p:spPr>
        <p:txBody>
          <a:bodyPr wrap="square" anchor="b">
            <a:normAutofit/>
          </a:bodyPr>
          <a:lstStyle/>
          <a:p>
            <a:pPr algn="l"/>
            <a:r>
              <a:rPr lang="en-GB" sz="4700" err="1"/>
              <a:t>gAItar</a:t>
            </a:r>
            <a:endParaRPr lang="en-GB" sz="4700"/>
          </a:p>
        </p:txBody>
      </p:sp>
      <p:pic>
        <p:nvPicPr>
          <p:cNvPr id="5" name="Picture 4" descr="A machine with wires and a guitar&#10;&#10;AI-generated content may be incorrect.">
            <a:extLst>
              <a:ext uri="{FF2B5EF4-FFF2-40B4-BE49-F238E27FC236}">
                <a16:creationId xmlns:a16="http://schemas.microsoft.com/office/drawing/2014/main" id="{9B41C8F1-F567-7083-E1D8-76D539A9E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4" b="3370"/>
          <a:stretch>
            <a:fillRect/>
          </a:stretch>
        </p:blipFill>
        <p:spPr>
          <a:xfrm>
            <a:off x="20" y="1238596"/>
            <a:ext cx="12191979" cy="561940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25ED33F-235E-A55B-1DF1-3985FF535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4065" y="340660"/>
            <a:ext cx="4183447" cy="787897"/>
          </a:xfrm>
        </p:spPr>
        <p:txBody>
          <a:bodyPr anchor="ctr">
            <a:normAutofit/>
          </a:bodyPr>
          <a:lstStyle/>
          <a:p>
            <a:pPr algn="r"/>
            <a:r>
              <a:rPr lang="en-GB" sz="1800"/>
              <a:t>A robotically actuated acoustic guitar with generative AI</a:t>
            </a:r>
          </a:p>
        </p:txBody>
      </p:sp>
    </p:spTree>
    <p:extLst>
      <p:ext uri="{BB962C8B-B14F-4D97-AF65-F5344CB8AC3E}">
        <p14:creationId xmlns:p14="http://schemas.microsoft.com/office/powerpoint/2010/main" val="1296538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FAC4-1E14-0870-4FE4-72AB0CFB9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GB" sz="3200"/>
              <a:t>Frontend overview (React.js)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DC344-8A10-426E-A32E-EA9BC5A7C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397051"/>
            <a:ext cx="6389346" cy="407320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EFFBA7-A10B-7D77-27E3-B44BA2BEB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835114"/>
              </p:ext>
            </p:extLst>
          </p:nvPr>
        </p:nvGraphicFramePr>
        <p:xfrm>
          <a:off x="876693" y="1397051"/>
          <a:ext cx="3807602" cy="50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32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B7B08-EA95-9907-4ED3-4E537951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GB" dirty="0"/>
              <a:t>ESP32 Wi-Fi Co-processor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C871-BFB8-B114-2AE2-A40B115ED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en-GB" sz="1800"/>
              <a:t>Web Server – (Play, Pause, Skip, Upload, List)</a:t>
            </a:r>
          </a:p>
          <a:p>
            <a:r>
              <a:rPr lang="en-GB" sz="1800"/>
              <a:t>Wi-Fi Connection – (Local network)</a:t>
            </a:r>
          </a:p>
          <a:p>
            <a:r>
              <a:rPr lang="en-GB" sz="1800"/>
              <a:t>UART bridge – (forwards control commands and files over UART)</a:t>
            </a:r>
          </a:p>
          <a:p>
            <a:r>
              <a:rPr lang="en-GB" sz="1800"/>
              <a:t>Real-Time status – (handles information from UART and sends to frontend via Websocket)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7419C07-0319-5C36-895E-3BA6E05FE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1261" y="1363885"/>
            <a:ext cx="5837780" cy="413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280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B79CA-1CB8-A133-67D7-E2B7AC1F9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57BD6-3FD3-9B01-5BC2-029B9489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1039882"/>
            <a:ext cx="4158605" cy="4778235"/>
          </a:xfrm>
        </p:spPr>
        <p:txBody>
          <a:bodyPr anchor="t">
            <a:normAutofit/>
          </a:bodyPr>
          <a:lstStyle/>
          <a:p>
            <a:r>
              <a:rPr lang="en-GB"/>
              <a:t>Adafruit Grand Central Hardware Controller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0F3161E-8376-A88C-0AC9-943CC1DC2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120" y="1039882"/>
            <a:ext cx="6144768" cy="5179925"/>
          </a:xfrm>
        </p:spPr>
        <p:txBody>
          <a:bodyPr anchor="t">
            <a:normAutofit/>
          </a:bodyPr>
          <a:lstStyle/>
          <a:p>
            <a:r>
              <a:rPr lang="en-GB"/>
              <a:t>Respond to UART commands from ESP32</a:t>
            </a:r>
          </a:p>
          <a:p>
            <a:r>
              <a:rPr lang="en-GB"/>
              <a:t>Store binary IR files on microSD card</a:t>
            </a:r>
          </a:p>
          <a:p>
            <a:r>
              <a:rPr lang="en-GB"/>
              <a:t>Parse IR files to control actuators</a:t>
            </a:r>
          </a:p>
          <a:p>
            <a:r>
              <a:rPr lang="en-GB"/>
              <a:t>Send status updates over UART to ESP32</a:t>
            </a:r>
          </a:p>
          <a:p>
            <a:r>
              <a:rPr lang="en-GB"/>
              <a:t>RTOS tasks: file receiver, instruction receiver, playback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545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FD523-188A-EACE-085D-1D5371EE1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GB"/>
              <a:t>Adafruit Grand Central</a:t>
            </a:r>
            <a:endParaRPr lang="en-GB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1F6CF2C-2F3B-216B-0EE9-FCBFD8917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298791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8">
            <a:extLst>
              <a:ext uri="{FF2B5EF4-FFF2-40B4-BE49-F238E27FC236}">
                <a16:creationId xmlns:a16="http://schemas.microsoft.com/office/drawing/2014/main" id="{B6857AEC-52F2-1310-BD46-D5810F00C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83" y="3441958"/>
            <a:ext cx="1970056" cy="143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29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C9AEA-17C3-0388-CB0E-3AD0A7C3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GB" sz="4000" dirty="0"/>
              <a:t>Command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31FCCF-8066-53CA-BE8A-C48FD61A9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764265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0033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5653A-3504-B425-0FBD-562C3010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GB" dirty="0"/>
              <a:t>File upload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50A1D5-461D-9D92-4DF8-65B77502FC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89928"/>
              </p:ext>
            </p:extLst>
          </p:nvPr>
        </p:nvGraphicFramePr>
        <p:xfrm>
          <a:off x="634315" y="821031"/>
          <a:ext cx="10945037" cy="5057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C82814-B2AB-A32D-4D7E-AF92745B28A3}"/>
              </a:ext>
            </a:extLst>
          </p:cNvPr>
          <p:cNvSpPr txBox="1"/>
          <p:nvPr/>
        </p:nvSpPr>
        <p:spPr>
          <a:xfrm>
            <a:off x="1346073" y="5128069"/>
            <a:ext cx="524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Status updates sent to ESP32 via UART</a:t>
            </a:r>
          </a:p>
        </p:txBody>
      </p:sp>
    </p:spTree>
    <p:extLst>
      <p:ext uri="{BB962C8B-B14F-4D97-AF65-F5344CB8AC3E}">
        <p14:creationId xmlns:p14="http://schemas.microsoft.com/office/powerpoint/2010/main" val="354297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CD6C-A818-9F29-C892-4DCC1192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047"/>
            <a:ext cx="10515600" cy="1325563"/>
          </a:xfrm>
        </p:spPr>
        <p:txBody>
          <a:bodyPr/>
          <a:lstStyle/>
          <a:p>
            <a:r>
              <a:rPr lang="en-GB" dirty="0"/>
              <a:t>UART file upload TX state machine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5A3F3A-0CD7-30F0-17C4-C51C7ED71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78551"/>
              </p:ext>
            </p:extLst>
          </p:nvPr>
        </p:nvGraphicFramePr>
        <p:xfrm>
          <a:off x="0" y="1005840"/>
          <a:ext cx="12335256" cy="585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1FF4D3-5BAE-915D-E452-01FA290F7E46}"/>
              </a:ext>
            </a:extLst>
          </p:cNvPr>
          <p:cNvCxnSpPr>
            <a:cxnSpLocks/>
          </p:cNvCxnSpPr>
          <p:nvPr/>
        </p:nvCxnSpPr>
        <p:spPr>
          <a:xfrm flipV="1">
            <a:off x="8251889" y="5320331"/>
            <a:ext cx="600454" cy="669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D8A4C8-3FAE-121B-B6CC-56FA4A132923}"/>
              </a:ext>
            </a:extLst>
          </p:cNvPr>
          <p:cNvSpPr txBox="1"/>
          <p:nvPr/>
        </p:nvSpPr>
        <p:spPr>
          <a:xfrm>
            <a:off x="8859962" y="5681254"/>
            <a:ext cx="912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Invalid ACK </a:t>
            </a:r>
            <a:r>
              <a:rPr lang="en-GB" sz="1100" dirty="0" err="1"/>
              <a:t>recvd</a:t>
            </a:r>
            <a:r>
              <a:rPr lang="en-GB" sz="1100" dirty="0"/>
              <a:t> retry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97F87-232B-63FC-F7A3-B188AA07D6B7}"/>
              </a:ext>
            </a:extLst>
          </p:cNvPr>
          <p:cNvSpPr txBox="1"/>
          <p:nvPr/>
        </p:nvSpPr>
        <p:spPr>
          <a:xfrm>
            <a:off x="5788152" y="6251458"/>
            <a:ext cx="758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ACK valid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4FB8B2-E212-0701-A1EC-D8BAA5E18CAC}"/>
              </a:ext>
            </a:extLst>
          </p:cNvPr>
          <p:cNvCxnSpPr>
            <a:cxnSpLocks/>
          </p:cNvCxnSpPr>
          <p:nvPr/>
        </p:nvCxnSpPr>
        <p:spPr>
          <a:xfrm>
            <a:off x="3606930" y="5320331"/>
            <a:ext cx="554353" cy="721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35CFB8-F99B-C609-BF2B-E9A9B1DDD883}"/>
              </a:ext>
            </a:extLst>
          </p:cNvPr>
          <p:cNvSpPr txBox="1"/>
          <p:nvPr/>
        </p:nvSpPr>
        <p:spPr>
          <a:xfrm>
            <a:off x="2875981" y="5636716"/>
            <a:ext cx="11121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Invalid ACK retry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E3071-D253-CB85-8F08-897661428C68}"/>
              </a:ext>
            </a:extLst>
          </p:cNvPr>
          <p:cNvSpPr txBox="1"/>
          <p:nvPr/>
        </p:nvSpPr>
        <p:spPr>
          <a:xfrm>
            <a:off x="2902078" y="3408293"/>
            <a:ext cx="758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ACK valid</a:t>
            </a:r>
          </a:p>
        </p:txBody>
      </p:sp>
    </p:spTree>
    <p:extLst>
      <p:ext uri="{BB962C8B-B14F-4D97-AF65-F5344CB8AC3E}">
        <p14:creationId xmlns:p14="http://schemas.microsoft.com/office/powerpoint/2010/main" val="42689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E30A-B99C-36A2-D789-B601A4CB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0"/>
            <a:ext cx="10515600" cy="1325563"/>
          </a:xfrm>
        </p:spPr>
        <p:txBody>
          <a:bodyPr/>
          <a:lstStyle/>
          <a:p>
            <a:r>
              <a:rPr lang="en-GB" dirty="0"/>
              <a:t>UART file upload RX state machine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610748-B9E7-ECDD-B788-6E8B978AC9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103432"/>
              </p:ext>
            </p:extLst>
          </p:nvPr>
        </p:nvGraphicFramePr>
        <p:xfrm>
          <a:off x="0" y="1133856"/>
          <a:ext cx="12262104" cy="5724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A77BA7-FDB5-2746-6561-1C69436535BE}"/>
              </a:ext>
            </a:extLst>
          </p:cNvPr>
          <p:cNvCxnSpPr>
            <a:cxnSpLocks/>
          </p:cNvCxnSpPr>
          <p:nvPr/>
        </p:nvCxnSpPr>
        <p:spPr>
          <a:xfrm>
            <a:off x="5785104" y="6044184"/>
            <a:ext cx="6217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34EAB4-DCA2-1005-CA55-BD3989498F98}"/>
              </a:ext>
            </a:extLst>
          </p:cNvPr>
          <p:cNvSpPr txBox="1"/>
          <p:nvPr/>
        </p:nvSpPr>
        <p:spPr>
          <a:xfrm>
            <a:off x="5785104" y="5448300"/>
            <a:ext cx="7132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More chunks needed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973554-A9C9-E895-F348-9768EC8CF1C9}"/>
              </a:ext>
            </a:extLst>
          </p:cNvPr>
          <p:cNvSpPr txBox="1"/>
          <p:nvPr/>
        </p:nvSpPr>
        <p:spPr>
          <a:xfrm>
            <a:off x="2971800" y="4709160"/>
            <a:ext cx="96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All chunks received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335B9-F6D0-D6B2-5EAD-D3DAD2EBD8F5}"/>
              </a:ext>
            </a:extLst>
          </p:cNvPr>
          <p:cNvSpPr txBox="1"/>
          <p:nvPr/>
        </p:nvSpPr>
        <p:spPr>
          <a:xfrm>
            <a:off x="7626096" y="2028532"/>
            <a:ext cx="8869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Valid header</a:t>
            </a:r>
          </a:p>
        </p:txBody>
      </p:sp>
    </p:spTree>
    <p:extLst>
      <p:ext uri="{BB962C8B-B14F-4D97-AF65-F5344CB8AC3E}">
        <p14:creationId xmlns:p14="http://schemas.microsoft.com/office/powerpoint/2010/main" val="676980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FF365-687D-9061-90AE-BC8783BE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GB" dirty="0"/>
              <a:t>Status updates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DCB37F-020C-2DBB-94C7-967672FE4B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031823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8378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5E69A-6B75-7EA2-7628-1CBF75FC4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GB" sz="4000" dirty="0"/>
              <a:t>Actuation hardware</a:t>
            </a:r>
          </a:p>
        </p:txBody>
      </p:sp>
      <p:pic>
        <p:nvPicPr>
          <p:cNvPr id="11" name="Picture 10" descr="A close up of a circuit board&#10;&#10;AI-generated content may be incorrect.">
            <a:extLst>
              <a:ext uri="{FF2B5EF4-FFF2-40B4-BE49-F238E27FC236}">
                <a16:creationId xmlns:a16="http://schemas.microsoft.com/office/drawing/2014/main" id="{71E2C3A8-0FAA-34D3-A690-B45768A80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3713834"/>
            <a:ext cx="5178206" cy="102269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F553CB-7280-9669-B58B-88F82A7C6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786230"/>
              </p:ext>
            </p:extLst>
          </p:nvPr>
        </p:nvGraphicFramePr>
        <p:xfrm>
          <a:off x="761802" y="2321476"/>
          <a:ext cx="4864875" cy="3850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947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E7A827-4DD7-8A5A-4519-32BDA5CDB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75348D-3376-10BB-E89D-A72720D88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48B6B-B6A0-CA42-BBEF-ABFF9310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548640"/>
            <a:ext cx="7098627" cy="1325236"/>
          </a:xfrm>
        </p:spPr>
        <p:txBody>
          <a:bodyPr anchor="t">
            <a:normAutofit/>
          </a:bodyPr>
          <a:lstStyle/>
          <a:p>
            <a:r>
              <a:rPr lang="en-GB" dirty="0"/>
              <a:t>Video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C4E89-7F08-32C4-F28A-D98FBCF5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424" y="1899631"/>
            <a:ext cx="7333128" cy="40117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dirty="0">
                <a:hlinkClick r:id="rId2"/>
              </a:rPr>
              <a:t>https://youtu.be/pzkTf3Y7SAQ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58009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31EDF-F884-853C-B6F8-0C9B503C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GB" sz="4000" dirty="0"/>
              <a:t>Actuation control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50F90-4C30-0788-8FE0-489A1450E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321476"/>
            <a:ext cx="4864875" cy="3850724"/>
          </a:xfrm>
        </p:spPr>
        <p:txBody>
          <a:bodyPr anchor="ctr">
            <a:normAutofit/>
          </a:bodyPr>
          <a:lstStyle/>
          <a:p>
            <a:r>
              <a:rPr lang="en-GB" sz="2000"/>
              <a:t>Servos toggle, damping position </a:t>
            </a:r>
          </a:p>
          <a:p>
            <a:r>
              <a:rPr lang="en-GB" sz="2000"/>
              <a:t>Binary file unpacked event by event</a:t>
            </a:r>
          </a:p>
          <a:p>
            <a:pPr marL="0" indent="0">
              <a:buNone/>
            </a:pPr>
            <a:r>
              <a:rPr lang="en-GB" sz="2000"/>
              <a:t>event[7:5] is string, event[4:0] fret (5’d31 is string off event)</a:t>
            </a:r>
          </a:p>
          <a:p>
            <a:r>
              <a:rPr lang="en-GB" sz="2000"/>
              <a:t>Each string mapped to a bit in fretStates byte</a:t>
            </a:r>
          </a:p>
          <a:p>
            <a:r>
              <a:rPr lang="en-GB" sz="2000"/>
              <a:t>Eg to press B(2), D(4) and A(5) string on the 3</a:t>
            </a:r>
            <a:r>
              <a:rPr lang="en-GB" sz="2000" baseline="30000"/>
              <a:t>rd</a:t>
            </a:r>
            <a:r>
              <a:rPr lang="en-GB" sz="2000"/>
              <a:t> fret: </a:t>
            </a:r>
          </a:p>
          <a:p>
            <a:pPr marL="0" indent="0">
              <a:buNone/>
            </a:pPr>
            <a:r>
              <a:rPr lang="en-GB" sz="2000"/>
              <a:t>fretStates[2] = 0x02|0x10|0x80 = 8’b10010010 = 0x92</a:t>
            </a:r>
          </a:p>
          <a:p>
            <a:pPr marL="0" indent="0">
              <a:buNone/>
            </a:pPr>
            <a:endParaRPr lang="en-GB" sz="2000"/>
          </a:p>
          <a:p>
            <a:endParaRPr lang="en-GB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A458E9-7F58-F148-6492-DFD504352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3584488"/>
            <a:ext cx="5178206" cy="128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74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1575FCDF-9379-4936-90E8-B54AEF483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C88C0A4-98F7-318B-4605-6A1315589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11607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4F309-3C24-1D43-97B5-A871F571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15532"/>
            <a:ext cx="10382506" cy="1088266"/>
          </a:xfrm>
        </p:spPr>
        <p:txBody>
          <a:bodyPr>
            <a:normAutofit/>
          </a:bodyPr>
          <a:lstStyle/>
          <a:p>
            <a:r>
              <a:rPr lang="en-GB" sz="4000"/>
              <a:t>Physical Design</a:t>
            </a:r>
          </a:p>
        </p:txBody>
      </p:sp>
      <p:pic>
        <p:nvPicPr>
          <p:cNvPr id="13" name="Picture 12" descr="A close-up of a machine&#10;&#10;AI-generated content may be incorrect.">
            <a:extLst>
              <a:ext uri="{FF2B5EF4-FFF2-40B4-BE49-F238E27FC236}">
                <a16:creationId xmlns:a16="http://schemas.microsoft.com/office/drawing/2014/main" id="{F69585E6-EA23-231E-AB2C-188A8B1BB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198"/>
          <a:stretch>
            <a:fillRect/>
          </a:stretch>
        </p:blipFill>
        <p:spPr>
          <a:xfrm>
            <a:off x="-3" y="1711609"/>
            <a:ext cx="4128118" cy="5146391"/>
          </a:xfrm>
          <a:prstGeom prst="rect">
            <a:avLst/>
          </a:prstGeom>
        </p:spPr>
      </p:pic>
      <p:pic>
        <p:nvPicPr>
          <p:cNvPr id="9" name="Picture 8" descr="A blue and red guitar pick&#10;&#10;AI-generated content may be incorrect.">
            <a:extLst>
              <a:ext uri="{FF2B5EF4-FFF2-40B4-BE49-F238E27FC236}">
                <a16:creationId xmlns:a16="http://schemas.microsoft.com/office/drawing/2014/main" id="{B5928510-C5FB-0F5D-DDC4-228E8C7B6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4" b="3839"/>
          <a:stretch>
            <a:fillRect/>
          </a:stretch>
        </p:blipFill>
        <p:spPr>
          <a:xfrm>
            <a:off x="4128117" y="1711609"/>
            <a:ext cx="3446387" cy="2565474"/>
          </a:xfrm>
          <a:prstGeom prst="rect">
            <a:avLst/>
          </a:prstGeom>
        </p:spPr>
      </p:pic>
      <p:pic>
        <p:nvPicPr>
          <p:cNvPr id="11" name="Picture 10" descr="A black device with wires on a guitar&#10;&#10;AI-generated content may be incorrect.">
            <a:extLst>
              <a:ext uri="{FF2B5EF4-FFF2-40B4-BE49-F238E27FC236}">
                <a16:creationId xmlns:a16="http://schemas.microsoft.com/office/drawing/2014/main" id="{5A1E6ED8-4E3D-CDA5-3D75-AC3CC9B07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7" b="34547"/>
          <a:stretch>
            <a:fillRect/>
          </a:stretch>
        </p:blipFill>
        <p:spPr>
          <a:xfrm>
            <a:off x="4128116" y="4277083"/>
            <a:ext cx="3446387" cy="2580917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5DC1F1B-2AD6-87E4-D3AF-CB5BF8002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298178"/>
              </p:ext>
            </p:extLst>
          </p:nvPr>
        </p:nvGraphicFramePr>
        <p:xfrm>
          <a:off x="8182660" y="2265908"/>
          <a:ext cx="3340555" cy="4037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18244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177E6-B0BE-1924-F942-0EC36C5C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GB"/>
              <a:t>Testing and Evaluation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E5DE16-76A3-E0DD-7ED1-CEE548561E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043013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1865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5B9334-3E03-4CA7-3616-4D3C9DC2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012FA-06DC-0F1E-6CC7-D4A1313A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856" y="548640"/>
            <a:ext cx="9162288" cy="1132258"/>
          </a:xfrm>
        </p:spPr>
        <p:txBody>
          <a:bodyPr>
            <a:normAutofit/>
          </a:bodyPr>
          <a:lstStyle/>
          <a:p>
            <a:r>
              <a:rPr lang="en-GB" dirty="0"/>
              <a:t>Test 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3EF22C-3C25-F153-790A-AA2F68465F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300518"/>
              </p:ext>
            </p:extLst>
          </p:nvPr>
        </p:nvGraphicFramePr>
        <p:xfrm>
          <a:off x="1514856" y="2039112"/>
          <a:ext cx="9162288" cy="406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333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8EDA6-2C2E-22CA-E3CA-B894FAC7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GB"/>
              <a:t>Survey Results</a:t>
            </a:r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221CD74-82FD-D630-906B-6FC04F978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480314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0109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ED92-8BF2-966A-438C-FE72FABC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E15DC9-4510-BB93-9876-CFA97746B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9906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8294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5B9334-3E03-4CA7-3616-4D3C9DC2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6B6D6-9696-7286-E075-EDD079B3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856" y="548640"/>
            <a:ext cx="9162288" cy="1132258"/>
          </a:xfrm>
        </p:spPr>
        <p:txBody>
          <a:bodyPr>
            <a:normAutofit/>
          </a:bodyPr>
          <a:lstStyle/>
          <a:p>
            <a:r>
              <a:rPr lang="en-GB" dirty="0"/>
              <a:t>Future 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0AAEE0-608B-1991-4A4C-0E3C622F8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339318"/>
              </p:ext>
            </p:extLst>
          </p:nvPr>
        </p:nvGraphicFramePr>
        <p:xfrm>
          <a:off x="1514856" y="2039112"/>
          <a:ext cx="9162288" cy="406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321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DE271AA-B13D-127B-31C2-070146FFF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47080-B66D-FEA4-CE02-91FD79C8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31" y="2264921"/>
            <a:ext cx="3817036" cy="3534717"/>
          </a:xfrm>
        </p:spPr>
        <p:txBody>
          <a:bodyPr anchor="t">
            <a:normAutofit/>
          </a:bodyPr>
          <a:lstStyle/>
          <a:p>
            <a:r>
              <a:rPr lang="en-GB" sz="4100"/>
              <a:t>Thanks for listening</a:t>
            </a:r>
            <a:br>
              <a:rPr lang="en-GB" sz="4100"/>
            </a:br>
            <a:br>
              <a:rPr lang="en-GB" sz="4100"/>
            </a:br>
            <a:r>
              <a:rPr lang="en-GB" sz="4100"/>
              <a:t>Any questions?</a:t>
            </a:r>
            <a:br>
              <a:rPr lang="en-GB" sz="4100"/>
            </a:br>
            <a:br>
              <a:rPr lang="en-GB" sz="4100"/>
            </a:br>
            <a:endParaRPr lang="en-GB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BCBEA-2920-E3DD-7CA0-96250F0E3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431" y="3537589"/>
            <a:ext cx="4954900" cy="3556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hlinkClick r:id="rId3"/>
            </a:endParaRPr>
          </a:p>
          <a:p>
            <a:pPr marL="0" indent="0">
              <a:buNone/>
            </a:pPr>
            <a:endParaRPr lang="en-GB" dirty="0">
              <a:hlinkClick r:id="rId3"/>
            </a:endParaRPr>
          </a:p>
          <a:p>
            <a:pPr marL="0" indent="0">
              <a:buNone/>
            </a:pPr>
            <a:endParaRPr lang="en-GB" dirty="0">
              <a:hlinkClick r:id="rId3"/>
            </a:endParaRPr>
          </a:p>
          <a:p>
            <a:pPr marL="0" indent="0">
              <a:buNone/>
            </a:pPr>
            <a:endParaRPr lang="en-GB" dirty="0">
              <a:hlinkClick r:id="rId3"/>
            </a:endParaRPr>
          </a:p>
          <a:p>
            <a:pPr marL="0" indent="0">
              <a:buNone/>
            </a:pPr>
            <a:endParaRPr lang="en-GB" dirty="0">
              <a:hlinkClick r:id="rId3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jet21@ic.ac.uk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35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83A8C-CE31-B474-9AAE-87328CC20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8C6984-C35E-84EE-4D08-800FDA3C8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125096"/>
            <a:ext cx="11327549" cy="413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4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7EB01-E1CA-C27F-B824-F444561F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GB"/>
              <a:t>Backend endpoints</a:t>
            </a:r>
            <a:endParaRPr lang="en-GB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9815C3E-06BB-1E20-0C6C-B5BC0DD682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536514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195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D25BB-3736-DCDA-E221-94C9697F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pPr lvl="0"/>
            <a:r>
              <a:rPr lang="en-GB" sz="4000"/>
              <a:t>/upload-midi-binary overview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5498E48-5166-AC11-E215-DF735FD349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214329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55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056D4-836B-5F5C-A041-2084B570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GB" dirty="0"/>
              <a:t>MIDI to Guitar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3A803AD-B08A-1A82-58FE-38D2435C42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0035579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929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2E5D-8791-2CF6-3C86-488F84C3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91"/>
            <a:ext cx="10515600" cy="1325563"/>
          </a:xfrm>
        </p:spPr>
        <p:txBody>
          <a:bodyPr/>
          <a:lstStyle/>
          <a:p>
            <a:r>
              <a:rPr lang="en-GB" dirty="0"/>
              <a:t>Playback instruction format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DFD4F8-99FC-3611-6FDE-A9853FE19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43" y="1442937"/>
            <a:ext cx="3577007" cy="973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A716E3-A2E4-2084-E460-4C765ABB50E3}"/>
              </a:ext>
            </a:extLst>
          </p:cNvPr>
          <p:cNvSpPr txBox="1"/>
          <p:nvPr/>
        </p:nvSpPr>
        <p:spPr>
          <a:xfrm>
            <a:off x="4614493" y="1690688"/>
            <a:ext cx="460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JSON event format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377D550-674B-CABF-F8D3-E63374A8DCC1}"/>
              </a:ext>
            </a:extLst>
          </p:cNvPr>
          <p:cNvSpPr/>
          <p:nvPr/>
        </p:nvSpPr>
        <p:spPr>
          <a:xfrm>
            <a:off x="2219325" y="2714625"/>
            <a:ext cx="619125" cy="7416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3E7160-C074-2B19-A8BE-5F59377D35A1}"/>
              </a:ext>
            </a:extLst>
          </p:cNvPr>
          <p:cNvSpPr txBox="1"/>
          <p:nvPr/>
        </p:nvSpPr>
        <p:spPr>
          <a:xfrm>
            <a:off x="3143251" y="2895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Binary encoding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844825F-5A1F-4C3B-0E1E-7405290E2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385472"/>
              </p:ext>
            </p:extLst>
          </p:nvPr>
        </p:nvGraphicFramePr>
        <p:xfrm>
          <a:off x="698499" y="3564924"/>
          <a:ext cx="88836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730">
                  <a:extLst>
                    <a:ext uri="{9D8B030D-6E8A-4147-A177-3AD203B41FA5}">
                      <a16:colId xmlns:a16="http://schemas.microsoft.com/office/drawing/2014/main" val="4271917982"/>
                    </a:ext>
                  </a:extLst>
                </a:gridCol>
                <a:gridCol w="1776730">
                  <a:extLst>
                    <a:ext uri="{9D8B030D-6E8A-4147-A177-3AD203B41FA5}">
                      <a16:colId xmlns:a16="http://schemas.microsoft.com/office/drawing/2014/main" val="1987401861"/>
                    </a:ext>
                  </a:extLst>
                </a:gridCol>
                <a:gridCol w="1776730">
                  <a:extLst>
                    <a:ext uri="{9D8B030D-6E8A-4147-A177-3AD203B41FA5}">
                      <a16:colId xmlns:a16="http://schemas.microsoft.com/office/drawing/2014/main" val="4112768965"/>
                    </a:ext>
                  </a:extLst>
                </a:gridCol>
                <a:gridCol w="1776730">
                  <a:extLst>
                    <a:ext uri="{9D8B030D-6E8A-4147-A177-3AD203B41FA5}">
                      <a16:colId xmlns:a16="http://schemas.microsoft.com/office/drawing/2014/main" val="2297730110"/>
                    </a:ext>
                  </a:extLst>
                </a:gridCol>
                <a:gridCol w="1776730">
                  <a:extLst>
                    <a:ext uri="{9D8B030D-6E8A-4147-A177-3AD203B41FA5}">
                      <a16:colId xmlns:a16="http://schemas.microsoft.com/office/drawing/2014/main" val="2553187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Byte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Byte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Byte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Byte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Byte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59095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Time 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 (unsigned long)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Guitar Mapping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61687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75EC334-DAB6-D961-F026-D8E5316E1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002606"/>
              </p:ext>
            </p:extLst>
          </p:nvPr>
        </p:nvGraphicFramePr>
        <p:xfrm>
          <a:off x="698499" y="5262641"/>
          <a:ext cx="73501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66">
                  <a:extLst>
                    <a:ext uri="{9D8B030D-6E8A-4147-A177-3AD203B41FA5}">
                      <a16:colId xmlns:a16="http://schemas.microsoft.com/office/drawing/2014/main" val="3276145282"/>
                    </a:ext>
                  </a:extLst>
                </a:gridCol>
                <a:gridCol w="918766">
                  <a:extLst>
                    <a:ext uri="{9D8B030D-6E8A-4147-A177-3AD203B41FA5}">
                      <a16:colId xmlns:a16="http://schemas.microsoft.com/office/drawing/2014/main" val="1427005167"/>
                    </a:ext>
                  </a:extLst>
                </a:gridCol>
                <a:gridCol w="918766">
                  <a:extLst>
                    <a:ext uri="{9D8B030D-6E8A-4147-A177-3AD203B41FA5}">
                      <a16:colId xmlns:a16="http://schemas.microsoft.com/office/drawing/2014/main" val="240164987"/>
                    </a:ext>
                  </a:extLst>
                </a:gridCol>
                <a:gridCol w="918766">
                  <a:extLst>
                    <a:ext uri="{9D8B030D-6E8A-4147-A177-3AD203B41FA5}">
                      <a16:colId xmlns:a16="http://schemas.microsoft.com/office/drawing/2014/main" val="3646929764"/>
                    </a:ext>
                  </a:extLst>
                </a:gridCol>
                <a:gridCol w="918766">
                  <a:extLst>
                    <a:ext uri="{9D8B030D-6E8A-4147-A177-3AD203B41FA5}">
                      <a16:colId xmlns:a16="http://schemas.microsoft.com/office/drawing/2014/main" val="2252967043"/>
                    </a:ext>
                  </a:extLst>
                </a:gridCol>
                <a:gridCol w="918766">
                  <a:extLst>
                    <a:ext uri="{9D8B030D-6E8A-4147-A177-3AD203B41FA5}">
                      <a16:colId xmlns:a16="http://schemas.microsoft.com/office/drawing/2014/main" val="1807406926"/>
                    </a:ext>
                  </a:extLst>
                </a:gridCol>
                <a:gridCol w="918766">
                  <a:extLst>
                    <a:ext uri="{9D8B030D-6E8A-4147-A177-3AD203B41FA5}">
                      <a16:colId xmlns:a16="http://schemas.microsoft.com/office/drawing/2014/main" val="4219633169"/>
                    </a:ext>
                  </a:extLst>
                </a:gridCol>
                <a:gridCol w="918766">
                  <a:extLst>
                    <a:ext uri="{9D8B030D-6E8A-4147-A177-3AD203B41FA5}">
                      <a16:colId xmlns:a16="http://schemas.microsoft.com/office/drawing/2014/main" val="3624172865"/>
                    </a:ext>
                  </a:extLst>
                </a:gridCol>
              </a:tblGrid>
              <a:tr h="307559">
                <a:tc gridSpan="8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Byte 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552261"/>
                  </a:ext>
                </a:extLst>
              </a:tr>
              <a:tr h="307559">
                <a:tc>
                  <a:txBody>
                    <a:bodyPr/>
                    <a:lstStyle/>
                    <a:p>
                      <a:r>
                        <a:rPr lang="en-GB" dirty="0"/>
                        <a:t>Bit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Bit 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Bit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984005"/>
                  </a:ext>
                </a:extLst>
              </a:tr>
              <a:tr h="307559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081581"/>
                  </a:ext>
                </a:extLst>
              </a:tr>
              <a:tr h="307559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String = [7:5]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Fret = [4:0]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90686"/>
                  </a:ext>
                </a:extLst>
              </a:tr>
            </a:tbl>
          </a:graphicData>
        </a:graphic>
      </p:graphicFrame>
      <p:sp>
        <p:nvSpPr>
          <p:cNvPr id="17" name="Arrow: Down 16">
            <a:extLst>
              <a:ext uri="{FF2B5EF4-FFF2-40B4-BE49-F238E27FC236}">
                <a16:creationId xmlns:a16="http://schemas.microsoft.com/office/drawing/2014/main" id="{836AE81F-355B-4767-8C9B-B0F21863F0C1}"/>
              </a:ext>
            </a:extLst>
          </p:cNvPr>
          <p:cNvSpPr/>
          <p:nvPr/>
        </p:nvSpPr>
        <p:spPr>
          <a:xfrm rot="3411514">
            <a:off x="7692823" y="4172076"/>
            <a:ext cx="485775" cy="12480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AE61E8-0488-3D1A-B146-C29C1E1B6339}"/>
              </a:ext>
            </a:extLst>
          </p:cNvPr>
          <p:cNvSpPr txBox="1"/>
          <p:nvPr/>
        </p:nvSpPr>
        <p:spPr>
          <a:xfrm>
            <a:off x="7280427" y="2416141"/>
            <a:ext cx="3657598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30x reduction in file sizes</a:t>
            </a:r>
          </a:p>
        </p:txBody>
      </p:sp>
    </p:spTree>
    <p:extLst>
      <p:ext uri="{BB962C8B-B14F-4D97-AF65-F5344CB8AC3E}">
        <p14:creationId xmlns:p14="http://schemas.microsoft.com/office/powerpoint/2010/main" val="75701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442B-88C7-7DDB-8E79-D3151610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/generate-midi/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E97279-06A4-C569-0AA4-BEF87EE22B95}"/>
              </a:ext>
            </a:extLst>
          </p:cNvPr>
          <p:cNvSpPr/>
          <p:nvPr/>
        </p:nvSpPr>
        <p:spPr>
          <a:xfrm>
            <a:off x="2952750" y="2653506"/>
            <a:ext cx="5324475" cy="2695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58C189-6068-56B3-24B6-3A26D647D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3755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6D5BFE-CAB7-7B96-1569-A2D118350FA8}"/>
              </a:ext>
            </a:extLst>
          </p:cNvPr>
          <p:cNvSpPr txBox="1"/>
          <p:nvPr/>
        </p:nvSpPr>
        <p:spPr>
          <a:xfrm>
            <a:off x="6477000" y="2781300"/>
            <a:ext cx="1695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Text2midi neural network usage</a:t>
            </a:r>
          </a:p>
        </p:txBody>
      </p:sp>
    </p:spTree>
    <p:extLst>
      <p:ext uri="{BB962C8B-B14F-4D97-AF65-F5344CB8AC3E}">
        <p14:creationId xmlns:p14="http://schemas.microsoft.com/office/powerpoint/2010/main" val="3890663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0125-51DC-2C41-17D3-B691DA71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/audio-to-midi/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16878B-7985-400E-A6E2-AAC2944E84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9909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599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1379</Words>
  <Application>Microsoft Office PowerPoint</Application>
  <PresentationFormat>Widescreen</PresentationFormat>
  <Paragraphs>270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Neue Haas Grotesk Text Pro</vt:lpstr>
      <vt:lpstr>Office Theme</vt:lpstr>
      <vt:lpstr>gAItar</vt:lpstr>
      <vt:lpstr>Video Demonstration</vt:lpstr>
      <vt:lpstr>System Overview</vt:lpstr>
      <vt:lpstr>Backend endpoints</vt:lpstr>
      <vt:lpstr>/upload-midi-binary overview</vt:lpstr>
      <vt:lpstr>MIDI to Guitar</vt:lpstr>
      <vt:lpstr>Playback instruction format</vt:lpstr>
      <vt:lpstr>/generate-midi/ overview</vt:lpstr>
      <vt:lpstr>/audio-to-midi/ overview</vt:lpstr>
      <vt:lpstr>Frontend overview (React.js)</vt:lpstr>
      <vt:lpstr>ESP32 Wi-Fi Co-processor</vt:lpstr>
      <vt:lpstr>Adafruit Grand Central Hardware Controller</vt:lpstr>
      <vt:lpstr>Adafruit Grand Central</vt:lpstr>
      <vt:lpstr>Command structure</vt:lpstr>
      <vt:lpstr>File upload</vt:lpstr>
      <vt:lpstr>UART file upload TX state machine</vt:lpstr>
      <vt:lpstr>UART file upload RX state machine</vt:lpstr>
      <vt:lpstr>Status updates</vt:lpstr>
      <vt:lpstr>Actuation hardware</vt:lpstr>
      <vt:lpstr>Actuation control logic</vt:lpstr>
      <vt:lpstr>Physical Design</vt:lpstr>
      <vt:lpstr>Testing and Evaluation methods</vt:lpstr>
      <vt:lpstr>Test Results</vt:lpstr>
      <vt:lpstr>Survey Results</vt:lpstr>
      <vt:lpstr>Conclusion</vt:lpstr>
      <vt:lpstr>Future Work</vt:lpstr>
      <vt:lpstr>Thanks for listening  Any questions?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Taylor, James E</dc:creator>
  <cp:lastModifiedBy>Taylor, James E</cp:lastModifiedBy>
  <cp:revision>3</cp:revision>
  <dcterms:created xsi:type="dcterms:W3CDTF">2025-06-18T16:30:40Z</dcterms:created>
  <dcterms:modified xsi:type="dcterms:W3CDTF">2025-06-19T13:46:42Z</dcterms:modified>
</cp:coreProperties>
</file>