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image" Target="../media/image13.tif"/><Relationship Id="rId15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image" Target="../media/image9.tif"/><Relationship Id="rId6" Type="http://schemas.openxmlformats.org/officeDocument/2006/relationships/image" Target="../media/image10.tif"/><Relationship Id="rId7" Type="http://schemas.openxmlformats.org/officeDocument/2006/relationships/image" Target="../media/image12.tif"/><Relationship Id="rId8" Type="http://schemas.openxmlformats.org/officeDocument/2006/relationships/image" Target="../media/image15.tif"/><Relationship Id="rId9" Type="http://schemas.openxmlformats.org/officeDocument/2006/relationships/image" Target="../media/image16.tif"/><Relationship Id="rId10" Type="http://schemas.openxmlformats.org/officeDocument/2006/relationships/image" Target="../media/image1.tif"/><Relationship Id="rId11" Type="http://schemas.openxmlformats.org/officeDocument/2006/relationships/image" Target="../media/image17.tif"/><Relationship Id="rId12" Type="http://schemas.openxmlformats.org/officeDocument/2006/relationships/image" Target="../media/image18.tif"/><Relationship Id="rId13" Type="http://schemas.openxmlformats.org/officeDocument/2006/relationships/image" Target="../media/image19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Relationship Id="rId5" Type="http://schemas.openxmlformats.org/officeDocument/2006/relationships/image" Target="../media/image2.tif"/><Relationship Id="rId6" Type="http://schemas.openxmlformats.org/officeDocument/2006/relationships/image" Target="../media/image4.tif"/><Relationship Id="rId7" Type="http://schemas.openxmlformats.org/officeDocument/2006/relationships/image" Target="../media/image7.tif"/><Relationship Id="rId8" Type="http://schemas.openxmlformats.org/officeDocument/2006/relationships/image" Target="../media/image14.tif"/><Relationship Id="rId9" Type="http://schemas.openxmlformats.org/officeDocument/2006/relationships/image" Target="../media/image13.tif"/><Relationship Id="rId10" Type="http://schemas.openxmlformats.org/officeDocument/2006/relationships/image" Target="../media/image15.tif"/><Relationship Id="rId11" Type="http://schemas.openxmlformats.org/officeDocument/2006/relationships/image" Target="../media/image16.tif"/><Relationship Id="rId12" Type="http://schemas.openxmlformats.org/officeDocument/2006/relationships/image" Target="../media/image1.tif"/><Relationship Id="rId13" Type="http://schemas.openxmlformats.org/officeDocument/2006/relationships/image" Target="../media/image17.tif"/><Relationship Id="rId14" Type="http://schemas.openxmlformats.org/officeDocument/2006/relationships/image" Target="../media/image18.tif"/><Relationship Id="rId15" Type="http://schemas.openxmlformats.org/officeDocument/2006/relationships/image" Target="../media/image20.tif"/><Relationship Id="rId16" Type="http://schemas.openxmlformats.org/officeDocument/2006/relationships/image" Target="../media/image2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1517" t="11125" r="10842" b="10978"/>
          <a:stretch>
            <a:fillRect/>
          </a:stretch>
        </p:blipFill>
        <p:spPr>
          <a:xfrm>
            <a:off x="2636318" y="2473993"/>
            <a:ext cx="3549721" cy="3561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7" h="21543" fill="norm" stroke="1" extrusionOk="0">
                <a:moveTo>
                  <a:pt x="10525" y="2"/>
                </a:moveTo>
                <a:cubicBezTo>
                  <a:pt x="9284" y="-22"/>
                  <a:pt x="8006" y="209"/>
                  <a:pt x="6980" y="744"/>
                </a:cubicBezTo>
                <a:cubicBezTo>
                  <a:pt x="5679" y="1421"/>
                  <a:pt x="5472" y="1798"/>
                  <a:pt x="5472" y="3492"/>
                </a:cubicBezTo>
                <a:lnTo>
                  <a:pt x="5472" y="4798"/>
                </a:lnTo>
                <a:lnTo>
                  <a:pt x="7913" y="4837"/>
                </a:lnTo>
                <a:lnTo>
                  <a:pt x="10357" y="4878"/>
                </a:lnTo>
                <a:lnTo>
                  <a:pt x="10357" y="5235"/>
                </a:lnTo>
                <a:lnTo>
                  <a:pt x="10357" y="5593"/>
                </a:lnTo>
                <a:lnTo>
                  <a:pt x="6159" y="5665"/>
                </a:lnTo>
                <a:cubicBezTo>
                  <a:pt x="1534" y="5744"/>
                  <a:pt x="1628" y="5726"/>
                  <a:pt x="1009" y="6693"/>
                </a:cubicBezTo>
                <a:cubicBezTo>
                  <a:pt x="-695" y="9354"/>
                  <a:pt x="-152" y="14452"/>
                  <a:pt x="1964" y="15671"/>
                </a:cubicBezTo>
                <a:cubicBezTo>
                  <a:pt x="2115" y="15758"/>
                  <a:pt x="2811" y="15832"/>
                  <a:pt x="3511" y="15834"/>
                </a:cubicBezTo>
                <a:lnTo>
                  <a:pt x="4783" y="15839"/>
                </a:lnTo>
                <a:lnTo>
                  <a:pt x="4783" y="14219"/>
                </a:lnTo>
                <a:cubicBezTo>
                  <a:pt x="4783" y="12680"/>
                  <a:pt x="4803" y="12566"/>
                  <a:pt x="5179" y="11948"/>
                </a:cubicBezTo>
                <a:cubicBezTo>
                  <a:pt x="5583" y="11284"/>
                  <a:pt x="6132" y="10793"/>
                  <a:pt x="6733" y="10555"/>
                </a:cubicBezTo>
                <a:cubicBezTo>
                  <a:pt x="6917" y="10482"/>
                  <a:pt x="8335" y="10406"/>
                  <a:pt x="9882" y="10387"/>
                </a:cubicBezTo>
                <a:cubicBezTo>
                  <a:pt x="11429" y="10368"/>
                  <a:pt x="12932" y="10293"/>
                  <a:pt x="13220" y="10222"/>
                </a:cubicBezTo>
                <a:cubicBezTo>
                  <a:pt x="14002" y="10027"/>
                  <a:pt x="14786" y="9217"/>
                  <a:pt x="15034" y="8347"/>
                </a:cubicBezTo>
                <a:cubicBezTo>
                  <a:pt x="15314" y="7363"/>
                  <a:pt x="15327" y="2721"/>
                  <a:pt x="15052" y="2035"/>
                </a:cubicBezTo>
                <a:cubicBezTo>
                  <a:pt x="14553" y="791"/>
                  <a:pt x="12593" y="41"/>
                  <a:pt x="10525" y="2"/>
                </a:cubicBezTo>
                <a:close/>
                <a:moveTo>
                  <a:pt x="7544" y="1665"/>
                </a:moveTo>
                <a:cubicBezTo>
                  <a:pt x="7841" y="1644"/>
                  <a:pt x="8143" y="1754"/>
                  <a:pt x="8351" y="2030"/>
                </a:cubicBezTo>
                <a:cubicBezTo>
                  <a:pt x="8739" y="2544"/>
                  <a:pt x="8709" y="2889"/>
                  <a:pt x="8234" y="3384"/>
                </a:cubicBezTo>
                <a:cubicBezTo>
                  <a:pt x="8013" y="3615"/>
                  <a:pt x="7700" y="3802"/>
                  <a:pt x="7540" y="3802"/>
                </a:cubicBezTo>
                <a:cubicBezTo>
                  <a:pt x="7116" y="3802"/>
                  <a:pt x="6572" y="3177"/>
                  <a:pt x="6572" y="2688"/>
                </a:cubicBezTo>
                <a:cubicBezTo>
                  <a:pt x="6572" y="2100"/>
                  <a:pt x="7051" y="1701"/>
                  <a:pt x="7544" y="1665"/>
                </a:cubicBezTo>
                <a:close/>
                <a:moveTo>
                  <a:pt x="15928" y="5639"/>
                </a:moveTo>
                <a:lnTo>
                  <a:pt x="15928" y="6947"/>
                </a:lnTo>
                <a:cubicBezTo>
                  <a:pt x="15928" y="8502"/>
                  <a:pt x="15740" y="9066"/>
                  <a:pt x="14926" y="9941"/>
                </a:cubicBezTo>
                <a:cubicBezTo>
                  <a:pt x="13909" y="11031"/>
                  <a:pt x="13910" y="11030"/>
                  <a:pt x="10276" y="11110"/>
                </a:cubicBezTo>
                <a:lnTo>
                  <a:pt x="7028" y="11182"/>
                </a:lnTo>
                <a:lnTo>
                  <a:pt x="6468" y="11588"/>
                </a:lnTo>
                <a:cubicBezTo>
                  <a:pt x="5500" y="12287"/>
                  <a:pt x="5452" y="12519"/>
                  <a:pt x="5500" y="16262"/>
                </a:cubicBezTo>
                <a:lnTo>
                  <a:pt x="5541" y="19546"/>
                </a:lnTo>
                <a:lnTo>
                  <a:pt x="5954" y="20000"/>
                </a:lnTo>
                <a:cubicBezTo>
                  <a:pt x="6690" y="20806"/>
                  <a:pt x="8035" y="21340"/>
                  <a:pt x="9668" y="21476"/>
                </a:cubicBezTo>
                <a:cubicBezTo>
                  <a:pt x="9970" y="21501"/>
                  <a:pt x="10341" y="21530"/>
                  <a:pt x="10493" y="21541"/>
                </a:cubicBezTo>
                <a:cubicBezTo>
                  <a:pt x="11029" y="21578"/>
                  <a:pt x="12874" y="21168"/>
                  <a:pt x="13536" y="20864"/>
                </a:cubicBezTo>
                <a:cubicBezTo>
                  <a:pt x="14874" y="20247"/>
                  <a:pt x="15241" y="19598"/>
                  <a:pt x="15241" y="17853"/>
                </a:cubicBezTo>
                <a:lnTo>
                  <a:pt x="15241" y="16706"/>
                </a:lnTo>
                <a:lnTo>
                  <a:pt x="12798" y="16667"/>
                </a:lnTo>
                <a:lnTo>
                  <a:pt x="10357" y="16627"/>
                </a:lnTo>
                <a:lnTo>
                  <a:pt x="10357" y="16269"/>
                </a:lnTo>
                <a:lnTo>
                  <a:pt x="10357" y="15911"/>
                </a:lnTo>
                <a:lnTo>
                  <a:pt x="14490" y="15839"/>
                </a:lnTo>
                <a:cubicBezTo>
                  <a:pt x="19163" y="15758"/>
                  <a:pt x="19060" y="15782"/>
                  <a:pt x="19782" y="14596"/>
                </a:cubicBezTo>
                <a:cubicBezTo>
                  <a:pt x="20829" y="12877"/>
                  <a:pt x="20905" y="9099"/>
                  <a:pt x="19932" y="7129"/>
                </a:cubicBezTo>
                <a:cubicBezTo>
                  <a:pt x="19787" y="6836"/>
                  <a:pt x="19473" y="6403"/>
                  <a:pt x="19234" y="6167"/>
                </a:cubicBezTo>
                <a:cubicBezTo>
                  <a:pt x="18817" y="5754"/>
                  <a:pt x="18743" y="5736"/>
                  <a:pt x="17364" y="5689"/>
                </a:cubicBezTo>
                <a:lnTo>
                  <a:pt x="15928" y="5639"/>
                </a:lnTo>
                <a:close/>
                <a:moveTo>
                  <a:pt x="13107" y="17702"/>
                </a:moveTo>
                <a:cubicBezTo>
                  <a:pt x="13566" y="17702"/>
                  <a:pt x="14139" y="18300"/>
                  <a:pt x="14139" y="18778"/>
                </a:cubicBezTo>
                <a:cubicBezTo>
                  <a:pt x="14139" y="18982"/>
                  <a:pt x="13989" y="19307"/>
                  <a:pt x="13803" y="19500"/>
                </a:cubicBezTo>
                <a:cubicBezTo>
                  <a:pt x="13157" y="20172"/>
                  <a:pt x="12076" y="19732"/>
                  <a:pt x="12076" y="18797"/>
                </a:cubicBezTo>
                <a:cubicBezTo>
                  <a:pt x="12076" y="18299"/>
                  <a:pt x="12638" y="17702"/>
                  <a:pt x="13107" y="1770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7399" t="12753" r="7413" b="12753"/>
          <a:stretch>
            <a:fillRect/>
          </a:stretch>
        </p:blipFill>
        <p:spPr>
          <a:xfrm>
            <a:off x="7214747" y="2506064"/>
            <a:ext cx="2833800" cy="2478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600" fill="norm" stroke="1" extrusionOk="0">
                <a:moveTo>
                  <a:pt x="5907" y="0"/>
                </a:moveTo>
                <a:lnTo>
                  <a:pt x="5652" y="145"/>
                </a:lnTo>
                <a:cubicBezTo>
                  <a:pt x="5297" y="349"/>
                  <a:pt x="5201" y="484"/>
                  <a:pt x="4624" y="1584"/>
                </a:cubicBezTo>
                <a:cubicBezTo>
                  <a:pt x="4344" y="2117"/>
                  <a:pt x="3753" y="3239"/>
                  <a:pt x="3310" y="4079"/>
                </a:cubicBezTo>
                <a:cubicBezTo>
                  <a:pt x="2867" y="4918"/>
                  <a:pt x="2012" y="6544"/>
                  <a:pt x="1407" y="7690"/>
                </a:cubicBezTo>
                <a:cubicBezTo>
                  <a:pt x="9" y="10340"/>
                  <a:pt x="-5" y="10365"/>
                  <a:pt x="0" y="10855"/>
                </a:cubicBezTo>
                <a:cubicBezTo>
                  <a:pt x="5" y="11341"/>
                  <a:pt x="-95" y="11120"/>
                  <a:pt x="1245" y="13647"/>
                </a:cubicBezTo>
                <a:cubicBezTo>
                  <a:pt x="1433" y="14002"/>
                  <a:pt x="1756" y="14609"/>
                  <a:pt x="1960" y="14996"/>
                </a:cubicBezTo>
                <a:cubicBezTo>
                  <a:pt x="2165" y="15384"/>
                  <a:pt x="2417" y="15861"/>
                  <a:pt x="2522" y="16055"/>
                </a:cubicBezTo>
                <a:cubicBezTo>
                  <a:pt x="2627" y="16248"/>
                  <a:pt x="3271" y="17455"/>
                  <a:pt x="3950" y="18739"/>
                </a:cubicBezTo>
                <a:cubicBezTo>
                  <a:pt x="5213" y="21126"/>
                  <a:pt x="5364" y="21363"/>
                  <a:pt x="5742" y="21520"/>
                </a:cubicBezTo>
                <a:cubicBezTo>
                  <a:pt x="5872" y="21575"/>
                  <a:pt x="7079" y="21593"/>
                  <a:pt x="10711" y="21597"/>
                </a:cubicBezTo>
                <a:lnTo>
                  <a:pt x="15509" y="21600"/>
                </a:lnTo>
                <a:lnTo>
                  <a:pt x="15765" y="21455"/>
                </a:lnTo>
                <a:cubicBezTo>
                  <a:pt x="15905" y="21374"/>
                  <a:pt x="16080" y="21236"/>
                  <a:pt x="16152" y="21147"/>
                </a:cubicBezTo>
                <a:cubicBezTo>
                  <a:pt x="16271" y="21002"/>
                  <a:pt x="17325" y="19052"/>
                  <a:pt x="20003" y="14028"/>
                </a:cubicBezTo>
                <a:cubicBezTo>
                  <a:pt x="20494" y="13107"/>
                  <a:pt x="20984" y="12198"/>
                  <a:pt x="21092" y="12004"/>
                </a:cubicBezTo>
                <a:cubicBezTo>
                  <a:pt x="21387" y="11474"/>
                  <a:pt x="21463" y="11228"/>
                  <a:pt x="21464" y="10800"/>
                </a:cubicBezTo>
                <a:cubicBezTo>
                  <a:pt x="21466" y="10343"/>
                  <a:pt x="21505" y="10436"/>
                  <a:pt x="20515" y="8572"/>
                </a:cubicBezTo>
                <a:cubicBezTo>
                  <a:pt x="20093" y="7779"/>
                  <a:pt x="19539" y="6735"/>
                  <a:pt x="19282" y="6251"/>
                </a:cubicBezTo>
                <a:cubicBezTo>
                  <a:pt x="17122" y="2181"/>
                  <a:pt x="16262" y="591"/>
                  <a:pt x="16146" y="446"/>
                </a:cubicBezTo>
                <a:cubicBezTo>
                  <a:pt x="16072" y="353"/>
                  <a:pt x="15899" y="215"/>
                  <a:pt x="15759" y="138"/>
                </a:cubicBezTo>
                <a:lnTo>
                  <a:pt x="15503" y="0"/>
                </a:lnTo>
                <a:lnTo>
                  <a:pt x="10705" y="0"/>
                </a:lnTo>
                <a:lnTo>
                  <a:pt x="59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7787" y="1498494"/>
            <a:ext cx="5778807" cy="3852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84124" y="1803640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7990" t="13788" r="10796" b="13351"/>
          <a:stretch>
            <a:fillRect/>
          </a:stretch>
        </p:blipFill>
        <p:spPr>
          <a:xfrm>
            <a:off x="2348948" y="6971811"/>
            <a:ext cx="3800914" cy="144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42" fill="norm" stroke="1" extrusionOk="0">
                <a:moveTo>
                  <a:pt x="8180" y="2"/>
                </a:moveTo>
                <a:cubicBezTo>
                  <a:pt x="8147" y="-51"/>
                  <a:pt x="7740" y="979"/>
                  <a:pt x="6964" y="3066"/>
                </a:cubicBezTo>
                <a:lnTo>
                  <a:pt x="5796" y="6207"/>
                </a:lnTo>
                <a:lnTo>
                  <a:pt x="5000" y="4192"/>
                </a:lnTo>
                <a:cubicBezTo>
                  <a:pt x="4562" y="3084"/>
                  <a:pt x="4114" y="2028"/>
                  <a:pt x="4003" y="1845"/>
                </a:cubicBezTo>
                <a:cubicBezTo>
                  <a:pt x="3517" y="1038"/>
                  <a:pt x="2808" y="498"/>
                  <a:pt x="1847" y="209"/>
                </a:cubicBezTo>
                <a:cubicBezTo>
                  <a:pt x="1219" y="20"/>
                  <a:pt x="33" y="-45"/>
                  <a:pt x="14" y="108"/>
                </a:cubicBezTo>
                <a:cubicBezTo>
                  <a:pt x="7" y="165"/>
                  <a:pt x="538" y="1585"/>
                  <a:pt x="1195" y="3261"/>
                </a:cubicBezTo>
                <a:lnTo>
                  <a:pt x="2391" y="6308"/>
                </a:lnTo>
                <a:lnTo>
                  <a:pt x="1638" y="8329"/>
                </a:lnTo>
                <a:cubicBezTo>
                  <a:pt x="1223" y="9439"/>
                  <a:pt x="814" y="10623"/>
                  <a:pt x="729" y="10960"/>
                </a:cubicBezTo>
                <a:cubicBezTo>
                  <a:pt x="354" y="12445"/>
                  <a:pt x="133" y="14846"/>
                  <a:pt x="41" y="18411"/>
                </a:cubicBezTo>
                <a:cubicBezTo>
                  <a:pt x="12" y="19525"/>
                  <a:pt x="-2" y="20286"/>
                  <a:pt x="0" y="20770"/>
                </a:cubicBezTo>
                <a:cubicBezTo>
                  <a:pt x="3" y="21253"/>
                  <a:pt x="21" y="21457"/>
                  <a:pt x="54" y="21457"/>
                </a:cubicBezTo>
                <a:cubicBezTo>
                  <a:pt x="101" y="21457"/>
                  <a:pt x="1002" y="19107"/>
                  <a:pt x="2107" y="16105"/>
                </a:cubicBezTo>
                <a:lnTo>
                  <a:pt x="2418" y="15258"/>
                </a:lnTo>
                <a:lnTo>
                  <a:pt x="3250" y="17362"/>
                </a:lnTo>
                <a:cubicBezTo>
                  <a:pt x="3838" y="18851"/>
                  <a:pt x="4156" y="19580"/>
                  <a:pt x="4332" y="19839"/>
                </a:cubicBezTo>
                <a:cubicBezTo>
                  <a:pt x="4953" y="20747"/>
                  <a:pt x="5911" y="21276"/>
                  <a:pt x="7260" y="21451"/>
                </a:cubicBezTo>
                <a:cubicBezTo>
                  <a:pt x="7759" y="21516"/>
                  <a:pt x="7991" y="21549"/>
                  <a:pt x="8096" y="21540"/>
                </a:cubicBezTo>
                <a:cubicBezTo>
                  <a:pt x="8202" y="21531"/>
                  <a:pt x="8182" y="21480"/>
                  <a:pt x="8182" y="21374"/>
                </a:cubicBezTo>
                <a:cubicBezTo>
                  <a:pt x="8182" y="21264"/>
                  <a:pt x="7702" y="19956"/>
                  <a:pt x="7021" y="18209"/>
                </a:cubicBezTo>
                <a:cubicBezTo>
                  <a:pt x="6382" y="16574"/>
                  <a:pt x="5861" y="15199"/>
                  <a:pt x="5861" y="15157"/>
                </a:cubicBezTo>
                <a:cubicBezTo>
                  <a:pt x="5861" y="15114"/>
                  <a:pt x="6212" y="14125"/>
                  <a:pt x="6642" y="12958"/>
                </a:cubicBezTo>
                <a:cubicBezTo>
                  <a:pt x="7516" y="10585"/>
                  <a:pt x="7640" y="10123"/>
                  <a:pt x="7848" y="8394"/>
                </a:cubicBezTo>
                <a:cubicBezTo>
                  <a:pt x="8049" y="6731"/>
                  <a:pt x="8140" y="4947"/>
                  <a:pt x="8202" y="1495"/>
                </a:cubicBezTo>
                <a:cubicBezTo>
                  <a:pt x="8222" y="427"/>
                  <a:pt x="8217" y="61"/>
                  <a:pt x="8180" y="2"/>
                </a:cubicBezTo>
                <a:close/>
                <a:moveTo>
                  <a:pt x="13157" y="4091"/>
                </a:moveTo>
                <a:cubicBezTo>
                  <a:pt x="13110" y="4091"/>
                  <a:pt x="13101" y="4345"/>
                  <a:pt x="13101" y="5537"/>
                </a:cubicBezTo>
                <a:cubicBezTo>
                  <a:pt x="13101" y="6755"/>
                  <a:pt x="13110" y="6983"/>
                  <a:pt x="13159" y="6983"/>
                </a:cubicBezTo>
                <a:cubicBezTo>
                  <a:pt x="13206" y="6983"/>
                  <a:pt x="13218" y="6835"/>
                  <a:pt x="13218" y="6260"/>
                </a:cubicBezTo>
                <a:cubicBezTo>
                  <a:pt x="13218" y="5498"/>
                  <a:pt x="13291" y="5122"/>
                  <a:pt x="13441" y="5122"/>
                </a:cubicBezTo>
                <a:cubicBezTo>
                  <a:pt x="13592" y="5122"/>
                  <a:pt x="13651" y="5429"/>
                  <a:pt x="13651" y="6225"/>
                </a:cubicBezTo>
                <a:cubicBezTo>
                  <a:pt x="13651" y="6928"/>
                  <a:pt x="13658" y="6983"/>
                  <a:pt x="13734" y="6983"/>
                </a:cubicBezTo>
                <a:cubicBezTo>
                  <a:pt x="13813" y="6983"/>
                  <a:pt x="13815" y="6939"/>
                  <a:pt x="13802" y="6094"/>
                </a:cubicBezTo>
                <a:cubicBezTo>
                  <a:pt x="13789" y="5298"/>
                  <a:pt x="13778" y="5189"/>
                  <a:pt x="13691" y="5004"/>
                </a:cubicBezTo>
                <a:cubicBezTo>
                  <a:pt x="13600" y="4810"/>
                  <a:pt x="13490" y="4788"/>
                  <a:pt x="13297" y="4927"/>
                </a:cubicBezTo>
                <a:cubicBezTo>
                  <a:pt x="13252" y="4959"/>
                  <a:pt x="13234" y="4861"/>
                  <a:pt x="13225" y="4530"/>
                </a:cubicBezTo>
                <a:cubicBezTo>
                  <a:pt x="13216" y="4231"/>
                  <a:pt x="13196" y="4091"/>
                  <a:pt x="13157" y="4091"/>
                </a:cubicBezTo>
                <a:close/>
                <a:moveTo>
                  <a:pt x="9792" y="4139"/>
                </a:moveTo>
                <a:cubicBezTo>
                  <a:pt x="9711" y="4139"/>
                  <a:pt x="9679" y="4290"/>
                  <a:pt x="9515" y="5383"/>
                </a:cubicBezTo>
                <a:cubicBezTo>
                  <a:pt x="9413" y="6066"/>
                  <a:pt x="9327" y="6706"/>
                  <a:pt x="9325" y="6806"/>
                </a:cubicBezTo>
                <a:cubicBezTo>
                  <a:pt x="9321" y="7115"/>
                  <a:pt x="9423" y="7002"/>
                  <a:pt x="9492" y="6622"/>
                </a:cubicBezTo>
                <a:cubicBezTo>
                  <a:pt x="9557" y="6267"/>
                  <a:pt x="9563" y="6260"/>
                  <a:pt x="9797" y="6260"/>
                </a:cubicBezTo>
                <a:cubicBezTo>
                  <a:pt x="10032" y="6260"/>
                  <a:pt x="10035" y="6265"/>
                  <a:pt x="10092" y="6622"/>
                </a:cubicBezTo>
                <a:cubicBezTo>
                  <a:pt x="10147" y="6966"/>
                  <a:pt x="10269" y="7128"/>
                  <a:pt x="10266" y="6853"/>
                </a:cubicBezTo>
                <a:cubicBezTo>
                  <a:pt x="10265" y="6782"/>
                  <a:pt x="10178" y="6147"/>
                  <a:pt x="10074" y="5437"/>
                </a:cubicBezTo>
                <a:cubicBezTo>
                  <a:pt x="9906" y="4292"/>
                  <a:pt x="9874" y="4139"/>
                  <a:pt x="9792" y="4139"/>
                </a:cubicBezTo>
                <a:close/>
                <a:moveTo>
                  <a:pt x="10482" y="4814"/>
                </a:moveTo>
                <a:cubicBezTo>
                  <a:pt x="10436" y="4814"/>
                  <a:pt x="10426" y="5069"/>
                  <a:pt x="10426" y="6260"/>
                </a:cubicBezTo>
                <a:cubicBezTo>
                  <a:pt x="10426" y="7624"/>
                  <a:pt x="10428" y="7707"/>
                  <a:pt x="10500" y="7707"/>
                </a:cubicBezTo>
                <a:cubicBezTo>
                  <a:pt x="10560" y="7707"/>
                  <a:pt x="10581" y="7625"/>
                  <a:pt x="10591" y="7321"/>
                </a:cubicBezTo>
                <a:cubicBezTo>
                  <a:pt x="10603" y="6934"/>
                  <a:pt x="10603" y="6932"/>
                  <a:pt x="10766" y="6966"/>
                </a:cubicBezTo>
                <a:cubicBezTo>
                  <a:pt x="10857" y="6984"/>
                  <a:pt x="10966" y="6951"/>
                  <a:pt x="11010" y="6889"/>
                </a:cubicBezTo>
                <a:cubicBezTo>
                  <a:pt x="11188" y="6639"/>
                  <a:pt x="11215" y="5443"/>
                  <a:pt x="11053" y="5016"/>
                </a:cubicBezTo>
                <a:cubicBezTo>
                  <a:pt x="10970" y="4798"/>
                  <a:pt x="10779" y="4748"/>
                  <a:pt x="10660" y="4915"/>
                </a:cubicBezTo>
                <a:cubicBezTo>
                  <a:pt x="10611" y="4984"/>
                  <a:pt x="10580" y="4984"/>
                  <a:pt x="10563" y="4915"/>
                </a:cubicBezTo>
                <a:cubicBezTo>
                  <a:pt x="10550" y="4858"/>
                  <a:pt x="10513" y="4814"/>
                  <a:pt x="10482" y="4814"/>
                </a:cubicBezTo>
                <a:close/>
                <a:moveTo>
                  <a:pt x="11644" y="4814"/>
                </a:moveTo>
                <a:cubicBezTo>
                  <a:pt x="11524" y="4813"/>
                  <a:pt x="11369" y="5076"/>
                  <a:pt x="11369" y="5282"/>
                </a:cubicBezTo>
                <a:cubicBezTo>
                  <a:pt x="11369" y="5477"/>
                  <a:pt x="11464" y="5474"/>
                  <a:pt x="11526" y="5277"/>
                </a:cubicBezTo>
                <a:cubicBezTo>
                  <a:pt x="11593" y="5065"/>
                  <a:pt x="11797" y="5078"/>
                  <a:pt x="11829" y="5294"/>
                </a:cubicBezTo>
                <a:cubicBezTo>
                  <a:pt x="11861" y="5517"/>
                  <a:pt x="11762" y="5698"/>
                  <a:pt x="11567" y="5780"/>
                </a:cubicBezTo>
                <a:cubicBezTo>
                  <a:pt x="11417" y="5844"/>
                  <a:pt x="11290" y="6145"/>
                  <a:pt x="11290" y="6438"/>
                </a:cubicBezTo>
                <a:cubicBezTo>
                  <a:pt x="11290" y="6511"/>
                  <a:pt x="11326" y="6664"/>
                  <a:pt x="11369" y="6776"/>
                </a:cubicBezTo>
                <a:cubicBezTo>
                  <a:pt x="11433" y="6944"/>
                  <a:pt x="11496" y="6977"/>
                  <a:pt x="11723" y="6966"/>
                </a:cubicBezTo>
                <a:lnTo>
                  <a:pt x="11998" y="6954"/>
                </a:lnTo>
                <a:lnTo>
                  <a:pt x="11998" y="6201"/>
                </a:lnTo>
                <a:cubicBezTo>
                  <a:pt x="11998" y="5082"/>
                  <a:pt x="11932" y="4818"/>
                  <a:pt x="11644" y="4814"/>
                </a:cubicBezTo>
                <a:close/>
                <a:moveTo>
                  <a:pt x="12550" y="4814"/>
                </a:moveTo>
                <a:cubicBezTo>
                  <a:pt x="12306" y="4814"/>
                  <a:pt x="12194" y="5151"/>
                  <a:pt x="12194" y="5899"/>
                </a:cubicBezTo>
                <a:cubicBezTo>
                  <a:pt x="12194" y="6375"/>
                  <a:pt x="12211" y="6520"/>
                  <a:pt x="12291" y="6729"/>
                </a:cubicBezTo>
                <a:cubicBezTo>
                  <a:pt x="12362" y="6915"/>
                  <a:pt x="12432" y="6983"/>
                  <a:pt x="12550" y="6983"/>
                </a:cubicBezTo>
                <a:cubicBezTo>
                  <a:pt x="12669" y="6983"/>
                  <a:pt x="12736" y="6915"/>
                  <a:pt x="12807" y="6729"/>
                </a:cubicBezTo>
                <a:cubicBezTo>
                  <a:pt x="12860" y="6589"/>
                  <a:pt x="12902" y="6427"/>
                  <a:pt x="12902" y="6367"/>
                </a:cubicBezTo>
                <a:cubicBezTo>
                  <a:pt x="12902" y="6179"/>
                  <a:pt x="12766" y="6253"/>
                  <a:pt x="12715" y="6468"/>
                </a:cubicBezTo>
                <a:cubicBezTo>
                  <a:pt x="12655" y="6718"/>
                  <a:pt x="12463" y="6747"/>
                  <a:pt x="12390" y="6515"/>
                </a:cubicBezTo>
                <a:cubicBezTo>
                  <a:pt x="12310" y="6262"/>
                  <a:pt x="12325" y="5433"/>
                  <a:pt x="12413" y="5265"/>
                </a:cubicBezTo>
                <a:cubicBezTo>
                  <a:pt x="12515" y="5068"/>
                  <a:pt x="12602" y="5088"/>
                  <a:pt x="12686" y="5330"/>
                </a:cubicBezTo>
                <a:cubicBezTo>
                  <a:pt x="12761" y="5548"/>
                  <a:pt x="12902" y="5614"/>
                  <a:pt x="12902" y="5431"/>
                </a:cubicBezTo>
                <a:cubicBezTo>
                  <a:pt x="12902" y="5371"/>
                  <a:pt x="12860" y="5209"/>
                  <a:pt x="12807" y="5069"/>
                </a:cubicBezTo>
                <a:cubicBezTo>
                  <a:pt x="12736" y="4882"/>
                  <a:pt x="12669" y="4814"/>
                  <a:pt x="12550" y="4814"/>
                </a:cubicBezTo>
                <a:close/>
                <a:moveTo>
                  <a:pt x="14339" y="4832"/>
                </a:moveTo>
                <a:cubicBezTo>
                  <a:pt x="14307" y="4835"/>
                  <a:pt x="14273" y="4848"/>
                  <a:pt x="14239" y="4868"/>
                </a:cubicBezTo>
                <a:cubicBezTo>
                  <a:pt x="14001" y="5005"/>
                  <a:pt x="13911" y="6228"/>
                  <a:pt x="14102" y="6729"/>
                </a:cubicBezTo>
                <a:cubicBezTo>
                  <a:pt x="14246" y="7107"/>
                  <a:pt x="14627" y="7030"/>
                  <a:pt x="14688" y="6610"/>
                </a:cubicBezTo>
                <a:cubicBezTo>
                  <a:pt x="14721" y="6387"/>
                  <a:pt x="14638" y="6332"/>
                  <a:pt x="14535" y="6509"/>
                </a:cubicBezTo>
                <a:cubicBezTo>
                  <a:pt x="14357" y="6816"/>
                  <a:pt x="14117" y="6619"/>
                  <a:pt x="14176" y="6213"/>
                </a:cubicBezTo>
                <a:cubicBezTo>
                  <a:pt x="14193" y="6095"/>
                  <a:pt x="14263" y="6053"/>
                  <a:pt x="14456" y="6053"/>
                </a:cubicBezTo>
                <a:cubicBezTo>
                  <a:pt x="14705" y="6053"/>
                  <a:pt x="14713" y="6048"/>
                  <a:pt x="14713" y="5792"/>
                </a:cubicBezTo>
                <a:cubicBezTo>
                  <a:pt x="14713" y="5188"/>
                  <a:pt x="14560" y="4811"/>
                  <a:pt x="14339" y="4832"/>
                </a:cubicBezTo>
                <a:close/>
                <a:moveTo>
                  <a:pt x="10784" y="5122"/>
                </a:moveTo>
                <a:cubicBezTo>
                  <a:pt x="10800" y="5118"/>
                  <a:pt x="10814" y="5121"/>
                  <a:pt x="10830" y="5128"/>
                </a:cubicBezTo>
                <a:cubicBezTo>
                  <a:pt x="10871" y="5147"/>
                  <a:pt x="10912" y="5205"/>
                  <a:pt x="10949" y="5312"/>
                </a:cubicBezTo>
                <a:cubicBezTo>
                  <a:pt x="11022" y="5524"/>
                  <a:pt x="11036" y="6168"/>
                  <a:pt x="10974" y="6474"/>
                </a:cubicBezTo>
                <a:cubicBezTo>
                  <a:pt x="10946" y="6612"/>
                  <a:pt x="10891" y="6675"/>
                  <a:pt x="10798" y="6675"/>
                </a:cubicBezTo>
                <a:cubicBezTo>
                  <a:pt x="10638" y="6675"/>
                  <a:pt x="10582" y="6464"/>
                  <a:pt x="10582" y="5869"/>
                </a:cubicBezTo>
                <a:cubicBezTo>
                  <a:pt x="10582" y="5439"/>
                  <a:pt x="10678" y="5150"/>
                  <a:pt x="10784" y="5122"/>
                </a:cubicBezTo>
                <a:close/>
                <a:moveTo>
                  <a:pt x="14363" y="5128"/>
                </a:moveTo>
                <a:cubicBezTo>
                  <a:pt x="14475" y="5129"/>
                  <a:pt x="14581" y="5313"/>
                  <a:pt x="14542" y="5585"/>
                </a:cubicBezTo>
                <a:cubicBezTo>
                  <a:pt x="14526" y="5692"/>
                  <a:pt x="14464" y="5745"/>
                  <a:pt x="14343" y="5745"/>
                </a:cubicBezTo>
                <a:cubicBezTo>
                  <a:pt x="14138" y="5745"/>
                  <a:pt x="14103" y="5657"/>
                  <a:pt x="14185" y="5348"/>
                </a:cubicBezTo>
                <a:cubicBezTo>
                  <a:pt x="14226" y="5196"/>
                  <a:pt x="14296" y="5128"/>
                  <a:pt x="14363" y="5128"/>
                </a:cubicBezTo>
                <a:close/>
                <a:moveTo>
                  <a:pt x="15698" y="8939"/>
                </a:moveTo>
                <a:lnTo>
                  <a:pt x="15687" y="10054"/>
                </a:lnTo>
                <a:lnTo>
                  <a:pt x="15676" y="11168"/>
                </a:lnTo>
                <a:lnTo>
                  <a:pt x="15263" y="11168"/>
                </a:lnTo>
                <a:lnTo>
                  <a:pt x="14851" y="11168"/>
                </a:lnTo>
                <a:lnTo>
                  <a:pt x="14839" y="10700"/>
                </a:lnTo>
                <a:cubicBezTo>
                  <a:pt x="14822" y="10011"/>
                  <a:pt x="14909" y="9770"/>
                  <a:pt x="15207" y="9686"/>
                </a:cubicBezTo>
                <a:cubicBezTo>
                  <a:pt x="15435" y="9622"/>
                  <a:pt x="15439" y="9615"/>
                  <a:pt x="15439" y="9313"/>
                </a:cubicBezTo>
                <a:lnTo>
                  <a:pt x="15439" y="8999"/>
                </a:lnTo>
                <a:lnTo>
                  <a:pt x="15139" y="8999"/>
                </a:lnTo>
                <a:cubicBezTo>
                  <a:pt x="14689" y="8999"/>
                  <a:pt x="14543" y="9346"/>
                  <a:pt x="14485" y="10569"/>
                </a:cubicBezTo>
                <a:lnTo>
                  <a:pt x="14456" y="11168"/>
                </a:lnTo>
                <a:lnTo>
                  <a:pt x="14260" y="11221"/>
                </a:lnTo>
                <a:cubicBezTo>
                  <a:pt x="14072" y="11271"/>
                  <a:pt x="14063" y="11286"/>
                  <a:pt x="14063" y="11583"/>
                </a:cubicBezTo>
                <a:cubicBezTo>
                  <a:pt x="14063" y="11879"/>
                  <a:pt x="14072" y="11895"/>
                  <a:pt x="14260" y="11944"/>
                </a:cubicBezTo>
                <a:lnTo>
                  <a:pt x="14456" y="11998"/>
                </a:lnTo>
                <a:lnTo>
                  <a:pt x="14467" y="14167"/>
                </a:lnTo>
                <a:cubicBezTo>
                  <a:pt x="14473" y="15361"/>
                  <a:pt x="14486" y="16398"/>
                  <a:pt x="14496" y="16473"/>
                </a:cubicBezTo>
                <a:cubicBezTo>
                  <a:pt x="14509" y="16560"/>
                  <a:pt x="14568" y="16600"/>
                  <a:pt x="14663" y="16579"/>
                </a:cubicBezTo>
                <a:lnTo>
                  <a:pt x="14810" y="16544"/>
                </a:lnTo>
                <a:lnTo>
                  <a:pt x="14830" y="14274"/>
                </a:lnTo>
                <a:lnTo>
                  <a:pt x="14851" y="11998"/>
                </a:lnTo>
                <a:lnTo>
                  <a:pt x="15263" y="11998"/>
                </a:lnTo>
                <a:lnTo>
                  <a:pt x="15676" y="11998"/>
                </a:lnTo>
                <a:lnTo>
                  <a:pt x="15696" y="14274"/>
                </a:lnTo>
                <a:lnTo>
                  <a:pt x="15717" y="16544"/>
                </a:lnTo>
                <a:lnTo>
                  <a:pt x="15874" y="16544"/>
                </a:lnTo>
                <a:lnTo>
                  <a:pt x="16030" y="16544"/>
                </a:lnTo>
                <a:lnTo>
                  <a:pt x="16030" y="12774"/>
                </a:lnTo>
                <a:lnTo>
                  <a:pt x="16030" y="8999"/>
                </a:lnTo>
                <a:lnTo>
                  <a:pt x="15865" y="8969"/>
                </a:lnTo>
                <a:lnTo>
                  <a:pt x="15698" y="8939"/>
                </a:lnTo>
                <a:close/>
                <a:moveTo>
                  <a:pt x="11802" y="9147"/>
                </a:moveTo>
                <a:lnTo>
                  <a:pt x="11802" y="9615"/>
                </a:lnTo>
                <a:lnTo>
                  <a:pt x="11802" y="10083"/>
                </a:lnTo>
                <a:lnTo>
                  <a:pt x="12000" y="10083"/>
                </a:lnTo>
                <a:lnTo>
                  <a:pt x="12201" y="10083"/>
                </a:lnTo>
                <a:lnTo>
                  <a:pt x="12187" y="9645"/>
                </a:lnTo>
                <a:lnTo>
                  <a:pt x="12176" y="9206"/>
                </a:lnTo>
                <a:lnTo>
                  <a:pt x="11989" y="9176"/>
                </a:lnTo>
                <a:lnTo>
                  <a:pt x="11802" y="9147"/>
                </a:lnTo>
                <a:close/>
                <a:moveTo>
                  <a:pt x="9946" y="9414"/>
                </a:moveTo>
                <a:lnTo>
                  <a:pt x="9436" y="12910"/>
                </a:lnTo>
                <a:cubicBezTo>
                  <a:pt x="9156" y="14832"/>
                  <a:pt x="8938" y="16448"/>
                  <a:pt x="8951" y="16502"/>
                </a:cubicBezTo>
                <a:cubicBezTo>
                  <a:pt x="8985" y="16647"/>
                  <a:pt x="9234" y="16624"/>
                  <a:pt x="9271" y="16473"/>
                </a:cubicBezTo>
                <a:cubicBezTo>
                  <a:pt x="9289" y="16401"/>
                  <a:pt x="9347" y="16036"/>
                  <a:pt x="9402" y="15667"/>
                </a:cubicBezTo>
                <a:lnTo>
                  <a:pt x="9501" y="14997"/>
                </a:lnTo>
                <a:lnTo>
                  <a:pt x="10146" y="14967"/>
                </a:lnTo>
                <a:cubicBezTo>
                  <a:pt x="10537" y="14950"/>
                  <a:pt x="10808" y="14982"/>
                  <a:pt x="10832" y="15044"/>
                </a:cubicBezTo>
                <a:cubicBezTo>
                  <a:pt x="10853" y="15101"/>
                  <a:pt x="10918" y="15459"/>
                  <a:pt x="10974" y="15844"/>
                </a:cubicBezTo>
                <a:cubicBezTo>
                  <a:pt x="11073" y="16523"/>
                  <a:pt x="11080" y="16548"/>
                  <a:pt x="11222" y="16579"/>
                </a:cubicBezTo>
                <a:cubicBezTo>
                  <a:pt x="11318" y="16600"/>
                  <a:pt x="11375" y="16564"/>
                  <a:pt x="11389" y="16473"/>
                </a:cubicBezTo>
                <a:cubicBezTo>
                  <a:pt x="11400" y="16396"/>
                  <a:pt x="11183" y="14777"/>
                  <a:pt x="10906" y="12875"/>
                </a:cubicBezTo>
                <a:lnTo>
                  <a:pt x="10403" y="9414"/>
                </a:lnTo>
                <a:lnTo>
                  <a:pt x="10176" y="9414"/>
                </a:lnTo>
                <a:lnTo>
                  <a:pt x="9946" y="9414"/>
                </a:lnTo>
                <a:close/>
                <a:moveTo>
                  <a:pt x="10173" y="10445"/>
                </a:moveTo>
                <a:cubicBezTo>
                  <a:pt x="10221" y="10445"/>
                  <a:pt x="10707" y="13820"/>
                  <a:pt x="10683" y="13983"/>
                </a:cubicBezTo>
                <a:cubicBezTo>
                  <a:pt x="10668" y="14088"/>
                  <a:pt x="10544" y="14120"/>
                  <a:pt x="10171" y="14120"/>
                </a:cubicBezTo>
                <a:cubicBezTo>
                  <a:pt x="9901" y="14120"/>
                  <a:pt x="9671" y="14076"/>
                  <a:pt x="9659" y="14025"/>
                </a:cubicBezTo>
                <a:cubicBezTo>
                  <a:pt x="9632" y="13907"/>
                  <a:pt x="10129" y="10445"/>
                  <a:pt x="10173" y="10445"/>
                </a:cubicBezTo>
                <a:close/>
                <a:moveTo>
                  <a:pt x="17487" y="11174"/>
                </a:moveTo>
                <a:cubicBezTo>
                  <a:pt x="17236" y="11174"/>
                  <a:pt x="17137" y="11225"/>
                  <a:pt x="17004" y="11411"/>
                </a:cubicBezTo>
                <a:cubicBezTo>
                  <a:pt x="16684" y="11856"/>
                  <a:pt x="16535" y="12824"/>
                  <a:pt x="16571" y="14226"/>
                </a:cubicBezTo>
                <a:cubicBezTo>
                  <a:pt x="16607" y="15595"/>
                  <a:pt x="16785" y="16268"/>
                  <a:pt x="17189" y="16567"/>
                </a:cubicBezTo>
                <a:cubicBezTo>
                  <a:pt x="17571" y="16850"/>
                  <a:pt x="18059" y="16484"/>
                  <a:pt x="18233" y="15785"/>
                </a:cubicBezTo>
                <a:cubicBezTo>
                  <a:pt x="18476" y="14814"/>
                  <a:pt x="18468" y="12882"/>
                  <a:pt x="18215" y="11950"/>
                </a:cubicBezTo>
                <a:cubicBezTo>
                  <a:pt x="18068" y="11408"/>
                  <a:pt x="17849" y="11174"/>
                  <a:pt x="17487" y="11174"/>
                </a:cubicBezTo>
                <a:close/>
                <a:moveTo>
                  <a:pt x="12785" y="11221"/>
                </a:moveTo>
                <a:lnTo>
                  <a:pt x="12785" y="13841"/>
                </a:lnTo>
                <a:cubicBezTo>
                  <a:pt x="12785" y="15281"/>
                  <a:pt x="12797" y="16494"/>
                  <a:pt x="12812" y="16532"/>
                </a:cubicBezTo>
                <a:cubicBezTo>
                  <a:pt x="12855" y="16646"/>
                  <a:pt x="13041" y="16605"/>
                  <a:pt x="13092" y="16473"/>
                </a:cubicBezTo>
                <a:cubicBezTo>
                  <a:pt x="13125" y="16386"/>
                  <a:pt x="13139" y="15816"/>
                  <a:pt x="13139" y="14564"/>
                </a:cubicBezTo>
                <a:lnTo>
                  <a:pt x="13139" y="12780"/>
                </a:lnTo>
                <a:lnTo>
                  <a:pt x="13249" y="12448"/>
                </a:lnTo>
                <a:cubicBezTo>
                  <a:pt x="13348" y="12157"/>
                  <a:pt x="13393" y="12111"/>
                  <a:pt x="13635" y="12057"/>
                </a:cubicBezTo>
                <a:lnTo>
                  <a:pt x="13906" y="11998"/>
                </a:lnTo>
                <a:lnTo>
                  <a:pt x="13906" y="11636"/>
                </a:lnTo>
                <a:cubicBezTo>
                  <a:pt x="13906" y="11275"/>
                  <a:pt x="13906" y="11275"/>
                  <a:pt x="13709" y="11245"/>
                </a:cubicBezTo>
                <a:cubicBezTo>
                  <a:pt x="13563" y="11223"/>
                  <a:pt x="13464" y="11280"/>
                  <a:pt x="13326" y="11464"/>
                </a:cubicBezTo>
                <a:cubicBezTo>
                  <a:pt x="13129" y="11726"/>
                  <a:pt x="13101" y="11716"/>
                  <a:pt x="13101" y="11411"/>
                </a:cubicBezTo>
                <a:cubicBezTo>
                  <a:pt x="13101" y="11259"/>
                  <a:pt x="13069" y="11221"/>
                  <a:pt x="12943" y="11221"/>
                </a:cubicBezTo>
                <a:lnTo>
                  <a:pt x="12785" y="11221"/>
                </a:lnTo>
                <a:close/>
                <a:moveTo>
                  <a:pt x="18881" y="11221"/>
                </a:moveTo>
                <a:cubicBezTo>
                  <a:pt x="18795" y="11221"/>
                  <a:pt x="18725" y="11263"/>
                  <a:pt x="18725" y="11310"/>
                </a:cubicBezTo>
                <a:cubicBezTo>
                  <a:pt x="18725" y="11437"/>
                  <a:pt x="19268" y="16091"/>
                  <a:pt x="19316" y="16372"/>
                </a:cubicBezTo>
                <a:cubicBezTo>
                  <a:pt x="19349" y="16570"/>
                  <a:pt x="19381" y="16606"/>
                  <a:pt x="19503" y="16579"/>
                </a:cubicBezTo>
                <a:lnTo>
                  <a:pt x="19650" y="16544"/>
                </a:lnTo>
                <a:lnTo>
                  <a:pt x="19889" y="14706"/>
                </a:lnTo>
                <a:cubicBezTo>
                  <a:pt x="20019" y="13693"/>
                  <a:pt x="20143" y="12855"/>
                  <a:pt x="20164" y="12845"/>
                </a:cubicBezTo>
                <a:cubicBezTo>
                  <a:pt x="20185" y="12835"/>
                  <a:pt x="20307" y="13665"/>
                  <a:pt x="20437" y="14689"/>
                </a:cubicBezTo>
                <a:lnTo>
                  <a:pt x="20673" y="16544"/>
                </a:lnTo>
                <a:lnTo>
                  <a:pt x="20818" y="16579"/>
                </a:lnTo>
                <a:cubicBezTo>
                  <a:pt x="20926" y="16603"/>
                  <a:pt x="20973" y="16564"/>
                  <a:pt x="21000" y="16425"/>
                </a:cubicBezTo>
                <a:cubicBezTo>
                  <a:pt x="21041" y="16223"/>
                  <a:pt x="21598" y="11453"/>
                  <a:pt x="21598" y="11310"/>
                </a:cubicBezTo>
                <a:cubicBezTo>
                  <a:pt x="21598" y="11262"/>
                  <a:pt x="21528" y="11221"/>
                  <a:pt x="21442" y="11221"/>
                </a:cubicBezTo>
                <a:lnTo>
                  <a:pt x="21287" y="11221"/>
                </a:lnTo>
                <a:lnTo>
                  <a:pt x="21201" y="11974"/>
                </a:lnTo>
                <a:cubicBezTo>
                  <a:pt x="21154" y="12386"/>
                  <a:pt x="21057" y="13233"/>
                  <a:pt x="20987" y="13859"/>
                </a:cubicBezTo>
                <a:cubicBezTo>
                  <a:pt x="20911" y="14533"/>
                  <a:pt x="20838" y="14997"/>
                  <a:pt x="20809" y="14997"/>
                </a:cubicBezTo>
                <a:cubicBezTo>
                  <a:pt x="20778" y="14997"/>
                  <a:pt x="20671" y="14262"/>
                  <a:pt x="20536" y="13136"/>
                </a:cubicBezTo>
                <a:lnTo>
                  <a:pt x="20313" y="11275"/>
                </a:lnTo>
                <a:lnTo>
                  <a:pt x="20164" y="11275"/>
                </a:lnTo>
                <a:lnTo>
                  <a:pt x="20015" y="11275"/>
                </a:lnTo>
                <a:lnTo>
                  <a:pt x="19792" y="13136"/>
                </a:lnTo>
                <a:cubicBezTo>
                  <a:pt x="19652" y="14293"/>
                  <a:pt x="19546" y="14997"/>
                  <a:pt x="19514" y="14997"/>
                </a:cubicBezTo>
                <a:cubicBezTo>
                  <a:pt x="19483" y="14997"/>
                  <a:pt x="19417" y="14591"/>
                  <a:pt x="19347" y="13965"/>
                </a:cubicBezTo>
                <a:cubicBezTo>
                  <a:pt x="19284" y="13397"/>
                  <a:pt x="19189" y="12544"/>
                  <a:pt x="19135" y="12075"/>
                </a:cubicBezTo>
                <a:lnTo>
                  <a:pt x="19038" y="11221"/>
                </a:lnTo>
                <a:lnTo>
                  <a:pt x="18881" y="11221"/>
                </a:lnTo>
                <a:close/>
                <a:moveTo>
                  <a:pt x="11822" y="11275"/>
                </a:moveTo>
                <a:lnTo>
                  <a:pt x="11811" y="13805"/>
                </a:lnTo>
                <a:cubicBezTo>
                  <a:pt x="11805" y="15197"/>
                  <a:pt x="11809" y="16397"/>
                  <a:pt x="11820" y="16473"/>
                </a:cubicBezTo>
                <a:cubicBezTo>
                  <a:pt x="11833" y="16562"/>
                  <a:pt x="11893" y="16600"/>
                  <a:pt x="11989" y="16579"/>
                </a:cubicBezTo>
                <a:lnTo>
                  <a:pt x="12135" y="16544"/>
                </a:lnTo>
                <a:lnTo>
                  <a:pt x="12135" y="13912"/>
                </a:lnTo>
                <a:lnTo>
                  <a:pt x="12135" y="11275"/>
                </a:lnTo>
                <a:lnTo>
                  <a:pt x="11980" y="11275"/>
                </a:lnTo>
                <a:lnTo>
                  <a:pt x="11822" y="11275"/>
                </a:lnTo>
                <a:close/>
                <a:moveTo>
                  <a:pt x="17442" y="11855"/>
                </a:moveTo>
                <a:cubicBezTo>
                  <a:pt x="17554" y="11826"/>
                  <a:pt x="17668" y="11884"/>
                  <a:pt x="17769" y="12045"/>
                </a:cubicBezTo>
                <a:cubicBezTo>
                  <a:pt x="17973" y="12373"/>
                  <a:pt x="18029" y="12695"/>
                  <a:pt x="18048" y="13663"/>
                </a:cubicBezTo>
                <a:cubicBezTo>
                  <a:pt x="18069" y="14704"/>
                  <a:pt x="17996" y="15338"/>
                  <a:pt x="17814" y="15678"/>
                </a:cubicBezTo>
                <a:cubicBezTo>
                  <a:pt x="17532" y="16206"/>
                  <a:pt x="17164" y="15964"/>
                  <a:pt x="17004" y="15145"/>
                </a:cubicBezTo>
                <a:cubicBezTo>
                  <a:pt x="16889" y="14556"/>
                  <a:pt x="16878" y="13227"/>
                  <a:pt x="16984" y="12673"/>
                </a:cubicBezTo>
                <a:cubicBezTo>
                  <a:pt x="17075" y="12197"/>
                  <a:pt x="17255" y="11904"/>
                  <a:pt x="17442" y="1185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56786" y="5819255"/>
            <a:ext cx="3549722" cy="303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571014" y="6590903"/>
            <a:ext cx="3116926" cy="3116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177814" y="6174707"/>
            <a:ext cx="3036675" cy="3036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0" t="2059" r="118" b="0"/>
          <a:stretch>
            <a:fillRect/>
          </a:stretch>
        </p:blipFill>
        <p:spPr>
          <a:xfrm>
            <a:off x="19848342" y="2506033"/>
            <a:ext cx="2527299" cy="247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587" fill="norm" stroke="1" extrusionOk="0">
                <a:moveTo>
                  <a:pt x="4274" y="1"/>
                </a:moveTo>
                <a:cubicBezTo>
                  <a:pt x="3753" y="-13"/>
                  <a:pt x="3398" y="234"/>
                  <a:pt x="3274" y="741"/>
                </a:cubicBezTo>
                <a:cubicBezTo>
                  <a:pt x="3171" y="1159"/>
                  <a:pt x="3359" y="1608"/>
                  <a:pt x="4085" y="2663"/>
                </a:cubicBezTo>
                <a:cubicBezTo>
                  <a:pt x="4524" y="3300"/>
                  <a:pt x="4835" y="3913"/>
                  <a:pt x="5052" y="4571"/>
                </a:cubicBezTo>
                <a:cubicBezTo>
                  <a:pt x="5406" y="5649"/>
                  <a:pt x="5764" y="6431"/>
                  <a:pt x="6089" y="6842"/>
                </a:cubicBezTo>
                <a:cubicBezTo>
                  <a:pt x="6301" y="7112"/>
                  <a:pt x="6299" y="7127"/>
                  <a:pt x="6086" y="7873"/>
                </a:cubicBezTo>
                <a:cubicBezTo>
                  <a:pt x="5781" y="8934"/>
                  <a:pt x="5767" y="10679"/>
                  <a:pt x="6055" y="11582"/>
                </a:cubicBezTo>
                <a:cubicBezTo>
                  <a:pt x="6298" y="12342"/>
                  <a:pt x="6946" y="13138"/>
                  <a:pt x="7325" y="13138"/>
                </a:cubicBezTo>
                <a:cubicBezTo>
                  <a:pt x="7721" y="13138"/>
                  <a:pt x="7985" y="12755"/>
                  <a:pt x="8069" y="12059"/>
                </a:cubicBezTo>
                <a:cubicBezTo>
                  <a:pt x="8112" y="11708"/>
                  <a:pt x="8190" y="11393"/>
                  <a:pt x="8241" y="11361"/>
                </a:cubicBezTo>
                <a:cubicBezTo>
                  <a:pt x="8292" y="11328"/>
                  <a:pt x="8417" y="11445"/>
                  <a:pt x="8521" y="11620"/>
                </a:cubicBezTo>
                <a:cubicBezTo>
                  <a:pt x="9115" y="12626"/>
                  <a:pt x="9530" y="13152"/>
                  <a:pt x="10204" y="13764"/>
                </a:cubicBezTo>
                <a:cubicBezTo>
                  <a:pt x="10922" y="14414"/>
                  <a:pt x="10937" y="14423"/>
                  <a:pt x="10514" y="13923"/>
                </a:cubicBezTo>
                <a:cubicBezTo>
                  <a:pt x="9937" y="13241"/>
                  <a:pt x="8985" y="11597"/>
                  <a:pt x="8595" y="10607"/>
                </a:cubicBezTo>
                <a:cubicBezTo>
                  <a:pt x="8426" y="10179"/>
                  <a:pt x="8265" y="9826"/>
                  <a:pt x="8234" y="9826"/>
                </a:cubicBezTo>
                <a:cubicBezTo>
                  <a:pt x="8204" y="9826"/>
                  <a:pt x="8066" y="9992"/>
                  <a:pt x="7931" y="10196"/>
                </a:cubicBezTo>
                <a:cubicBezTo>
                  <a:pt x="7660" y="10607"/>
                  <a:pt x="7460" y="11375"/>
                  <a:pt x="7456" y="12018"/>
                </a:cubicBezTo>
                <a:cubicBezTo>
                  <a:pt x="7453" y="12554"/>
                  <a:pt x="7286" y="12659"/>
                  <a:pt x="6951" y="12336"/>
                </a:cubicBezTo>
                <a:cubicBezTo>
                  <a:pt x="6571" y="11969"/>
                  <a:pt x="6331" y="11168"/>
                  <a:pt x="6261" y="10030"/>
                </a:cubicBezTo>
                <a:cubicBezTo>
                  <a:pt x="6208" y="9168"/>
                  <a:pt x="6239" y="8911"/>
                  <a:pt x="6493" y="8073"/>
                </a:cubicBezTo>
                <a:cubicBezTo>
                  <a:pt x="6654" y="7542"/>
                  <a:pt x="6786" y="7051"/>
                  <a:pt x="6786" y="6984"/>
                </a:cubicBezTo>
                <a:cubicBezTo>
                  <a:pt x="6786" y="6917"/>
                  <a:pt x="6642" y="6693"/>
                  <a:pt x="6466" y="6486"/>
                </a:cubicBezTo>
                <a:cubicBezTo>
                  <a:pt x="6063" y="6012"/>
                  <a:pt x="5773" y="5415"/>
                  <a:pt x="5452" y="4402"/>
                </a:cubicBezTo>
                <a:cubicBezTo>
                  <a:pt x="5125" y="3366"/>
                  <a:pt x="4913" y="2945"/>
                  <a:pt x="4307" y="2113"/>
                </a:cubicBezTo>
                <a:cubicBezTo>
                  <a:pt x="3729" y="1318"/>
                  <a:pt x="3600" y="974"/>
                  <a:pt x="3789" y="741"/>
                </a:cubicBezTo>
                <a:cubicBezTo>
                  <a:pt x="4077" y="385"/>
                  <a:pt x="5129" y="710"/>
                  <a:pt x="6089" y="1449"/>
                </a:cubicBezTo>
                <a:cubicBezTo>
                  <a:pt x="6353" y="1653"/>
                  <a:pt x="6647" y="1742"/>
                  <a:pt x="7200" y="1792"/>
                </a:cubicBezTo>
                <a:cubicBezTo>
                  <a:pt x="9599" y="2008"/>
                  <a:pt x="12606" y="4683"/>
                  <a:pt x="13909" y="7759"/>
                </a:cubicBezTo>
                <a:cubicBezTo>
                  <a:pt x="14673" y="9561"/>
                  <a:pt x="15533" y="11363"/>
                  <a:pt x="15721" y="11554"/>
                </a:cubicBezTo>
                <a:cubicBezTo>
                  <a:pt x="15823" y="11659"/>
                  <a:pt x="16301" y="11881"/>
                  <a:pt x="16782" y="12045"/>
                </a:cubicBezTo>
                <a:cubicBezTo>
                  <a:pt x="17641" y="12339"/>
                  <a:pt x="19841" y="13733"/>
                  <a:pt x="19853" y="13992"/>
                </a:cubicBezTo>
                <a:cubicBezTo>
                  <a:pt x="19856" y="14055"/>
                  <a:pt x="19484" y="14136"/>
                  <a:pt x="19025" y="14172"/>
                </a:cubicBezTo>
                <a:cubicBezTo>
                  <a:pt x="18194" y="14235"/>
                  <a:pt x="17021" y="14557"/>
                  <a:pt x="17021" y="14725"/>
                </a:cubicBezTo>
                <a:cubicBezTo>
                  <a:pt x="17021" y="14925"/>
                  <a:pt x="17665" y="15777"/>
                  <a:pt x="18024" y="16052"/>
                </a:cubicBezTo>
                <a:cubicBezTo>
                  <a:pt x="18237" y="16215"/>
                  <a:pt x="18841" y="16573"/>
                  <a:pt x="19362" y="16851"/>
                </a:cubicBezTo>
                <a:cubicBezTo>
                  <a:pt x="19882" y="17128"/>
                  <a:pt x="20482" y="17510"/>
                  <a:pt x="20695" y="17698"/>
                </a:cubicBezTo>
                <a:cubicBezTo>
                  <a:pt x="20909" y="17885"/>
                  <a:pt x="21094" y="18041"/>
                  <a:pt x="21109" y="18043"/>
                </a:cubicBezTo>
                <a:cubicBezTo>
                  <a:pt x="21424" y="18096"/>
                  <a:pt x="19708" y="16359"/>
                  <a:pt x="19021" y="15931"/>
                </a:cubicBezTo>
                <a:cubicBezTo>
                  <a:pt x="18317" y="15492"/>
                  <a:pt x="17971" y="15147"/>
                  <a:pt x="18072" y="14980"/>
                </a:cubicBezTo>
                <a:cubicBezTo>
                  <a:pt x="18109" y="14918"/>
                  <a:pt x="18413" y="14809"/>
                  <a:pt x="18749" y="14742"/>
                </a:cubicBezTo>
                <a:cubicBezTo>
                  <a:pt x="19084" y="14675"/>
                  <a:pt x="19631" y="14567"/>
                  <a:pt x="19968" y="14500"/>
                </a:cubicBezTo>
                <a:cubicBezTo>
                  <a:pt x="20304" y="14433"/>
                  <a:pt x="20581" y="14336"/>
                  <a:pt x="20581" y="14286"/>
                </a:cubicBezTo>
                <a:cubicBezTo>
                  <a:pt x="20581" y="13913"/>
                  <a:pt x="18522" y="12264"/>
                  <a:pt x="17358" y="11707"/>
                </a:cubicBezTo>
                <a:cubicBezTo>
                  <a:pt x="16899" y="11487"/>
                  <a:pt x="16446" y="11264"/>
                  <a:pt x="16354" y="11216"/>
                </a:cubicBezTo>
                <a:cubicBezTo>
                  <a:pt x="16160" y="11113"/>
                  <a:pt x="15201" y="9198"/>
                  <a:pt x="14603" y="7714"/>
                </a:cubicBezTo>
                <a:cubicBezTo>
                  <a:pt x="14039" y="6314"/>
                  <a:pt x="13100" y="4905"/>
                  <a:pt x="12020" y="3845"/>
                </a:cubicBezTo>
                <a:cubicBezTo>
                  <a:pt x="10402" y="2258"/>
                  <a:pt x="8613" y="1262"/>
                  <a:pt x="7382" y="1259"/>
                </a:cubicBezTo>
                <a:cubicBezTo>
                  <a:pt x="7037" y="1259"/>
                  <a:pt x="6761" y="1150"/>
                  <a:pt x="6271" y="820"/>
                </a:cubicBezTo>
                <a:cubicBezTo>
                  <a:pt x="5482" y="289"/>
                  <a:pt x="4795" y="15"/>
                  <a:pt x="4274" y="1"/>
                </a:cubicBezTo>
                <a:close/>
                <a:moveTo>
                  <a:pt x="7210" y="3109"/>
                </a:moveTo>
                <a:cubicBezTo>
                  <a:pt x="7162" y="3104"/>
                  <a:pt x="7110" y="3109"/>
                  <a:pt x="7059" y="3130"/>
                </a:cubicBezTo>
                <a:cubicBezTo>
                  <a:pt x="6903" y="3191"/>
                  <a:pt x="6918" y="3248"/>
                  <a:pt x="7167" y="3551"/>
                </a:cubicBezTo>
                <a:cubicBezTo>
                  <a:pt x="7325" y="3744"/>
                  <a:pt x="7455" y="3989"/>
                  <a:pt x="7456" y="4094"/>
                </a:cubicBezTo>
                <a:cubicBezTo>
                  <a:pt x="7458" y="4259"/>
                  <a:pt x="7471" y="4263"/>
                  <a:pt x="7564" y="4115"/>
                </a:cubicBezTo>
                <a:cubicBezTo>
                  <a:pt x="7800" y="3741"/>
                  <a:pt x="7550" y="3145"/>
                  <a:pt x="7210" y="3109"/>
                </a:cubicBezTo>
                <a:close/>
                <a:moveTo>
                  <a:pt x="14741" y="17248"/>
                </a:moveTo>
                <a:cubicBezTo>
                  <a:pt x="13832" y="17248"/>
                  <a:pt x="13283" y="17403"/>
                  <a:pt x="13124" y="17708"/>
                </a:cubicBezTo>
                <a:cubicBezTo>
                  <a:pt x="13064" y="17823"/>
                  <a:pt x="13017" y="18383"/>
                  <a:pt x="13017" y="18953"/>
                </a:cubicBezTo>
                <a:cubicBezTo>
                  <a:pt x="13017" y="19823"/>
                  <a:pt x="13052" y="20023"/>
                  <a:pt x="13232" y="20208"/>
                </a:cubicBezTo>
                <a:cubicBezTo>
                  <a:pt x="13485" y="20467"/>
                  <a:pt x="14293" y="20616"/>
                  <a:pt x="14906" y="20515"/>
                </a:cubicBezTo>
                <a:cubicBezTo>
                  <a:pt x="15267" y="20456"/>
                  <a:pt x="15394" y="20491"/>
                  <a:pt x="15654" y="20726"/>
                </a:cubicBezTo>
                <a:cubicBezTo>
                  <a:pt x="15830" y="20885"/>
                  <a:pt x="16107" y="21011"/>
                  <a:pt x="16290" y="21013"/>
                </a:cubicBezTo>
                <a:lnTo>
                  <a:pt x="16613" y="21017"/>
                </a:lnTo>
                <a:lnTo>
                  <a:pt x="16371" y="20750"/>
                </a:lnTo>
                <a:cubicBezTo>
                  <a:pt x="16142" y="20500"/>
                  <a:pt x="16139" y="20460"/>
                  <a:pt x="16297" y="20149"/>
                </a:cubicBezTo>
                <a:cubicBezTo>
                  <a:pt x="16488" y="19773"/>
                  <a:pt x="16532" y="18237"/>
                  <a:pt x="16364" y="17784"/>
                </a:cubicBezTo>
                <a:cubicBezTo>
                  <a:pt x="16227" y="17414"/>
                  <a:pt x="15725" y="17248"/>
                  <a:pt x="14741" y="17248"/>
                </a:cubicBezTo>
                <a:close/>
                <a:moveTo>
                  <a:pt x="17021" y="17248"/>
                </a:moveTo>
                <a:lnTo>
                  <a:pt x="17021" y="18662"/>
                </a:lnTo>
                <a:cubicBezTo>
                  <a:pt x="17021" y="20239"/>
                  <a:pt x="17054" y="20312"/>
                  <a:pt x="17779" y="20443"/>
                </a:cubicBezTo>
                <a:cubicBezTo>
                  <a:pt x="18005" y="20483"/>
                  <a:pt x="18604" y="20512"/>
                  <a:pt x="19109" y="20508"/>
                </a:cubicBezTo>
                <a:cubicBezTo>
                  <a:pt x="19906" y="20502"/>
                  <a:pt x="20025" y="20475"/>
                  <a:pt x="20025" y="20301"/>
                </a:cubicBezTo>
                <a:cubicBezTo>
                  <a:pt x="20025" y="20124"/>
                  <a:pt x="19898" y="20104"/>
                  <a:pt x="18934" y="20104"/>
                </a:cubicBezTo>
                <a:cubicBezTo>
                  <a:pt x="18234" y="20104"/>
                  <a:pt x="17797" y="20054"/>
                  <a:pt x="17711" y="19966"/>
                </a:cubicBezTo>
                <a:cubicBezTo>
                  <a:pt x="17623" y="19875"/>
                  <a:pt x="17577" y="19389"/>
                  <a:pt x="17577" y="18538"/>
                </a:cubicBezTo>
                <a:lnTo>
                  <a:pt x="17577" y="17248"/>
                </a:lnTo>
                <a:lnTo>
                  <a:pt x="17300" y="17248"/>
                </a:lnTo>
                <a:lnTo>
                  <a:pt x="17021" y="17248"/>
                </a:lnTo>
                <a:close/>
                <a:moveTo>
                  <a:pt x="4385" y="17259"/>
                </a:moveTo>
                <a:cubicBezTo>
                  <a:pt x="4317" y="17258"/>
                  <a:pt x="4243" y="17262"/>
                  <a:pt x="4156" y="17269"/>
                </a:cubicBezTo>
                <a:lnTo>
                  <a:pt x="3732" y="17304"/>
                </a:lnTo>
                <a:lnTo>
                  <a:pt x="3166" y="18600"/>
                </a:lnTo>
                <a:cubicBezTo>
                  <a:pt x="2854" y="19312"/>
                  <a:pt x="2549" y="19894"/>
                  <a:pt x="2492" y="19896"/>
                </a:cubicBezTo>
                <a:cubicBezTo>
                  <a:pt x="2436" y="19899"/>
                  <a:pt x="2137" y="19317"/>
                  <a:pt x="1829" y="18604"/>
                </a:cubicBezTo>
                <a:lnTo>
                  <a:pt x="1270" y="17304"/>
                </a:lnTo>
                <a:lnTo>
                  <a:pt x="845" y="17269"/>
                </a:lnTo>
                <a:cubicBezTo>
                  <a:pt x="92" y="17205"/>
                  <a:pt x="0" y="17399"/>
                  <a:pt x="0" y="19036"/>
                </a:cubicBezTo>
                <a:lnTo>
                  <a:pt x="0" y="20446"/>
                </a:lnTo>
                <a:lnTo>
                  <a:pt x="330" y="20446"/>
                </a:lnTo>
                <a:lnTo>
                  <a:pt x="660" y="20446"/>
                </a:lnTo>
                <a:lnTo>
                  <a:pt x="690" y="19160"/>
                </a:lnTo>
                <a:cubicBezTo>
                  <a:pt x="710" y="18354"/>
                  <a:pt x="765" y="17895"/>
                  <a:pt x="835" y="17929"/>
                </a:cubicBezTo>
                <a:cubicBezTo>
                  <a:pt x="896" y="17959"/>
                  <a:pt x="1185" y="18522"/>
                  <a:pt x="1478" y="19181"/>
                </a:cubicBezTo>
                <a:cubicBezTo>
                  <a:pt x="1772" y="19840"/>
                  <a:pt x="2075" y="20419"/>
                  <a:pt x="2149" y="20467"/>
                </a:cubicBezTo>
                <a:cubicBezTo>
                  <a:pt x="2324" y="20582"/>
                  <a:pt x="2689" y="20581"/>
                  <a:pt x="2869" y="20463"/>
                </a:cubicBezTo>
                <a:cubicBezTo>
                  <a:pt x="2948" y="20412"/>
                  <a:pt x="3253" y="19818"/>
                  <a:pt x="3546" y="19143"/>
                </a:cubicBezTo>
                <a:cubicBezTo>
                  <a:pt x="3840" y="18468"/>
                  <a:pt x="4123" y="17918"/>
                  <a:pt x="4179" y="17922"/>
                </a:cubicBezTo>
                <a:cubicBezTo>
                  <a:pt x="4236" y="17927"/>
                  <a:pt x="4297" y="18497"/>
                  <a:pt x="4314" y="19188"/>
                </a:cubicBezTo>
                <a:cubicBezTo>
                  <a:pt x="4345" y="20439"/>
                  <a:pt x="4347" y="20446"/>
                  <a:pt x="4621" y="20446"/>
                </a:cubicBezTo>
                <a:lnTo>
                  <a:pt x="4893" y="20446"/>
                </a:lnTo>
                <a:lnTo>
                  <a:pt x="4893" y="18973"/>
                </a:lnTo>
                <a:cubicBezTo>
                  <a:pt x="4893" y="17521"/>
                  <a:pt x="4859" y="17262"/>
                  <a:pt x="4385" y="17259"/>
                </a:cubicBezTo>
                <a:close/>
                <a:moveTo>
                  <a:pt x="11191" y="17266"/>
                </a:moveTo>
                <a:cubicBezTo>
                  <a:pt x="9703" y="17311"/>
                  <a:pt x="9457" y="17440"/>
                  <a:pt x="9457" y="18175"/>
                </a:cubicBezTo>
                <a:cubicBezTo>
                  <a:pt x="9457" y="18767"/>
                  <a:pt x="9782" y="18977"/>
                  <a:pt x="10824" y="19049"/>
                </a:cubicBezTo>
                <a:cubicBezTo>
                  <a:pt x="11707" y="19111"/>
                  <a:pt x="11905" y="19209"/>
                  <a:pt x="11905" y="19582"/>
                </a:cubicBezTo>
                <a:cubicBezTo>
                  <a:pt x="11905" y="20025"/>
                  <a:pt x="11700" y="20104"/>
                  <a:pt x="10548" y="20104"/>
                </a:cubicBezTo>
                <a:cubicBezTo>
                  <a:pt x="9569" y="20104"/>
                  <a:pt x="9457" y="20122"/>
                  <a:pt x="9457" y="20308"/>
                </a:cubicBezTo>
                <a:cubicBezTo>
                  <a:pt x="9457" y="20496"/>
                  <a:pt x="9568" y="20515"/>
                  <a:pt x="10662" y="20505"/>
                </a:cubicBezTo>
                <a:cubicBezTo>
                  <a:pt x="12184" y="20492"/>
                  <a:pt x="12461" y="20353"/>
                  <a:pt x="12461" y="19592"/>
                </a:cubicBezTo>
                <a:cubicBezTo>
                  <a:pt x="12461" y="18899"/>
                  <a:pt x="12211" y="18731"/>
                  <a:pt x="11171" y="18731"/>
                </a:cubicBezTo>
                <a:cubicBezTo>
                  <a:pt x="10345" y="18731"/>
                  <a:pt x="10208" y="18664"/>
                  <a:pt x="10097" y="18196"/>
                </a:cubicBezTo>
                <a:cubicBezTo>
                  <a:pt x="10017" y="17861"/>
                  <a:pt x="10359" y="17544"/>
                  <a:pt x="10683" y="17649"/>
                </a:cubicBezTo>
                <a:cubicBezTo>
                  <a:pt x="10814" y="17692"/>
                  <a:pt x="11266" y="17690"/>
                  <a:pt x="11690" y="17646"/>
                </a:cubicBezTo>
                <a:cubicBezTo>
                  <a:pt x="12261" y="17587"/>
                  <a:pt x="12461" y="17523"/>
                  <a:pt x="12461" y="17397"/>
                </a:cubicBezTo>
                <a:cubicBezTo>
                  <a:pt x="12461" y="17255"/>
                  <a:pt x="12255" y="17233"/>
                  <a:pt x="11191" y="17266"/>
                </a:cubicBezTo>
                <a:close/>
                <a:moveTo>
                  <a:pt x="14798" y="17591"/>
                </a:moveTo>
                <a:cubicBezTo>
                  <a:pt x="15777" y="17591"/>
                  <a:pt x="15910" y="17745"/>
                  <a:pt x="15910" y="18894"/>
                </a:cubicBezTo>
                <a:cubicBezTo>
                  <a:pt x="15910" y="19973"/>
                  <a:pt x="15758" y="20269"/>
                  <a:pt x="15408" y="19872"/>
                </a:cubicBezTo>
                <a:cubicBezTo>
                  <a:pt x="15292" y="19741"/>
                  <a:pt x="15064" y="19644"/>
                  <a:pt x="14872" y="19644"/>
                </a:cubicBezTo>
                <a:cubicBezTo>
                  <a:pt x="14556" y="19644"/>
                  <a:pt x="14549" y="19657"/>
                  <a:pt x="14724" y="19855"/>
                </a:cubicBezTo>
                <a:cubicBezTo>
                  <a:pt x="14825" y="19970"/>
                  <a:pt x="14876" y="20100"/>
                  <a:pt x="14835" y="20142"/>
                </a:cubicBezTo>
                <a:cubicBezTo>
                  <a:pt x="14704" y="20277"/>
                  <a:pt x="14063" y="20163"/>
                  <a:pt x="13821" y="19962"/>
                </a:cubicBezTo>
                <a:cubicBezTo>
                  <a:pt x="13730" y="19886"/>
                  <a:pt x="13683" y="19516"/>
                  <a:pt x="13683" y="18894"/>
                </a:cubicBezTo>
                <a:cubicBezTo>
                  <a:pt x="13683" y="17745"/>
                  <a:pt x="13819" y="17591"/>
                  <a:pt x="14798" y="17591"/>
                </a:cubicBezTo>
                <a:close/>
                <a:moveTo>
                  <a:pt x="5840" y="18275"/>
                </a:moveTo>
                <a:cubicBezTo>
                  <a:pt x="5569" y="18275"/>
                  <a:pt x="5562" y="18297"/>
                  <a:pt x="5564" y="19105"/>
                </a:cubicBezTo>
                <a:cubicBezTo>
                  <a:pt x="5565" y="19560"/>
                  <a:pt x="5603" y="19986"/>
                  <a:pt x="5648" y="20056"/>
                </a:cubicBezTo>
                <a:cubicBezTo>
                  <a:pt x="5829" y="20334"/>
                  <a:pt x="6263" y="20446"/>
                  <a:pt x="7173" y="20446"/>
                </a:cubicBezTo>
                <a:cubicBezTo>
                  <a:pt x="7925" y="20446"/>
                  <a:pt x="8143" y="20480"/>
                  <a:pt x="8194" y="20616"/>
                </a:cubicBezTo>
                <a:cubicBezTo>
                  <a:pt x="8343" y="21016"/>
                  <a:pt x="8031" y="21131"/>
                  <a:pt x="6773" y="21131"/>
                </a:cubicBezTo>
                <a:cubicBezTo>
                  <a:pt x="5637" y="21131"/>
                  <a:pt x="5560" y="21144"/>
                  <a:pt x="5560" y="21359"/>
                </a:cubicBezTo>
                <a:cubicBezTo>
                  <a:pt x="5560" y="21574"/>
                  <a:pt x="5638" y="21587"/>
                  <a:pt x="6853" y="21587"/>
                </a:cubicBezTo>
                <a:cubicBezTo>
                  <a:pt x="7979" y="21587"/>
                  <a:pt x="8185" y="21558"/>
                  <a:pt x="8467" y="21352"/>
                </a:cubicBezTo>
                <a:lnTo>
                  <a:pt x="8787" y="21113"/>
                </a:lnTo>
                <a:lnTo>
                  <a:pt x="8787" y="19696"/>
                </a:lnTo>
                <a:lnTo>
                  <a:pt x="8787" y="18275"/>
                </a:lnTo>
                <a:lnTo>
                  <a:pt x="8517" y="18275"/>
                </a:lnTo>
                <a:cubicBezTo>
                  <a:pt x="8251" y="18275"/>
                  <a:pt x="8239" y="18300"/>
                  <a:pt x="8207" y="19215"/>
                </a:cubicBezTo>
                <a:lnTo>
                  <a:pt x="8177" y="20159"/>
                </a:lnTo>
                <a:lnTo>
                  <a:pt x="7291" y="20125"/>
                </a:lnTo>
                <a:cubicBezTo>
                  <a:pt x="6805" y="20106"/>
                  <a:pt x="6343" y="20037"/>
                  <a:pt x="6264" y="19969"/>
                </a:cubicBezTo>
                <a:cubicBezTo>
                  <a:pt x="6172" y="19890"/>
                  <a:pt x="6119" y="19567"/>
                  <a:pt x="6119" y="19063"/>
                </a:cubicBezTo>
                <a:cubicBezTo>
                  <a:pt x="6119" y="18302"/>
                  <a:pt x="6109" y="18275"/>
                  <a:pt x="5840" y="18275"/>
                </a:cubicBezTo>
                <a:close/>
                <a:moveTo>
                  <a:pt x="20904" y="19703"/>
                </a:moveTo>
                <a:cubicBezTo>
                  <a:pt x="20571" y="19703"/>
                  <a:pt x="20522" y="19743"/>
                  <a:pt x="20490" y="20035"/>
                </a:cubicBezTo>
                <a:cubicBezTo>
                  <a:pt x="20469" y="20222"/>
                  <a:pt x="20517" y="20405"/>
                  <a:pt x="20601" y="20460"/>
                </a:cubicBezTo>
                <a:cubicBezTo>
                  <a:pt x="20846" y="20620"/>
                  <a:pt x="21093" y="20573"/>
                  <a:pt x="21311" y="20325"/>
                </a:cubicBezTo>
                <a:cubicBezTo>
                  <a:pt x="21600" y="19998"/>
                  <a:pt x="21407" y="19703"/>
                  <a:pt x="20904" y="1970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47878" y="11723619"/>
            <a:ext cx="1442469" cy="1442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487555" y="5894827"/>
            <a:ext cx="2352565" cy="2352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206246" y="9601533"/>
            <a:ext cx="3374979" cy="3374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763250" y="10168608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15">
            <a:extLst/>
          </a:blip>
          <a:srcRect l="0" t="29945" r="0" b="32938"/>
          <a:stretch>
            <a:fillRect/>
          </a:stretch>
        </p:blipFill>
        <p:spPr>
          <a:xfrm>
            <a:off x="6438880" y="619911"/>
            <a:ext cx="7518532" cy="156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rrow 5"/>
          <p:cNvSpPr/>
          <p:nvPr/>
        </p:nvSpPr>
        <p:spPr>
          <a:xfrm>
            <a:off x="4752479" y="4150528"/>
            <a:ext cx="5287313" cy="5422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000000">
              <a:alpha val="282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648" y="4092647"/>
            <a:ext cx="1563077" cy="1563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648" y="6067997"/>
            <a:ext cx="1563077" cy="1563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648" y="8221147"/>
            <a:ext cx="1563077" cy="156307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 flipV="1">
            <a:off x="17721259" y="8547227"/>
            <a:ext cx="1825861" cy="18258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Rounded Rectangle"/>
          <p:cNvSpPr/>
          <p:nvPr/>
        </p:nvSpPr>
        <p:spPr>
          <a:xfrm>
            <a:off x="20109801" y="4789154"/>
            <a:ext cx="3116314" cy="4298563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31507"/>
          <a:stretch>
            <a:fillRect/>
          </a:stretch>
        </p:blipFill>
        <p:spPr>
          <a:xfrm>
            <a:off x="19504681" y="4082237"/>
            <a:ext cx="2527299" cy="1480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0538239" y="5759121"/>
            <a:ext cx="2259438" cy="2259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71621" r="119" b="4"/>
          <a:stretch>
            <a:fillRect/>
          </a:stretch>
        </p:blipFill>
        <p:spPr>
          <a:xfrm>
            <a:off x="20404308" y="8238073"/>
            <a:ext cx="2527300" cy="71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600" fill="norm" stroke="1" extrusionOk="0">
                <a:moveTo>
                  <a:pt x="17368" y="0"/>
                </a:moveTo>
                <a:cubicBezTo>
                  <a:pt x="17578" y="972"/>
                  <a:pt x="17838" y="1991"/>
                  <a:pt x="18024" y="2484"/>
                </a:cubicBezTo>
                <a:cubicBezTo>
                  <a:pt x="18237" y="3046"/>
                  <a:pt x="18841" y="4296"/>
                  <a:pt x="19362" y="5254"/>
                </a:cubicBezTo>
                <a:cubicBezTo>
                  <a:pt x="19882" y="6211"/>
                  <a:pt x="20482" y="7520"/>
                  <a:pt x="20695" y="8167"/>
                </a:cubicBezTo>
                <a:cubicBezTo>
                  <a:pt x="20909" y="8814"/>
                  <a:pt x="21094" y="9352"/>
                  <a:pt x="21109" y="9361"/>
                </a:cubicBezTo>
                <a:cubicBezTo>
                  <a:pt x="21424" y="9542"/>
                  <a:pt x="19708" y="3544"/>
                  <a:pt x="19021" y="2066"/>
                </a:cubicBezTo>
                <a:cubicBezTo>
                  <a:pt x="18652" y="1270"/>
                  <a:pt x="18386" y="577"/>
                  <a:pt x="18227" y="0"/>
                </a:cubicBezTo>
                <a:lnTo>
                  <a:pt x="17368" y="0"/>
                </a:lnTo>
                <a:close/>
                <a:moveTo>
                  <a:pt x="14741" y="6615"/>
                </a:moveTo>
                <a:cubicBezTo>
                  <a:pt x="13832" y="6615"/>
                  <a:pt x="13283" y="7149"/>
                  <a:pt x="13124" y="8203"/>
                </a:cubicBezTo>
                <a:cubicBezTo>
                  <a:pt x="13064" y="8600"/>
                  <a:pt x="13017" y="10535"/>
                  <a:pt x="13017" y="12501"/>
                </a:cubicBezTo>
                <a:cubicBezTo>
                  <a:pt x="13017" y="15507"/>
                  <a:pt x="13052" y="16197"/>
                  <a:pt x="13232" y="16836"/>
                </a:cubicBezTo>
                <a:cubicBezTo>
                  <a:pt x="13485" y="17731"/>
                  <a:pt x="14293" y="18246"/>
                  <a:pt x="14906" y="17899"/>
                </a:cubicBezTo>
                <a:cubicBezTo>
                  <a:pt x="15267" y="17694"/>
                  <a:pt x="15394" y="17816"/>
                  <a:pt x="15654" y="18627"/>
                </a:cubicBezTo>
                <a:cubicBezTo>
                  <a:pt x="15830" y="19177"/>
                  <a:pt x="16107" y="19611"/>
                  <a:pt x="16290" y="19618"/>
                </a:cubicBezTo>
                <a:lnTo>
                  <a:pt x="16613" y="19630"/>
                </a:lnTo>
                <a:lnTo>
                  <a:pt x="16371" y="18710"/>
                </a:lnTo>
                <a:cubicBezTo>
                  <a:pt x="16142" y="17847"/>
                  <a:pt x="16139" y="17719"/>
                  <a:pt x="16297" y="16645"/>
                </a:cubicBezTo>
                <a:cubicBezTo>
                  <a:pt x="16488" y="15346"/>
                  <a:pt x="16532" y="10028"/>
                  <a:pt x="16364" y="8466"/>
                </a:cubicBezTo>
                <a:cubicBezTo>
                  <a:pt x="16227" y="7187"/>
                  <a:pt x="15725" y="6615"/>
                  <a:pt x="14741" y="6615"/>
                </a:cubicBezTo>
                <a:close/>
                <a:moveTo>
                  <a:pt x="17021" y="6615"/>
                </a:moveTo>
                <a:lnTo>
                  <a:pt x="17021" y="11499"/>
                </a:lnTo>
                <a:cubicBezTo>
                  <a:pt x="17021" y="16945"/>
                  <a:pt x="17054" y="17198"/>
                  <a:pt x="17779" y="17648"/>
                </a:cubicBezTo>
                <a:cubicBezTo>
                  <a:pt x="18005" y="17788"/>
                  <a:pt x="18604" y="17900"/>
                  <a:pt x="19109" y="17887"/>
                </a:cubicBezTo>
                <a:cubicBezTo>
                  <a:pt x="19906" y="17865"/>
                  <a:pt x="20025" y="17758"/>
                  <a:pt x="20025" y="17158"/>
                </a:cubicBezTo>
                <a:cubicBezTo>
                  <a:pt x="20025" y="16548"/>
                  <a:pt x="19898" y="16478"/>
                  <a:pt x="18934" y="16478"/>
                </a:cubicBezTo>
                <a:cubicBezTo>
                  <a:pt x="18234" y="16478"/>
                  <a:pt x="17797" y="16304"/>
                  <a:pt x="17711" y="16000"/>
                </a:cubicBezTo>
                <a:cubicBezTo>
                  <a:pt x="17623" y="15688"/>
                  <a:pt x="17580" y="14009"/>
                  <a:pt x="17580" y="11069"/>
                </a:cubicBezTo>
                <a:lnTo>
                  <a:pt x="17580" y="6615"/>
                </a:lnTo>
                <a:lnTo>
                  <a:pt x="17300" y="6615"/>
                </a:lnTo>
                <a:lnTo>
                  <a:pt x="17021" y="6615"/>
                </a:lnTo>
                <a:close/>
                <a:moveTo>
                  <a:pt x="4385" y="6651"/>
                </a:moveTo>
                <a:cubicBezTo>
                  <a:pt x="4317" y="6649"/>
                  <a:pt x="4243" y="6661"/>
                  <a:pt x="4156" y="6687"/>
                </a:cubicBezTo>
                <a:lnTo>
                  <a:pt x="3732" y="6818"/>
                </a:lnTo>
                <a:lnTo>
                  <a:pt x="3166" y="11284"/>
                </a:lnTo>
                <a:cubicBezTo>
                  <a:pt x="2854" y="13741"/>
                  <a:pt x="2552" y="15753"/>
                  <a:pt x="2496" y="15761"/>
                </a:cubicBezTo>
                <a:cubicBezTo>
                  <a:pt x="2439" y="15770"/>
                  <a:pt x="2137" y="13761"/>
                  <a:pt x="1829" y="11296"/>
                </a:cubicBezTo>
                <a:lnTo>
                  <a:pt x="1270" y="6818"/>
                </a:lnTo>
                <a:lnTo>
                  <a:pt x="845" y="6687"/>
                </a:lnTo>
                <a:cubicBezTo>
                  <a:pt x="92" y="6465"/>
                  <a:pt x="0" y="7136"/>
                  <a:pt x="0" y="12788"/>
                </a:cubicBezTo>
                <a:lnTo>
                  <a:pt x="0" y="17660"/>
                </a:lnTo>
                <a:lnTo>
                  <a:pt x="330" y="17660"/>
                </a:lnTo>
                <a:lnTo>
                  <a:pt x="660" y="17660"/>
                </a:lnTo>
                <a:lnTo>
                  <a:pt x="690" y="13230"/>
                </a:lnTo>
                <a:cubicBezTo>
                  <a:pt x="710" y="10447"/>
                  <a:pt x="765" y="8850"/>
                  <a:pt x="835" y="8967"/>
                </a:cubicBezTo>
                <a:cubicBezTo>
                  <a:pt x="896" y="9070"/>
                  <a:pt x="1185" y="11025"/>
                  <a:pt x="1478" y="13301"/>
                </a:cubicBezTo>
                <a:cubicBezTo>
                  <a:pt x="1772" y="15578"/>
                  <a:pt x="2075" y="17577"/>
                  <a:pt x="2149" y="17743"/>
                </a:cubicBezTo>
                <a:cubicBezTo>
                  <a:pt x="2324" y="18139"/>
                  <a:pt x="2689" y="18125"/>
                  <a:pt x="2869" y="17719"/>
                </a:cubicBezTo>
                <a:cubicBezTo>
                  <a:pt x="2948" y="17543"/>
                  <a:pt x="3253" y="15489"/>
                  <a:pt x="3546" y="13158"/>
                </a:cubicBezTo>
                <a:cubicBezTo>
                  <a:pt x="3840" y="10827"/>
                  <a:pt x="4123" y="8928"/>
                  <a:pt x="4179" y="8943"/>
                </a:cubicBezTo>
                <a:cubicBezTo>
                  <a:pt x="4236" y="8959"/>
                  <a:pt x="4297" y="10926"/>
                  <a:pt x="4314" y="13313"/>
                </a:cubicBezTo>
                <a:cubicBezTo>
                  <a:pt x="4345" y="17635"/>
                  <a:pt x="4347" y="17660"/>
                  <a:pt x="4621" y="17660"/>
                </a:cubicBezTo>
                <a:lnTo>
                  <a:pt x="4893" y="17660"/>
                </a:lnTo>
                <a:lnTo>
                  <a:pt x="4893" y="12573"/>
                </a:lnTo>
                <a:cubicBezTo>
                  <a:pt x="4893" y="7557"/>
                  <a:pt x="4859" y="6662"/>
                  <a:pt x="4385" y="6651"/>
                </a:cubicBezTo>
                <a:close/>
                <a:moveTo>
                  <a:pt x="11191" y="6687"/>
                </a:moveTo>
                <a:cubicBezTo>
                  <a:pt x="9703" y="6842"/>
                  <a:pt x="9457" y="7275"/>
                  <a:pt x="9457" y="9815"/>
                </a:cubicBezTo>
                <a:cubicBezTo>
                  <a:pt x="9457" y="11859"/>
                  <a:pt x="9782" y="12584"/>
                  <a:pt x="10824" y="12836"/>
                </a:cubicBezTo>
                <a:cubicBezTo>
                  <a:pt x="11707" y="13049"/>
                  <a:pt x="11905" y="13387"/>
                  <a:pt x="11905" y="14675"/>
                </a:cubicBezTo>
                <a:cubicBezTo>
                  <a:pt x="11905" y="16207"/>
                  <a:pt x="11700" y="16478"/>
                  <a:pt x="10548" y="16478"/>
                </a:cubicBezTo>
                <a:cubicBezTo>
                  <a:pt x="9569" y="16478"/>
                  <a:pt x="9457" y="16550"/>
                  <a:pt x="9457" y="17194"/>
                </a:cubicBezTo>
                <a:cubicBezTo>
                  <a:pt x="9457" y="17844"/>
                  <a:pt x="9568" y="17908"/>
                  <a:pt x="10662" y="17875"/>
                </a:cubicBezTo>
                <a:cubicBezTo>
                  <a:pt x="12184" y="17829"/>
                  <a:pt x="12461" y="17337"/>
                  <a:pt x="12461" y="14710"/>
                </a:cubicBezTo>
                <a:cubicBezTo>
                  <a:pt x="12461" y="12315"/>
                  <a:pt x="12211" y="11749"/>
                  <a:pt x="11171" y="11749"/>
                </a:cubicBezTo>
                <a:cubicBezTo>
                  <a:pt x="10345" y="11749"/>
                  <a:pt x="10208" y="11515"/>
                  <a:pt x="10097" y="9899"/>
                </a:cubicBezTo>
                <a:cubicBezTo>
                  <a:pt x="10017" y="8743"/>
                  <a:pt x="10359" y="7636"/>
                  <a:pt x="10683" y="8000"/>
                </a:cubicBezTo>
                <a:cubicBezTo>
                  <a:pt x="10814" y="8148"/>
                  <a:pt x="11266" y="8139"/>
                  <a:pt x="11690" y="7988"/>
                </a:cubicBezTo>
                <a:cubicBezTo>
                  <a:pt x="12261" y="7784"/>
                  <a:pt x="12461" y="7563"/>
                  <a:pt x="12461" y="7128"/>
                </a:cubicBezTo>
                <a:cubicBezTo>
                  <a:pt x="12461" y="6637"/>
                  <a:pt x="12255" y="6575"/>
                  <a:pt x="11191" y="6687"/>
                </a:cubicBezTo>
                <a:close/>
                <a:moveTo>
                  <a:pt x="14798" y="7797"/>
                </a:moveTo>
                <a:cubicBezTo>
                  <a:pt x="15777" y="7797"/>
                  <a:pt x="15910" y="8341"/>
                  <a:pt x="15910" y="12310"/>
                </a:cubicBezTo>
                <a:cubicBezTo>
                  <a:pt x="15910" y="16039"/>
                  <a:pt x="15758" y="17048"/>
                  <a:pt x="15408" y="15678"/>
                </a:cubicBezTo>
                <a:cubicBezTo>
                  <a:pt x="15292" y="15224"/>
                  <a:pt x="15065" y="14901"/>
                  <a:pt x="14872" y="14901"/>
                </a:cubicBezTo>
                <a:cubicBezTo>
                  <a:pt x="14556" y="14901"/>
                  <a:pt x="14549" y="14933"/>
                  <a:pt x="14724" y="15618"/>
                </a:cubicBezTo>
                <a:cubicBezTo>
                  <a:pt x="14825" y="16015"/>
                  <a:pt x="14876" y="16464"/>
                  <a:pt x="14835" y="16609"/>
                </a:cubicBezTo>
                <a:cubicBezTo>
                  <a:pt x="14704" y="17076"/>
                  <a:pt x="14063" y="16682"/>
                  <a:pt x="13821" y="15988"/>
                </a:cubicBezTo>
                <a:cubicBezTo>
                  <a:pt x="13730" y="15726"/>
                  <a:pt x="13683" y="14460"/>
                  <a:pt x="13683" y="12310"/>
                </a:cubicBezTo>
                <a:cubicBezTo>
                  <a:pt x="13683" y="8341"/>
                  <a:pt x="13819" y="7797"/>
                  <a:pt x="14798" y="7797"/>
                </a:cubicBezTo>
                <a:close/>
                <a:moveTo>
                  <a:pt x="5840" y="10161"/>
                </a:moveTo>
                <a:cubicBezTo>
                  <a:pt x="5569" y="10161"/>
                  <a:pt x="5562" y="10238"/>
                  <a:pt x="5564" y="13027"/>
                </a:cubicBezTo>
                <a:cubicBezTo>
                  <a:pt x="5565" y="14600"/>
                  <a:pt x="5603" y="16084"/>
                  <a:pt x="5648" y="16322"/>
                </a:cubicBezTo>
                <a:cubicBezTo>
                  <a:pt x="5829" y="17283"/>
                  <a:pt x="6263" y="17660"/>
                  <a:pt x="7173" y="17660"/>
                </a:cubicBezTo>
                <a:cubicBezTo>
                  <a:pt x="7925" y="17660"/>
                  <a:pt x="8143" y="17788"/>
                  <a:pt x="8194" y="18257"/>
                </a:cubicBezTo>
                <a:cubicBezTo>
                  <a:pt x="8343" y="19639"/>
                  <a:pt x="8031" y="20024"/>
                  <a:pt x="6773" y="20024"/>
                </a:cubicBezTo>
                <a:cubicBezTo>
                  <a:pt x="5637" y="20024"/>
                  <a:pt x="5560" y="20071"/>
                  <a:pt x="5560" y="20812"/>
                </a:cubicBezTo>
                <a:cubicBezTo>
                  <a:pt x="5560" y="21555"/>
                  <a:pt x="5638" y="21600"/>
                  <a:pt x="6853" y="21600"/>
                </a:cubicBezTo>
                <a:cubicBezTo>
                  <a:pt x="7979" y="21600"/>
                  <a:pt x="8185" y="21500"/>
                  <a:pt x="8467" y="20788"/>
                </a:cubicBezTo>
                <a:lnTo>
                  <a:pt x="8787" y="19976"/>
                </a:lnTo>
                <a:lnTo>
                  <a:pt x="8787" y="15069"/>
                </a:lnTo>
                <a:lnTo>
                  <a:pt x="8787" y="10161"/>
                </a:lnTo>
                <a:lnTo>
                  <a:pt x="8517" y="10161"/>
                </a:lnTo>
                <a:cubicBezTo>
                  <a:pt x="8251" y="10161"/>
                  <a:pt x="8239" y="10258"/>
                  <a:pt x="8207" y="13421"/>
                </a:cubicBezTo>
                <a:lnTo>
                  <a:pt x="8177" y="16669"/>
                </a:lnTo>
                <a:lnTo>
                  <a:pt x="7291" y="16549"/>
                </a:lnTo>
                <a:cubicBezTo>
                  <a:pt x="6805" y="16485"/>
                  <a:pt x="6343" y="16245"/>
                  <a:pt x="6264" y="16012"/>
                </a:cubicBezTo>
                <a:cubicBezTo>
                  <a:pt x="6172" y="15740"/>
                  <a:pt x="6119" y="14624"/>
                  <a:pt x="6119" y="12884"/>
                </a:cubicBezTo>
                <a:cubicBezTo>
                  <a:pt x="6119" y="10253"/>
                  <a:pt x="6109" y="10161"/>
                  <a:pt x="5840" y="10161"/>
                </a:cubicBezTo>
                <a:close/>
                <a:moveTo>
                  <a:pt x="20904" y="15093"/>
                </a:moveTo>
                <a:cubicBezTo>
                  <a:pt x="20571" y="15093"/>
                  <a:pt x="20522" y="15231"/>
                  <a:pt x="20490" y="16239"/>
                </a:cubicBezTo>
                <a:cubicBezTo>
                  <a:pt x="20469" y="16887"/>
                  <a:pt x="20517" y="17519"/>
                  <a:pt x="20601" y="17707"/>
                </a:cubicBezTo>
                <a:cubicBezTo>
                  <a:pt x="20846" y="18259"/>
                  <a:pt x="21093" y="18099"/>
                  <a:pt x="21311" y="17242"/>
                </a:cubicBezTo>
                <a:cubicBezTo>
                  <a:pt x="21600" y="16111"/>
                  <a:pt x="21407" y="15093"/>
                  <a:pt x="20904" y="1509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4920" y="4096000"/>
            <a:ext cx="1442469" cy="1442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4920" y="6160250"/>
            <a:ext cx="1442469" cy="1442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4920" y="8224925"/>
            <a:ext cx="1442469" cy="1442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76787" y="1889939"/>
            <a:ext cx="2058095" cy="205809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omputer"/>
          <p:cNvSpPr/>
          <p:nvPr/>
        </p:nvSpPr>
        <p:spPr>
          <a:xfrm>
            <a:off x="14893624" y="9978802"/>
            <a:ext cx="1936941" cy="1563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20" t="27" r="0" b="0"/>
          <a:stretch>
            <a:fillRect/>
          </a:stretch>
        </p:blipFill>
        <p:spPr>
          <a:xfrm>
            <a:off x="11697339" y="2847374"/>
            <a:ext cx="2008107" cy="151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fill="norm" stroke="1" extrusionOk="0">
                <a:moveTo>
                  <a:pt x="15218" y="6"/>
                </a:moveTo>
                <a:cubicBezTo>
                  <a:pt x="15007" y="38"/>
                  <a:pt x="14825" y="214"/>
                  <a:pt x="14787" y="569"/>
                </a:cubicBezTo>
                <a:cubicBezTo>
                  <a:pt x="14759" y="835"/>
                  <a:pt x="14567" y="1148"/>
                  <a:pt x="14348" y="1280"/>
                </a:cubicBezTo>
                <a:cubicBezTo>
                  <a:pt x="14007" y="1485"/>
                  <a:pt x="13921" y="1451"/>
                  <a:pt x="13682" y="1032"/>
                </a:cubicBezTo>
                <a:cubicBezTo>
                  <a:pt x="13408" y="553"/>
                  <a:pt x="13403" y="557"/>
                  <a:pt x="12917" y="936"/>
                </a:cubicBezTo>
                <a:cubicBezTo>
                  <a:pt x="12397" y="1342"/>
                  <a:pt x="12317" y="1614"/>
                  <a:pt x="12610" y="2001"/>
                </a:cubicBezTo>
                <a:cubicBezTo>
                  <a:pt x="12941" y="2438"/>
                  <a:pt x="12517" y="3280"/>
                  <a:pt x="11966" y="3280"/>
                </a:cubicBezTo>
                <a:cubicBezTo>
                  <a:pt x="11491" y="3280"/>
                  <a:pt x="11474" y="3321"/>
                  <a:pt x="11432" y="4453"/>
                </a:cubicBezTo>
                <a:cubicBezTo>
                  <a:pt x="11424" y="4665"/>
                  <a:pt x="11572" y="4848"/>
                  <a:pt x="11808" y="4920"/>
                </a:cubicBezTo>
                <a:cubicBezTo>
                  <a:pt x="12272" y="5064"/>
                  <a:pt x="12418" y="5945"/>
                  <a:pt x="12047" y="6352"/>
                </a:cubicBezTo>
                <a:cubicBezTo>
                  <a:pt x="11734" y="6695"/>
                  <a:pt x="11746" y="6967"/>
                  <a:pt x="12106" y="7586"/>
                </a:cubicBezTo>
                <a:cubicBezTo>
                  <a:pt x="12373" y="8044"/>
                  <a:pt x="12439" y="8062"/>
                  <a:pt x="12785" y="7817"/>
                </a:cubicBezTo>
                <a:cubicBezTo>
                  <a:pt x="13328" y="7433"/>
                  <a:pt x="13852" y="7821"/>
                  <a:pt x="13793" y="8561"/>
                </a:cubicBezTo>
                <a:cubicBezTo>
                  <a:pt x="13758" y="8986"/>
                  <a:pt x="13833" y="9133"/>
                  <a:pt x="14138" y="9249"/>
                </a:cubicBezTo>
                <a:cubicBezTo>
                  <a:pt x="14736" y="9475"/>
                  <a:pt x="14738" y="9476"/>
                  <a:pt x="14984" y="8849"/>
                </a:cubicBezTo>
                <a:cubicBezTo>
                  <a:pt x="15277" y="8098"/>
                  <a:pt x="15798" y="7891"/>
                  <a:pt x="16051" y="8426"/>
                </a:cubicBezTo>
                <a:cubicBezTo>
                  <a:pt x="16457" y="9285"/>
                  <a:pt x="17448" y="8445"/>
                  <a:pt x="17126" y="7513"/>
                </a:cubicBezTo>
                <a:cubicBezTo>
                  <a:pt x="16924" y="6925"/>
                  <a:pt x="17276" y="6099"/>
                  <a:pt x="17690" y="6188"/>
                </a:cubicBezTo>
                <a:cubicBezTo>
                  <a:pt x="18102" y="6278"/>
                  <a:pt x="18334" y="5973"/>
                  <a:pt x="18334" y="5337"/>
                </a:cubicBezTo>
                <a:cubicBezTo>
                  <a:pt x="18334" y="4928"/>
                  <a:pt x="18239" y="4707"/>
                  <a:pt x="18023" y="4616"/>
                </a:cubicBezTo>
                <a:cubicBezTo>
                  <a:pt x="17852" y="4544"/>
                  <a:pt x="17637" y="4298"/>
                  <a:pt x="17545" y="4069"/>
                </a:cubicBezTo>
                <a:cubicBezTo>
                  <a:pt x="17408" y="3732"/>
                  <a:pt x="17442" y="3563"/>
                  <a:pt x="17715" y="3179"/>
                </a:cubicBezTo>
                <a:cubicBezTo>
                  <a:pt x="18039" y="2724"/>
                  <a:pt x="18041" y="2681"/>
                  <a:pt x="17788" y="2170"/>
                </a:cubicBezTo>
                <a:cubicBezTo>
                  <a:pt x="17506" y="1602"/>
                  <a:pt x="17113" y="1483"/>
                  <a:pt x="16815" y="1877"/>
                </a:cubicBezTo>
                <a:cubicBezTo>
                  <a:pt x="16567" y="2205"/>
                  <a:pt x="16004" y="1531"/>
                  <a:pt x="16004" y="908"/>
                </a:cubicBezTo>
                <a:cubicBezTo>
                  <a:pt x="16004" y="298"/>
                  <a:pt x="15570" y="-48"/>
                  <a:pt x="15218" y="6"/>
                </a:cubicBezTo>
                <a:close/>
                <a:moveTo>
                  <a:pt x="9831" y="1635"/>
                </a:moveTo>
                <a:cubicBezTo>
                  <a:pt x="8376" y="1635"/>
                  <a:pt x="6159" y="3020"/>
                  <a:pt x="5311" y="4458"/>
                </a:cubicBezTo>
                <a:cubicBezTo>
                  <a:pt x="5080" y="4849"/>
                  <a:pt x="4645" y="5815"/>
                  <a:pt x="4346" y="6605"/>
                </a:cubicBezTo>
                <a:cubicBezTo>
                  <a:pt x="3826" y="7980"/>
                  <a:pt x="3764" y="8060"/>
                  <a:pt x="2886" y="8522"/>
                </a:cubicBezTo>
                <a:cubicBezTo>
                  <a:pt x="1802" y="9092"/>
                  <a:pt x="908" y="10171"/>
                  <a:pt x="538" y="11357"/>
                </a:cubicBezTo>
                <a:cubicBezTo>
                  <a:pt x="392" y="11825"/>
                  <a:pt x="209" y="12372"/>
                  <a:pt x="133" y="12568"/>
                </a:cubicBezTo>
                <a:cubicBezTo>
                  <a:pt x="44" y="12796"/>
                  <a:pt x="1" y="13270"/>
                  <a:pt x="0" y="13746"/>
                </a:cubicBezTo>
                <a:cubicBezTo>
                  <a:pt x="0" y="14223"/>
                  <a:pt x="45" y="14703"/>
                  <a:pt x="133" y="14935"/>
                </a:cubicBezTo>
                <a:cubicBezTo>
                  <a:pt x="207" y="15131"/>
                  <a:pt x="409" y="15719"/>
                  <a:pt x="585" y="16243"/>
                </a:cubicBezTo>
                <a:cubicBezTo>
                  <a:pt x="762" y="16767"/>
                  <a:pt x="1130" y="17526"/>
                  <a:pt x="1401" y="17934"/>
                </a:cubicBezTo>
                <a:cubicBezTo>
                  <a:pt x="1672" y="18341"/>
                  <a:pt x="1926" y="18678"/>
                  <a:pt x="1964" y="18678"/>
                </a:cubicBezTo>
                <a:cubicBezTo>
                  <a:pt x="2002" y="18678"/>
                  <a:pt x="2135" y="18348"/>
                  <a:pt x="2263" y="17945"/>
                </a:cubicBezTo>
                <a:cubicBezTo>
                  <a:pt x="2489" y="17230"/>
                  <a:pt x="2483" y="17198"/>
                  <a:pt x="2028" y="16513"/>
                </a:cubicBezTo>
                <a:cubicBezTo>
                  <a:pt x="1169" y="15221"/>
                  <a:pt x="1026" y="13042"/>
                  <a:pt x="1704" y="11593"/>
                </a:cubicBezTo>
                <a:cubicBezTo>
                  <a:pt x="2126" y="10690"/>
                  <a:pt x="3015" y="9927"/>
                  <a:pt x="4022" y="9587"/>
                </a:cubicBezTo>
                <a:lnTo>
                  <a:pt x="4858" y="9299"/>
                </a:lnTo>
                <a:lnTo>
                  <a:pt x="5153" y="8043"/>
                </a:lnTo>
                <a:cubicBezTo>
                  <a:pt x="5688" y="5737"/>
                  <a:pt x="7060" y="4007"/>
                  <a:pt x="8884" y="3337"/>
                </a:cubicBezTo>
                <a:cubicBezTo>
                  <a:pt x="9381" y="3154"/>
                  <a:pt x="9789" y="2911"/>
                  <a:pt x="9789" y="2796"/>
                </a:cubicBezTo>
                <a:cubicBezTo>
                  <a:pt x="9789" y="2680"/>
                  <a:pt x="9940" y="2375"/>
                  <a:pt x="10126" y="2114"/>
                </a:cubicBezTo>
                <a:lnTo>
                  <a:pt x="10463" y="1635"/>
                </a:lnTo>
                <a:lnTo>
                  <a:pt x="9831" y="1635"/>
                </a:lnTo>
                <a:close/>
                <a:moveTo>
                  <a:pt x="14894" y="2869"/>
                </a:moveTo>
                <a:cubicBezTo>
                  <a:pt x="16389" y="2869"/>
                  <a:pt x="16875" y="5549"/>
                  <a:pt x="15543" y="6459"/>
                </a:cubicBezTo>
                <a:cubicBezTo>
                  <a:pt x="14816" y="6955"/>
                  <a:pt x="14244" y="6756"/>
                  <a:pt x="13682" y="5811"/>
                </a:cubicBezTo>
                <a:cubicBezTo>
                  <a:pt x="12969" y="4614"/>
                  <a:pt x="13686" y="2869"/>
                  <a:pt x="14894" y="2869"/>
                </a:cubicBezTo>
                <a:close/>
                <a:moveTo>
                  <a:pt x="19709" y="7592"/>
                </a:moveTo>
                <a:cubicBezTo>
                  <a:pt x="19488" y="7592"/>
                  <a:pt x="18958" y="8199"/>
                  <a:pt x="18958" y="8454"/>
                </a:cubicBezTo>
                <a:cubicBezTo>
                  <a:pt x="18958" y="8556"/>
                  <a:pt x="19170" y="8994"/>
                  <a:pt x="19432" y="9423"/>
                </a:cubicBezTo>
                <a:cubicBezTo>
                  <a:pt x="20200" y="10687"/>
                  <a:pt x="20369" y="11771"/>
                  <a:pt x="20268" y="14857"/>
                </a:cubicBezTo>
                <a:lnTo>
                  <a:pt x="20179" y="17550"/>
                </a:lnTo>
                <a:lnTo>
                  <a:pt x="20490" y="17083"/>
                </a:lnTo>
                <a:cubicBezTo>
                  <a:pt x="20661" y="16827"/>
                  <a:pt x="20916" y="16180"/>
                  <a:pt x="21058" y="15646"/>
                </a:cubicBezTo>
                <a:cubicBezTo>
                  <a:pt x="21200" y="15111"/>
                  <a:pt x="21381" y="14512"/>
                  <a:pt x="21459" y="14315"/>
                </a:cubicBezTo>
                <a:cubicBezTo>
                  <a:pt x="21537" y="14119"/>
                  <a:pt x="21600" y="13497"/>
                  <a:pt x="21600" y="12929"/>
                </a:cubicBezTo>
                <a:cubicBezTo>
                  <a:pt x="21600" y="12361"/>
                  <a:pt x="21537" y="11739"/>
                  <a:pt x="21459" y="11543"/>
                </a:cubicBezTo>
                <a:cubicBezTo>
                  <a:pt x="21381" y="11346"/>
                  <a:pt x="21203" y="10752"/>
                  <a:pt x="21062" y="10224"/>
                </a:cubicBezTo>
                <a:cubicBezTo>
                  <a:pt x="20772" y="9132"/>
                  <a:pt x="19980" y="7592"/>
                  <a:pt x="19709" y="7592"/>
                </a:cubicBezTo>
                <a:close/>
                <a:moveTo>
                  <a:pt x="10565" y="13752"/>
                </a:moveTo>
                <a:lnTo>
                  <a:pt x="10565" y="17652"/>
                </a:lnTo>
                <a:lnTo>
                  <a:pt x="10565" y="21552"/>
                </a:lnTo>
                <a:lnTo>
                  <a:pt x="12260" y="21552"/>
                </a:lnTo>
                <a:lnTo>
                  <a:pt x="12307" y="20064"/>
                </a:lnTo>
                <a:lnTo>
                  <a:pt x="12350" y="18576"/>
                </a:lnTo>
                <a:lnTo>
                  <a:pt x="13361" y="18469"/>
                </a:lnTo>
                <a:cubicBezTo>
                  <a:pt x="14963" y="18300"/>
                  <a:pt x="15381" y="17813"/>
                  <a:pt x="15381" y="16113"/>
                </a:cubicBezTo>
                <a:cubicBezTo>
                  <a:pt x="15381" y="14176"/>
                  <a:pt x="14824" y="13752"/>
                  <a:pt x="12277" y="13752"/>
                </a:cubicBezTo>
                <a:lnTo>
                  <a:pt x="10565" y="13752"/>
                </a:lnTo>
                <a:close/>
                <a:moveTo>
                  <a:pt x="16315" y="13752"/>
                </a:moveTo>
                <a:lnTo>
                  <a:pt x="16315" y="17652"/>
                </a:lnTo>
                <a:lnTo>
                  <a:pt x="16315" y="21552"/>
                </a:lnTo>
                <a:lnTo>
                  <a:pt x="18023" y="21552"/>
                </a:lnTo>
                <a:lnTo>
                  <a:pt x="18023" y="17652"/>
                </a:lnTo>
                <a:lnTo>
                  <a:pt x="18023" y="13752"/>
                </a:lnTo>
                <a:lnTo>
                  <a:pt x="17169" y="13752"/>
                </a:lnTo>
                <a:lnTo>
                  <a:pt x="16315" y="13752"/>
                </a:lnTo>
                <a:close/>
                <a:moveTo>
                  <a:pt x="6246" y="13774"/>
                </a:moveTo>
                <a:cubicBezTo>
                  <a:pt x="5859" y="13782"/>
                  <a:pt x="5743" y="13870"/>
                  <a:pt x="5674" y="14101"/>
                </a:cubicBezTo>
                <a:cubicBezTo>
                  <a:pt x="5613" y="14304"/>
                  <a:pt x="5156" y="15902"/>
                  <a:pt x="4658" y="17652"/>
                </a:cubicBezTo>
                <a:cubicBezTo>
                  <a:pt x="4159" y="19402"/>
                  <a:pt x="3705" y="20994"/>
                  <a:pt x="3646" y="21191"/>
                </a:cubicBezTo>
                <a:cubicBezTo>
                  <a:pt x="3546" y="21526"/>
                  <a:pt x="3750" y="21552"/>
                  <a:pt x="6664" y="21552"/>
                </a:cubicBezTo>
                <a:cubicBezTo>
                  <a:pt x="8383" y="21552"/>
                  <a:pt x="9785" y="21479"/>
                  <a:pt x="9784" y="21394"/>
                </a:cubicBezTo>
                <a:cubicBezTo>
                  <a:pt x="9784" y="21310"/>
                  <a:pt x="9309" y="19583"/>
                  <a:pt x="8730" y="17550"/>
                </a:cubicBezTo>
                <a:lnTo>
                  <a:pt x="7680" y="13853"/>
                </a:lnTo>
                <a:lnTo>
                  <a:pt x="6732" y="13791"/>
                </a:lnTo>
                <a:cubicBezTo>
                  <a:pt x="6534" y="13779"/>
                  <a:pt x="6375" y="13772"/>
                  <a:pt x="6246" y="13774"/>
                </a:cubicBezTo>
                <a:close/>
                <a:moveTo>
                  <a:pt x="12794" y="15223"/>
                </a:moveTo>
                <a:cubicBezTo>
                  <a:pt x="13552" y="15108"/>
                  <a:pt x="14121" y="16158"/>
                  <a:pt x="13643" y="16790"/>
                </a:cubicBezTo>
                <a:cubicBezTo>
                  <a:pt x="13382" y="17135"/>
                  <a:pt x="12441" y="17102"/>
                  <a:pt x="12337" y="16745"/>
                </a:cubicBezTo>
                <a:cubicBezTo>
                  <a:pt x="12291" y="16585"/>
                  <a:pt x="12275" y="16191"/>
                  <a:pt x="12303" y="15871"/>
                </a:cubicBezTo>
                <a:cubicBezTo>
                  <a:pt x="12343" y="15404"/>
                  <a:pt x="12440" y="15276"/>
                  <a:pt x="12794" y="15223"/>
                </a:cubicBezTo>
                <a:close/>
                <a:moveTo>
                  <a:pt x="6672" y="16316"/>
                </a:moveTo>
                <a:cubicBezTo>
                  <a:pt x="6883" y="16316"/>
                  <a:pt x="7482" y="18370"/>
                  <a:pt x="7330" y="18571"/>
                </a:cubicBezTo>
                <a:cubicBezTo>
                  <a:pt x="7165" y="18788"/>
                  <a:pt x="6202" y="18672"/>
                  <a:pt x="6130" y="18424"/>
                </a:cubicBezTo>
                <a:cubicBezTo>
                  <a:pt x="6009" y="18006"/>
                  <a:pt x="6444" y="16316"/>
                  <a:pt x="6672" y="1631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93617" y="6777382"/>
            <a:ext cx="1667592" cy="1667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11516" t="11116" r="10833" b="10977"/>
          <a:stretch>
            <a:fillRect/>
          </a:stretch>
        </p:blipFill>
        <p:spPr>
          <a:xfrm>
            <a:off x="11746836" y="7809138"/>
            <a:ext cx="1222544" cy="1226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2" h="21543" fill="norm" stroke="1" extrusionOk="0">
                <a:moveTo>
                  <a:pt x="10652" y="2"/>
                </a:moveTo>
                <a:cubicBezTo>
                  <a:pt x="9396" y="-22"/>
                  <a:pt x="8106" y="213"/>
                  <a:pt x="7067" y="748"/>
                </a:cubicBezTo>
                <a:cubicBezTo>
                  <a:pt x="5751" y="1425"/>
                  <a:pt x="5543" y="1800"/>
                  <a:pt x="5543" y="3494"/>
                </a:cubicBezTo>
                <a:lnTo>
                  <a:pt x="5543" y="4798"/>
                </a:lnTo>
                <a:lnTo>
                  <a:pt x="8009" y="4839"/>
                </a:lnTo>
                <a:lnTo>
                  <a:pt x="10482" y="4881"/>
                </a:lnTo>
                <a:lnTo>
                  <a:pt x="10482" y="5237"/>
                </a:lnTo>
                <a:lnTo>
                  <a:pt x="10482" y="5592"/>
                </a:lnTo>
                <a:lnTo>
                  <a:pt x="6234" y="5669"/>
                </a:lnTo>
                <a:cubicBezTo>
                  <a:pt x="1552" y="5748"/>
                  <a:pt x="1650" y="5727"/>
                  <a:pt x="1023" y="6694"/>
                </a:cubicBezTo>
                <a:cubicBezTo>
                  <a:pt x="-702" y="9354"/>
                  <a:pt x="-156" y="14453"/>
                  <a:pt x="1985" y="15672"/>
                </a:cubicBezTo>
                <a:cubicBezTo>
                  <a:pt x="2139" y="15759"/>
                  <a:pt x="2849" y="15830"/>
                  <a:pt x="3557" y="15832"/>
                </a:cubicBezTo>
                <a:lnTo>
                  <a:pt x="4845" y="15839"/>
                </a:lnTo>
                <a:lnTo>
                  <a:pt x="4845" y="14222"/>
                </a:lnTo>
                <a:cubicBezTo>
                  <a:pt x="4845" y="12683"/>
                  <a:pt x="4863" y="12568"/>
                  <a:pt x="5245" y="11949"/>
                </a:cubicBezTo>
                <a:cubicBezTo>
                  <a:pt x="5653" y="11286"/>
                  <a:pt x="6208" y="10793"/>
                  <a:pt x="6817" y="10555"/>
                </a:cubicBezTo>
                <a:cubicBezTo>
                  <a:pt x="7003" y="10482"/>
                  <a:pt x="8435" y="10407"/>
                  <a:pt x="10001" y="10388"/>
                </a:cubicBezTo>
                <a:cubicBezTo>
                  <a:pt x="11567" y="10369"/>
                  <a:pt x="13091" y="10292"/>
                  <a:pt x="13382" y="10221"/>
                </a:cubicBezTo>
                <a:cubicBezTo>
                  <a:pt x="14174" y="10026"/>
                  <a:pt x="14967" y="9216"/>
                  <a:pt x="15218" y="8346"/>
                </a:cubicBezTo>
                <a:cubicBezTo>
                  <a:pt x="15502" y="7362"/>
                  <a:pt x="15517" y="2723"/>
                  <a:pt x="15239" y="2037"/>
                </a:cubicBezTo>
                <a:cubicBezTo>
                  <a:pt x="14734" y="793"/>
                  <a:pt x="12745" y="41"/>
                  <a:pt x="10652" y="2"/>
                </a:cubicBezTo>
                <a:close/>
                <a:moveTo>
                  <a:pt x="7636" y="1668"/>
                </a:moveTo>
                <a:cubicBezTo>
                  <a:pt x="7936" y="1647"/>
                  <a:pt x="8245" y="1754"/>
                  <a:pt x="8456" y="2030"/>
                </a:cubicBezTo>
                <a:cubicBezTo>
                  <a:pt x="8849" y="2544"/>
                  <a:pt x="8816" y="2887"/>
                  <a:pt x="8334" y="3383"/>
                </a:cubicBezTo>
                <a:cubicBezTo>
                  <a:pt x="8110" y="3613"/>
                  <a:pt x="7792" y="3801"/>
                  <a:pt x="7630" y="3801"/>
                </a:cubicBezTo>
                <a:cubicBezTo>
                  <a:pt x="7201" y="3801"/>
                  <a:pt x="6654" y="3181"/>
                  <a:pt x="6654" y="2692"/>
                </a:cubicBezTo>
                <a:cubicBezTo>
                  <a:pt x="6654" y="2104"/>
                  <a:pt x="7136" y="1703"/>
                  <a:pt x="7636" y="1668"/>
                </a:cubicBezTo>
                <a:close/>
                <a:moveTo>
                  <a:pt x="16126" y="5641"/>
                </a:moveTo>
                <a:lnTo>
                  <a:pt x="16126" y="6944"/>
                </a:lnTo>
                <a:cubicBezTo>
                  <a:pt x="16126" y="8499"/>
                  <a:pt x="15935" y="9068"/>
                  <a:pt x="15110" y="9942"/>
                </a:cubicBezTo>
                <a:cubicBezTo>
                  <a:pt x="14081" y="11032"/>
                  <a:pt x="14079" y="11033"/>
                  <a:pt x="10401" y="11113"/>
                </a:cubicBezTo>
                <a:lnTo>
                  <a:pt x="7115" y="11183"/>
                </a:lnTo>
                <a:lnTo>
                  <a:pt x="6546" y="11587"/>
                </a:lnTo>
                <a:cubicBezTo>
                  <a:pt x="5566" y="12286"/>
                  <a:pt x="5522" y="12522"/>
                  <a:pt x="5570" y="16264"/>
                </a:cubicBezTo>
                <a:lnTo>
                  <a:pt x="5610" y="19547"/>
                </a:lnTo>
                <a:lnTo>
                  <a:pt x="6031" y="20000"/>
                </a:lnTo>
                <a:cubicBezTo>
                  <a:pt x="6775" y="20806"/>
                  <a:pt x="8132" y="21342"/>
                  <a:pt x="9784" y="21478"/>
                </a:cubicBezTo>
                <a:cubicBezTo>
                  <a:pt x="10091" y="21503"/>
                  <a:pt x="10471" y="21530"/>
                  <a:pt x="10625" y="21541"/>
                </a:cubicBezTo>
                <a:cubicBezTo>
                  <a:pt x="11167" y="21578"/>
                  <a:pt x="13032" y="21169"/>
                  <a:pt x="13701" y="20865"/>
                </a:cubicBezTo>
                <a:cubicBezTo>
                  <a:pt x="15056" y="20248"/>
                  <a:pt x="15429" y="19598"/>
                  <a:pt x="15429" y="17853"/>
                </a:cubicBezTo>
                <a:lnTo>
                  <a:pt x="15429" y="16703"/>
                </a:lnTo>
                <a:lnTo>
                  <a:pt x="12955" y="16668"/>
                </a:lnTo>
                <a:lnTo>
                  <a:pt x="10482" y="16627"/>
                </a:lnTo>
                <a:lnTo>
                  <a:pt x="10482" y="16271"/>
                </a:lnTo>
                <a:lnTo>
                  <a:pt x="10482" y="15909"/>
                </a:lnTo>
                <a:lnTo>
                  <a:pt x="14670" y="15839"/>
                </a:lnTo>
                <a:cubicBezTo>
                  <a:pt x="19400" y="15758"/>
                  <a:pt x="19291" y="15784"/>
                  <a:pt x="20022" y="14598"/>
                </a:cubicBezTo>
                <a:cubicBezTo>
                  <a:pt x="20552" y="13739"/>
                  <a:pt x="20841" y="12365"/>
                  <a:pt x="20869" y="10960"/>
                </a:cubicBezTo>
                <a:cubicBezTo>
                  <a:pt x="20898" y="9554"/>
                  <a:pt x="20671" y="8117"/>
                  <a:pt x="20178" y="7133"/>
                </a:cubicBezTo>
                <a:cubicBezTo>
                  <a:pt x="20032" y="6840"/>
                  <a:pt x="19709" y="6407"/>
                  <a:pt x="19467" y="6171"/>
                </a:cubicBezTo>
                <a:cubicBezTo>
                  <a:pt x="19045" y="5758"/>
                  <a:pt x="18972" y="5737"/>
                  <a:pt x="17576" y="5690"/>
                </a:cubicBezTo>
                <a:lnTo>
                  <a:pt x="16126" y="5641"/>
                </a:lnTo>
                <a:close/>
                <a:moveTo>
                  <a:pt x="13267" y="17700"/>
                </a:moveTo>
                <a:cubicBezTo>
                  <a:pt x="13731" y="17700"/>
                  <a:pt x="14311" y="18296"/>
                  <a:pt x="14311" y="18774"/>
                </a:cubicBezTo>
                <a:cubicBezTo>
                  <a:pt x="14311" y="18978"/>
                  <a:pt x="14160" y="19305"/>
                  <a:pt x="13972" y="19498"/>
                </a:cubicBezTo>
                <a:cubicBezTo>
                  <a:pt x="13318" y="20171"/>
                  <a:pt x="12224" y="19729"/>
                  <a:pt x="12224" y="18794"/>
                </a:cubicBezTo>
                <a:cubicBezTo>
                  <a:pt x="12224" y="18297"/>
                  <a:pt x="12792" y="17700"/>
                  <a:pt x="13267" y="1770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3" name="Arrow"/>
          <p:cNvSpPr/>
          <p:nvPr/>
        </p:nvSpPr>
        <p:spPr>
          <a:xfrm rot="16200000">
            <a:off x="11396498" y="5425495"/>
            <a:ext cx="1270001" cy="717948"/>
          </a:xfrm>
          <a:prstGeom prst="rightArrow">
            <a:avLst>
              <a:gd name="adj1" fmla="val 29536"/>
              <a:gd name="adj2" fmla="val 54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Request"/>
          <p:cNvSpPr txBox="1"/>
          <p:nvPr/>
        </p:nvSpPr>
        <p:spPr>
          <a:xfrm>
            <a:off x="10549965" y="5553785"/>
            <a:ext cx="12490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85" name="Arrow"/>
          <p:cNvSpPr/>
          <p:nvPr/>
        </p:nvSpPr>
        <p:spPr>
          <a:xfrm rot="3275094">
            <a:off x="13151377" y="5185300"/>
            <a:ext cx="1721910" cy="717948"/>
          </a:xfrm>
          <a:prstGeom prst="rightArrow">
            <a:avLst>
              <a:gd name="adj1" fmla="val 29536"/>
              <a:gd name="adj2" fmla="val 54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Response"/>
          <p:cNvSpPr txBox="1"/>
          <p:nvPr/>
        </p:nvSpPr>
        <p:spPr>
          <a:xfrm>
            <a:off x="14334589" y="4965912"/>
            <a:ext cx="14804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87" name="정제 데이터"/>
          <p:cNvSpPr txBox="1"/>
          <p:nvPr/>
        </p:nvSpPr>
        <p:spPr>
          <a:xfrm>
            <a:off x="15103447" y="9220705"/>
            <a:ext cx="1517295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정제 데이터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0" t="0" r="0" b="11140"/>
          <a:stretch>
            <a:fillRect/>
          </a:stretch>
        </p:blipFill>
        <p:spPr>
          <a:xfrm>
            <a:off x="14567695" y="6067083"/>
            <a:ext cx="1442468" cy="1281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551683" y="7252193"/>
            <a:ext cx="1720346" cy="1720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13">
            <a:extLst/>
          </a:blip>
          <a:srcRect l="27260" t="7436" r="26595" b="79403"/>
          <a:stretch>
            <a:fillRect/>
          </a:stretch>
        </p:blipFill>
        <p:spPr>
          <a:xfrm>
            <a:off x="14780966" y="9223568"/>
            <a:ext cx="2800748" cy="504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149" fill="norm" stroke="1" extrusionOk="0">
                <a:moveTo>
                  <a:pt x="927" y="1"/>
                </a:moveTo>
                <a:cubicBezTo>
                  <a:pt x="772" y="-12"/>
                  <a:pt x="611" y="61"/>
                  <a:pt x="440" y="218"/>
                </a:cubicBezTo>
                <a:lnTo>
                  <a:pt x="0" y="617"/>
                </a:lnTo>
                <a:lnTo>
                  <a:pt x="12" y="10605"/>
                </a:lnTo>
                <a:cubicBezTo>
                  <a:pt x="21" y="17602"/>
                  <a:pt x="61" y="20685"/>
                  <a:pt x="150" y="20910"/>
                </a:cubicBezTo>
                <a:cubicBezTo>
                  <a:pt x="351" y="21415"/>
                  <a:pt x="1576" y="20807"/>
                  <a:pt x="1884" y="20044"/>
                </a:cubicBezTo>
                <a:cubicBezTo>
                  <a:pt x="2477" y="18573"/>
                  <a:pt x="2587" y="13731"/>
                  <a:pt x="2083" y="11321"/>
                </a:cubicBezTo>
                <a:lnTo>
                  <a:pt x="1761" y="9790"/>
                </a:lnTo>
                <a:lnTo>
                  <a:pt x="2037" y="7992"/>
                </a:lnTo>
                <a:cubicBezTo>
                  <a:pt x="2646" y="4053"/>
                  <a:pt x="2009" y="93"/>
                  <a:pt x="927" y="1"/>
                </a:cubicBezTo>
                <a:close/>
                <a:moveTo>
                  <a:pt x="10483" y="68"/>
                </a:moveTo>
                <a:cubicBezTo>
                  <a:pt x="10304" y="26"/>
                  <a:pt x="10132" y="50"/>
                  <a:pt x="9988" y="168"/>
                </a:cubicBezTo>
                <a:lnTo>
                  <a:pt x="9489" y="584"/>
                </a:lnTo>
                <a:lnTo>
                  <a:pt x="9489" y="10572"/>
                </a:lnTo>
                <a:cubicBezTo>
                  <a:pt x="9489" y="17993"/>
                  <a:pt x="9526" y="20659"/>
                  <a:pt x="9627" y="20910"/>
                </a:cubicBezTo>
                <a:cubicBezTo>
                  <a:pt x="9901" y="21588"/>
                  <a:pt x="11258" y="20717"/>
                  <a:pt x="11652" y="19611"/>
                </a:cubicBezTo>
                <a:cubicBezTo>
                  <a:pt x="12218" y="18020"/>
                  <a:pt x="12539" y="14694"/>
                  <a:pt x="12541" y="10372"/>
                </a:cubicBezTo>
                <a:cubicBezTo>
                  <a:pt x="12544" y="6422"/>
                  <a:pt x="12324" y="3392"/>
                  <a:pt x="11933" y="1999"/>
                </a:cubicBezTo>
                <a:cubicBezTo>
                  <a:pt x="11644" y="968"/>
                  <a:pt x="11020" y="194"/>
                  <a:pt x="10483" y="68"/>
                </a:cubicBezTo>
                <a:close/>
                <a:moveTo>
                  <a:pt x="6388" y="234"/>
                </a:moveTo>
                <a:cubicBezTo>
                  <a:pt x="5717" y="254"/>
                  <a:pt x="5524" y="487"/>
                  <a:pt x="5159" y="1799"/>
                </a:cubicBezTo>
                <a:cubicBezTo>
                  <a:pt x="4610" y="3777"/>
                  <a:pt x="4367" y="6573"/>
                  <a:pt x="4367" y="10888"/>
                </a:cubicBezTo>
                <a:cubicBezTo>
                  <a:pt x="4367" y="16313"/>
                  <a:pt x="4806" y="19509"/>
                  <a:pt x="5731" y="20860"/>
                </a:cubicBezTo>
                <a:cubicBezTo>
                  <a:pt x="5978" y="21220"/>
                  <a:pt x="6985" y="20858"/>
                  <a:pt x="7248" y="20311"/>
                </a:cubicBezTo>
                <a:cubicBezTo>
                  <a:pt x="7387" y="20021"/>
                  <a:pt x="7419" y="18963"/>
                  <a:pt x="7419" y="14967"/>
                </a:cubicBezTo>
                <a:lnTo>
                  <a:pt x="7419" y="9989"/>
                </a:lnTo>
                <a:lnTo>
                  <a:pt x="6820" y="9989"/>
                </a:lnTo>
                <a:cubicBezTo>
                  <a:pt x="6371" y="9989"/>
                  <a:pt x="6220" y="10201"/>
                  <a:pt x="6220" y="10838"/>
                </a:cubicBezTo>
                <a:cubicBezTo>
                  <a:pt x="6220" y="11366"/>
                  <a:pt x="6356" y="11755"/>
                  <a:pt x="6575" y="11870"/>
                </a:cubicBezTo>
                <a:cubicBezTo>
                  <a:pt x="6921" y="12052"/>
                  <a:pt x="6928" y="12149"/>
                  <a:pt x="6960" y="15183"/>
                </a:cubicBezTo>
                <a:cubicBezTo>
                  <a:pt x="6990" y="18002"/>
                  <a:pt x="6969" y="18356"/>
                  <a:pt x="6725" y="18962"/>
                </a:cubicBezTo>
                <a:cubicBezTo>
                  <a:pt x="6282" y="20059"/>
                  <a:pt x="5685" y="19075"/>
                  <a:pt x="5205" y="16465"/>
                </a:cubicBezTo>
                <a:cubicBezTo>
                  <a:pt x="4782" y="14166"/>
                  <a:pt x="4778" y="14096"/>
                  <a:pt x="4823" y="10289"/>
                </a:cubicBezTo>
                <a:cubicBezTo>
                  <a:pt x="4861" y="7031"/>
                  <a:pt x="4918" y="6173"/>
                  <a:pt x="5187" y="4646"/>
                </a:cubicBezTo>
                <a:cubicBezTo>
                  <a:pt x="5607" y="2260"/>
                  <a:pt x="6216" y="1277"/>
                  <a:pt x="6771" y="2082"/>
                </a:cubicBezTo>
                <a:cubicBezTo>
                  <a:pt x="7116" y="2584"/>
                  <a:pt x="7203" y="2540"/>
                  <a:pt x="7254" y="1816"/>
                </a:cubicBezTo>
                <a:cubicBezTo>
                  <a:pt x="7352" y="421"/>
                  <a:pt x="7237" y="209"/>
                  <a:pt x="6388" y="234"/>
                </a:cubicBezTo>
                <a:close/>
                <a:moveTo>
                  <a:pt x="3385" y="501"/>
                </a:moveTo>
                <a:cubicBezTo>
                  <a:pt x="3176" y="501"/>
                  <a:pt x="3168" y="903"/>
                  <a:pt x="3168" y="10589"/>
                </a:cubicBezTo>
                <a:cubicBezTo>
                  <a:pt x="3168" y="20275"/>
                  <a:pt x="3176" y="20660"/>
                  <a:pt x="3385" y="20660"/>
                </a:cubicBezTo>
                <a:cubicBezTo>
                  <a:pt x="3595" y="20660"/>
                  <a:pt x="3603" y="20275"/>
                  <a:pt x="3603" y="10589"/>
                </a:cubicBezTo>
                <a:cubicBezTo>
                  <a:pt x="3603" y="903"/>
                  <a:pt x="3595" y="501"/>
                  <a:pt x="3385" y="501"/>
                </a:cubicBezTo>
                <a:close/>
                <a:moveTo>
                  <a:pt x="14520" y="501"/>
                </a:moveTo>
                <a:cubicBezTo>
                  <a:pt x="14242" y="501"/>
                  <a:pt x="14205" y="906"/>
                  <a:pt x="13612" y="10622"/>
                </a:cubicBezTo>
                <a:cubicBezTo>
                  <a:pt x="13033" y="20104"/>
                  <a:pt x="13008" y="20716"/>
                  <a:pt x="13223" y="20544"/>
                </a:cubicBezTo>
                <a:cubicBezTo>
                  <a:pt x="13393" y="20408"/>
                  <a:pt x="13497" y="19597"/>
                  <a:pt x="13624" y="17414"/>
                </a:cubicBezTo>
                <a:lnTo>
                  <a:pt x="13798" y="14434"/>
                </a:lnTo>
                <a:lnTo>
                  <a:pt x="14502" y="14434"/>
                </a:lnTo>
                <a:lnTo>
                  <a:pt x="15205" y="14434"/>
                </a:lnTo>
                <a:lnTo>
                  <a:pt x="15428" y="17547"/>
                </a:lnTo>
                <a:cubicBezTo>
                  <a:pt x="15586" y="19760"/>
                  <a:pt x="15706" y="20660"/>
                  <a:pt x="15850" y="20660"/>
                </a:cubicBezTo>
                <a:cubicBezTo>
                  <a:pt x="16103" y="20660"/>
                  <a:pt x="16096" y="20501"/>
                  <a:pt x="15364" y="9140"/>
                </a:cubicBezTo>
                <a:cubicBezTo>
                  <a:pt x="14836" y="942"/>
                  <a:pt x="14795" y="501"/>
                  <a:pt x="14520" y="501"/>
                </a:cubicBezTo>
                <a:close/>
                <a:moveTo>
                  <a:pt x="17285" y="501"/>
                </a:moveTo>
                <a:cubicBezTo>
                  <a:pt x="16169" y="501"/>
                  <a:pt x="15924" y="648"/>
                  <a:pt x="15924" y="1350"/>
                </a:cubicBezTo>
                <a:cubicBezTo>
                  <a:pt x="15924" y="1951"/>
                  <a:pt x="16077" y="2271"/>
                  <a:pt x="16441" y="2398"/>
                </a:cubicBezTo>
                <a:lnTo>
                  <a:pt x="16957" y="2581"/>
                </a:lnTo>
                <a:lnTo>
                  <a:pt x="16988" y="11621"/>
                </a:lnTo>
                <a:cubicBezTo>
                  <a:pt x="17016" y="20132"/>
                  <a:pt x="17030" y="20660"/>
                  <a:pt x="17230" y="20660"/>
                </a:cubicBezTo>
                <a:cubicBezTo>
                  <a:pt x="17430" y="20660"/>
                  <a:pt x="17446" y="20132"/>
                  <a:pt x="17474" y="11621"/>
                </a:cubicBezTo>
                <a:lnTo>
                  <a:pt x="17502" y="2581"/>
                </a:lnTo>
                <a:lnTo>
                  <a:pt x="18077" y="2398"/>
                </a:lnTo>
                <a:cubicBezTo>
                  <a:pt x="18488" y="2269"/>
                  <a:pt x="18649" y="1984"/>
                  <a:pt x="18649" y="1366"/>
                </a:cubicBezTo>
                <a:cubicBezTo>
                  <a:pt x="18649" y="663"/>
                  <a:pt x="18401" y="501"/>
                  <a:pt x="17285" y="501"/>
                </a:cubicBezTo>
                <a:close/>
                <a:moveTo>
                  <a:pt x="20040" y="501"/>
                </a:moveTo>
                <a:cubicBezTo>
                  <a:pt x="19875" y="501"/>
                  <a:pt x="19740" y="585"/>
                  <a:pt x="19740" y="700"/>
                </a:cubicBezTo>
                <a:cubicBezTo>
                  <a:pt x="19740" y="816"/>
                  <a:pt x="19471" y="5120"/>
                  <a:pt x="19141" y="10256"/>
                </a:cubicBezTo>
                <a:cubicBezTo>
                  <a:pt x="18811" y="15392"/>
                  <a:pt x="18539" y="19834"/>
                  <a:pt x="18539" y="20127"/>
                </a:cubicBezTo>
                <a:cubicBezTo>
                  <a:pt x="18539" y="20421"/>
                  <a:pt x="18631" y="20660"/>
                  <a:pt x="18743" y="20660"/>
                </a:cubicBezTo>
                <a:cubicBezTo>
                  <a:pt x="18892" y="20660"/>
                  <a:pt x="18983" y="19932"/>
                  <a:pt x="19083" y="17997"/>
                </a:cubicBezTo>
                <a:cubicBezTo>
                  <a:pt x="19158" y="16535"/>
                  <a:pt x="19284" y="15067"/>
                  <a:pt x="19361" y="14717"/>
                </a:cubicBezTo>
                <a:cubicBezTo>
                  <a:pt x="19439" y="14368"/>
                  <a:pt x="19784" y="14169"/>
                  <a:pt x="20129" y="14268"/>
                </a:cubicBezTo>
                <a:lnTo>
                  <a:pt x="20756" y="14434"/>
                </a:lnTo>
                <a:lnTo>
                  <a:pt x="20936" y="17414"/>
                </a:lnTo>
                <a:cubicBezTo>
                  <a:pt x="21074" y="19676"/>
                  <a:pt x="21178" y="20409"/>
                  <a:pt x="21367" y="20560"/>
                </a:cubicBezTo>
                <a:cubicBezTo>
                  <a:pt x="21504" y="20669"/>
                  <a:pt x="21600" y="20520"/>
                  <a:pt x="21578" y="20227"/>
                </a:cubicBezTo>
                <a:cubicBezTo>
                  <a:pt x="21557" y="19935"/>
                  <a:pt x="21266" y="15369"/>
                  <a:pt x="20936" y="10089"/>
                </a:cubicBezTo>
                <a:cubicBezTo>
                  <a:pt x="20356" y="803"/>
                  <a:pt x="20330" y="501"/>
                  <a:pt x="20040" y="501"/>
                </a:cubicBezTo>
                <a:close/>
                <a:moveTo>
                  <a:pt x="10471" y="1816"/>
                </a:moveTo>
                <a:cubicBezTo>
                  <a:pt x="11478" y="1483"/>
                  <a:pt x="12138" y="4840"/>
                  <a:pt x="12138" y="10289"/>
                </a:cubicBezTo>
                <a:cubicBezTo>
                  <a:pt x="12138" y="13869"/>
                  <a:pt x="11965" y="15706"/>
                  <a:pt x="11425" y="17897"/>
                </a:cubicBezTo>
                <a:cubicBezTo>
                  <a:pt x="11060" y="19382"/>
                  <a:pt x="10064" y="19988"/>
                  <a:pt x="9979" y="18779"/>
                </a:cubicBezTo>
                <a:cubicBezTo>
                  <a:pt x="9946" y="18314"/>
                  <a:pt x="9934" y="14343"/>
                  <a:pt x="9951" y="9956"/>
                </a:cubicBezTo>
                <a:lnTo>
                  <a:pt x="9982" y="1982"/>
                </a:lnTo>
                <a:lnTo>
                  <a:pt x="10471" y="1816"/>
                </a:lnTo>
                <a:close/>
                <a:moveTo>
                  <a:pt x="20013" y="3946"/>
                </a:moveTo>
                <a:cubicBezTo>
                  <a:pt x="20148" y="3760"/>
                  <a:pt x="20639" y="11111"/>
                  <a:pt x="20563" y="12187"/>
                </a:cubicBezTo>
                <a:cubicBezTo>
                  <a:pt x="20505" y="13010"/>
                  <a:pt x="19553" y="13138"/>
                  <a:pt x="19462" y="12337"/>
                </a:cubicBezTo>
                <a:cubicBezTo>
                  <a:pt x="19390" y="11701"/>
                  <a:pt x="19888" y="4118"/>
                  <a:pt x="20013" y="394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1" name="Plus Mark"/>
          <p:cNvSpPr/>
          <p:nvPr/>
        </p:nvSpPr>
        <p:spPr>
          <a:xfrm>
            <a:off x="22386434" y="456159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"/>
          <p:cNvSpPr/>
          <p:nvPr/>
        </p:nvSpPr>
        <p:spPr>
          <a:xfrm>
            <a:off x="64055" y="10900524"/>
            <a:ext cx="24255889" cy="5261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11557000" y="10251454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21968408" y="9999306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Circle"/>
          <p:cNvSpPr/>
          <p:nvPr/>
        </p:nvSpPr>
        <p:spPr>
          <a:xfrm>
            <a:off x="21968408" y="980973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익스 문제 1 이런거"/>
          <p:cNvSpPr txBox="1"/>
          <p:nvPr/>
        </p:nvSpPr>
        <p:spPr>
          <a:xfrm>
            <a:off x="12687730" y="9315492"/>
            <a:ext cx="2468272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익스 문제 1 이런거 </a:t>
            </a:r>
          </a:p>
        </p:txBody>
      </p:sp>
      <p:sp>
        <p:nvSpPr>
          <p:cNvPr id="198" name="익스 문제 2 이런거"/>
          <p:cNvSpPr txBox="1"/>
          <p:nvPr/>
        </p:nvSpPr>
        <p:spPr>
          <a:xfrm>
            <a:off x="21369272" y="9315492"/>
            <a:ext cx="2468272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익스 문제 2 이런거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64055" y="10900524"/>
            <a:ext cx="24255889" cy="5261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Circle"/>
          <p:cNvSpPr/>
          <p:nvPr/>
        </p:nvSpPr>
        <p:spPr>
          <a:xfrm>
            <a:off x="1391075" y="10204061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Circle"/>
          <p:cNvSpPr/>
          <p:nvPr/>
        </p:nvSpPr>
        <p:spPr>
          <a:xfrm>
            <a:off x="20712477" y="10188880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20712477" y="9999306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익스 문제 3 이런거"/>
          <p:cNvSpPr txBox="1"/>
          <p:nvPr/>
        </p:nvSpPr>
        <p:spPr>
          <a:xfrm>
            <a:off x="2474413" y="9315492"/>
            <a:ext cx="2468271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익스 문제 3 이런거 </a:t>
            </a:r>
          </a:p>
        </p:txBody>
      </p:sp>
      <p:sp>
        <p:nvSpPr>
          <p:cNvPr id="205" name="마지막 고민 해결"/>
          <p:cNvSpPr txBox="1"/>
          <p:nvPr/>
        </p:nvSpPr>
        <p:spPr>
          <a:xfrm>
            <a:off x="20282811" y="9505066"/>
            <a:ext cx="212933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마지막 고민 해결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6374733" y="2354649"/>
            <a:ext cx="17247182" cy="6331396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013" y="11646124"/>
            <a:ext cx="1563077" cy="1563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6182" y="11646124"/>
            <a:ext cx="1563078" cy="1563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9351" y="11646124"/>
            <a:ext cx="1563078" cy="1563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471"/>
          <a:stretch>
            <a:fillRect/>
          </a:stretch>
        </p:blipFill>
        <p:spPr>
          <a:xfrm>
            <a:off x="893887" y="10498674"/>
            <a:ext cx="1101487" cy="798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471"/>
          <a:stretch>
            <a:fillRect/>
          </a:stretch>
        </p:blipFill>
        <p:spPr>
          <a:xfrm>
            <a:off x="2727056" y="10498674"/>
            <a:ext cx="1101487" cy="798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471"/>
          <a:stretch>
            <a:fillRect/>
          </a:stretch>
        </p:blipFill>
        <p:spPr>
          <a:xfrm>
            <a:off x="4560225" y="10498674"/>
            <a:ext cx="1101487" cy="798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1438" y="6718414"/>
            <a:ext cx="2352565" cy="2352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7399" t="12753" r="7413" b="12753"/>
          <a:stretch>
            <a:fillRect/>
          </a:stretch>
        </p:blipFill>
        <p:spPr>
          <a:xfrm>
            <a:off x="6948926" y="4539224"/>
            <a:ext cx="2833801" cy="2478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600" fill="norm" stroke="1" extrusionOk="0">
                <a:moveTo>
                  <a:pt x="5907" y="0"/>
                </a:moveTo>
                <a:lnTo>
                  <a:pt x="5652" y="145"/>
                </a:lnTo>
                <a:cubicBezTo>
                  <a:pt x="5297" y="349"/>
                  <a:pt x="5201" y="484"/>
                  <a:pt x="4624" y="1584"/>
                </a:cubicBezTo>
                <a:cubicBezTo>
                  <a:pt x="4344" y="2117"/>
                  <a:pt x="3753" y="3239"/>
                  <a:pt x="3310" y="4079"/>
                </a:cubicBezTo>
                <a:cubicBezTo>
                  <a:pt x="2867" y="4918"/>
                  <a:pt x="2012" y="6544"/>
                  <a:pt x="1407" y="7690"/>
                </a:cubicBezTo>
                <a:cubicBezTo>
                  <a:pt x="9" y="10340"/>
                  <a:pt x="-5" y="10365"/>
                  <a:pt x="0" y="10855"/>
                </a:cubicBezTo>
                <a:cubicBezTo>
                  <a:pt x="5" y="11341"/>
                  <a:pt x="-95" y="11120"/>
                  <a:pt x="1245" y="13647"/>
                </a:cubicBezTo>
                <a:cubicBezTo>
                  <a:pt x="1433" y="14002"/>
                  <a:pt x="1756" y="14609"/>
                  <a:pt x="1960" y="14996"/>
                </a:cubicBezTo>
                <a:cubicBezTo>
                  <a:pt x="2165" y="15384"/>
                  <a:pt x="2417" y="15861"/>
                  <a:pt x="2522" y="16055"/>
                </a:cubicBezTo>
                <a:cubicBezTo>
                  <a:pt x="2627" y="16248"/>
                  <a:pt x="3271" y="17455"/>
                  <a:pt x="3950" y="18739"/>
                </a:cubicBezTo>
                <a:cubicBezTo>
                  <a:pt x="5213" y="21126"/>
                  <a:pt x="5364" y="21363"/>
                  <a:pt x="5742" y="21520"/>
                </a:cubicBezTo>
                <a:cubicBezTo>
                  <a:pt x="5872" y="21575"/>
                  <a:pt x="7079" y="21593"/>
                  <a:pt x="10711" y="21597"/>
                </a:cubicBezTo>
                <a:lnTo>
                  <a:pt x="15509" y="21600"/>
                </a:lnTo>
                <a:lnTo>
                  <a:pt x="15765" y="21455"/>
                </a:lnTo>
                <a:cubicBezTo>
                  <a:pt x="15905" y="21374"/>
                  <a:pt x="16080" y="21236"/>
                  <a:pt x="16152" y="21147"/>
                </a:cubicBezTo>
                <a:cubicBezTo>
                  <a:pt x="16271" y="21002"/>
                  <a:pt x="17325" y="19052"/>
                  <a:pt x="20003" y="14028"/>
                </a:cubicBezTo>
                <a:cubicBezTo>
                  <a:pt x="20494" y="13107"/>
                  <a:pt x="20984" y="12198"/>
                  <a:pt x="21092" y="12004"/>
                </a:cubicBezTo>
                <a:cubicBezTo>
                  <a:pt x="21387" y="11474"/>
                  <a:pt x="21463" y="11228"/>
                  <a:pt x="21464" y="10800"/>
                </a:cubicBezTo>
                <a:cubicBezTo>
                  <a:pt x="21466" y="10343"/>
                  <a:pt x="21505" y="10436"/>
                  <a:pt x="20515" y="8572"/>
                </a:cubicBezTo>
                <a:cubicBezTo>
                  <a:pt x="20093" y="7779"/>
                  <a:pt x="19539" y="6735"/>
                  <a:pt x="19282" y="6251"/>
                </a:cubicBezTo>
                <a:cubicBezTo>
                  <a:pt x="17122" y="2181"/>
                  <a:pt x="16262" y="591"/>
                  <a:pt x="16146" y="446"/>
                </a:cubicBezTo>
                <a:cubicBezTo>
                  <a:pt x="16072" y="353"/>
                  <a:pt x="15899" y="215"/>
                  <a:pt x="15759" y="138"/>
                </a:cubicBezTo>
                <a:lnTo>
                  <a:pt x="15503" y="0"/>
                </a:lnTo>
                <a:lnTo>
                  <a:pt x="10705" y="0"/>
                </a:lnTo>
                <a:lnTo>
                  <a:pt x="59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47" t="5791" r="409" b="5787"/>
          <a:stretch>
            <a:fillRect/>
          </a:stretch>
        </p:blipFill>
        <p:spPr>
          <a:xfrm>
            <a:off x="11041167" y="3122932"/>
            <a:ext cx="1987154" cy="1770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6" y="0"/>
                </a:moveTo>
                <a:cubicBezTo>
                  <a:pt x="5766" y="0"/>
                  <a:pt x="5695" y="2"/>
                  <a:pt x="5246" y="450"/>
                </a:cubicBezTo>
                <a:cubicBezTo>
                  <a:pt x="4995" y="700"/>
                  <a:pt x="3767" y="2903"/>
                  <a:pt x="2519" y="5346"/>
                </a:cubicBezTo>
                <a:cubicBezTo>
                  <a:pt x="1272" y="7788"/>
                  <a:pt x="181" y="9879"/>
                  <a:pt x="91" y="9984"/>
                </a:cubicBezTo>
                <a:cubicBezTo>
                  <a:pt x="56" y="10024"/>
                  <a:pt x="26" y="10536"/>
                  <a:pt x="0" y="11233"/>
                </a:cubicBezTo>
                <a:lnTo>
                  <a:pt x="2355" y="15886"/>
                </a:lnTo>
                <a:cubicBezTo>
                  <a:pt x="3693" y="18529"/>
                  <a:pt x="4995" y="20900"/>
                  <a:pt x="5246" y="21150"/>
                </a:cubicBezTo>
                <a:cubicBezTo>
                  <a:pt x="5696" y="21598"/>
                  <a:pt x="5766" y="21600"/>
                  <a:pt x="10806" y="21600"/>
                </a:cubicBezTo>
                <a:cubicBezTo>
                  <a:pt x="15847" y="21600"/>
                  <a:pt x="15918" y="21598"/>
                  <a:pt x="16367" y="21150"/>
                </a:cubicBezTo>
                <a:cubicBezTo>
                  <a:pt x="16618" y="20900"/>
                  <a:pt x="17846" y="18692"/>
                  <a:pt x="19094" y="16250"/>
                </a:cubicBezTo>
                <a:cubicBezTo>
                  <a:pt x="20341" y="13807"/>
                  <a:pt x="21432" y="11721"/>
                  <a:pt x="21522" y="11616"/>
                </a:cubicBezTo>
                <a:cubicBezTo>
                  <a:pt x="21550" y="11584"/>
                  <a:pt x="21578" y="11257"/>
                  <a:pt x="21600" y="10798"/>
                </a:cubicBezTo>
                <a:cubicBezTo>
                  <a:pt x="21578" y="10339"/>
                  <a:pt x="21550" y="10016"/>
                  <a:pt x="21522" y="9984"/>
                </a:cubicBezTo>
                <a:cubicBezTo>
                  <a:pt x="21432" y="9879"/>
                  <a:pt x="20338" y="7788"/>
                  <a:pt x="19089" y="5346"/>
                </a:cubicBezTo>
                <a:cubicBezTo>
                  <a:pt x="17841" y="2903"/>
                  <a:pt x="16616" y="700"/>
                  <a:pt x="16367" y="450"/>
                </a:cubicBezTo>
                <a:cubicBezTo>
                  <a:pt x="15920" y="2"/>
                  <a:pt x="15848" y="0"/>
                  <a:pt x="10806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137391" y="4539224"/>
            <a:ext cx="2478088" cy="2478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29945" r="0" b="32938"/>
          <a:stretch>
            <a:fillRect/>
          </a:stretch>
        </p:blipFill>
        <p:spPr>
          <a:xfrm>
            <a:off x="6540999" y="1472996"/>
            <a:ext cx="7518531" cy="1569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Rectangle"/>
          <p:cNvSpPr/>
          <p:nvPr/>
        </p:nvSpPr>
        <p:spPr>
          <a:xfrm>
            <a:off x="10246141" y="2929145"/>
            <a:ext cx="108117" cy="569824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Cloud computing engine"/>
          <p:cNvSpPr txBox="1"/>
          <p:nvPr/>
        </p:nvSpPr>
        <p:spPr>
          <a:xfrm>
            <a:off x="6634562" y="7515726"/>
            <a:ext cx="34625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Cloud computing engine</a:t>
            </a:r>
          </a:p>
        </p:txBody>
      </p:sp>
      <p:sp>
        <p:nvSpPr>
          <p:cNvPr id="221" name="Cloud SQL server"/>
          <p:cNvSpPr txBox="1"/>
          <p:nvPr/>
        </p:nvSpPr>
        <p:spPr>
          <a:xfrm>
            <a:off x="20634549" y="7788838"/>
            <a:ext cx="25304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Cloud SQL server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6611" t="12402" r="6605" b="12402"/>
          <a:stretch>
            <a:fillRect/>
          </a:stretch>
        </p:blipFill>
        <p:spPr>
          <a:xfrm>
            <a:off x="2623075" y="4850655"/>
            <a:ext cx="1563292" cy="135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57" y="0"/>
                </a:moveTo>
                <a:cubicBezTo>
                  <a:pt x="1097" y="0"/>
                  <a:pt x="795" y="31"/>
                  <a:pt x="411" y="475"/>
                </a:cubicBezTo>
                <a:cubicBezTo>
                  <a:pt x="13" y="934"/>
                  <a:pt x="0" y="1267"/>
                  <a:pt x="0" y="10904"/>
                </a:cubicBezTo>
                <a:cubicBezTo>
                  <a:pt x="0" y="19637"/>
                  <a:pt x="40" y="20899"/>
                  <a:pt x="324" y="21227"/>
                </a:cubicBezTo>
                <a:cubicBezTo>
                  <a:pt x="609" y="21556"/>
                  <a:pt x="1834" y="21600"/>
                  <a:pt x="10710" y="21600"/>
                </a:cubicBezTo>
                <a:cubicBezTo>
                  <a:pt x="20500" y="21600"/>
                  <a:pt x="20789" y="21587"/>
                  <a:pt x="21189" y="21125"/>
                </a:cubicBezTo>
                <a:cubicBezTo>
                  <a:pt x="21583" y="20671"/>
                  <a:pt x="21600" y="20334"/>
                  <a:pt x="21600" y="13132"/>
                </a:cubicBezTo>
                <a:cubicBezTo>
                  <a:pt x="21600" y="6469"/>
                  <a:pt x="21556" y="5562"/>
                  <a:pt x="21255" y="5177"/>
                </a:cubicBezTo>
                <a:cubicBezTo>
                  <a:pt x="21067" y="4938"/>
                  <a:pt x="20795" y="4747"/>
                  <a:pt x="20646" y="4747"/>
                </a:cubicBezTo>
                <a:cubicBezTo>
                  <a:pt x="20497" y="4747"/>
                  <a:pt x="20233" y="4439"/>
                  <a:pt x="20065" y="4063"/>
                </a:cubicBezTo>
                <a:cubicBezTo>
                  <a:pt x="19896" y="3687"/>
                  <a:pt x="19612" y="3315"/>
                  <a:pt x="19428" y="3234"/>
                </a:cubicBezTo>
                <a:cubicBezTo>
                  <a:pt x="19245" y="3153"/>
                  <a:pt x="17470" y="3082"/>
                  <a:pt x="15480" y="3082"/>
                </a:cubicBezTo>
                <a:lnTo>
                  <a:pt x="11861" y="3082"/>
                </a:lnTo>
                <a:lnTo>
                  <a:pt x="10474" y="1538"/>
                </a:lnTo>
                <a:lnTo>
                  <a:pt x="9092" y="0"/>
                </a:lnTo>
                <a:lnTo>
                  <a:pt x="4957" y="0"/>
                </a:lnTo>
                <a:close/>
                <a:moveTo>
                  <a:pt x="8724" y="696"/>
                </a:moveTo>
                <a:lnTo>
                  <a:pt x="10024" y="2190"/>
                </a:lnTo>
                <a:lnTo>
                  <a:pt x="11324" y="3677"/>
                </a:lnTo>
                <a:lnTo>
                  <a:pt x="15173" y="3753"/>
                </a:lnTo>
                <a:cubicBezTo>
                  <a:pt x="18808" y="3823"/>
                  <a:pt x="19715" y="3993"/>
                  <a:pt x="19423" y="4538"/>
                </a:cubicBezTo>
                <a:cubicBezTo>
                  <a:pt x="19360" y="4655"/>
                  <a:pt x="15491" y="4747"/>
                  <a:pt x="10715" y="4747"/>
                </a:cubicBezTo>
                <a:cubicBezTo>
                  <a:pt x="2677" y="4747"/>
                  <a:pt x="2098" y="4774"/>
                  <a:pt x="1782" y="5177"/>
                </a:cubicBezTo>
                <a:cubicBezTo>
                  <a:pt x="1487" y="5554"/>
                  <a:pt x="1440" y="6550"/>
                  <a:pt x="1393" y="13170"/>
                </a:cubicBezTo>
                <a:cubicBezTo>
                  <a:pt x="1351" y="18962"/>
                  <a:pt x="1277" y="20752"/>
                  <a:pt x="1080" y="20828"/>
                </a:cubicBezTo>
                <a:cubicBezTo>
                  <a:pt x="939" y="20882"/>
                  <a:pt x="776" y="20787"/>
                  <a:pt x="718" y="20613"/>
                </a:cubicBezTo>
                <a:cubicBezTo>
                  <a:pt x="660" y="20439"/>
                  <a:pt x="639" y="15916"/>
                  <a:pt x="669" y="10563"/>
                </a:cubicBezTo>
                <a:lnTo>
                  <a:pt x="718" y="829"/>
                </a:lnTo>
                <a:lnTo>
                  <a:pt x="4721" y="766"/>
                </a:lnTo>
                <a:lnTo>
                  <a:pt x="8724" y="696"/>
                </a:lnTo>
                <a:close/>
                <a:moveTo>
                  <a:pt x="11609" y="5209"/>
                </a:moveTo>
                <a:cubicBezTo>
                  <a:pt x="16020" y="5221"/>
                  <a:pt x="20413" y="5326"/>
                  <a:pt x="20640" y="5519"/>
                </a:cubicBezTo>
                <a:cubicBezTo>
                  <a:pt x="20961" y="5789"/>
                  <a:pt x="20986" y="6477"/>
                  <a:pt x="20936" y="13297"/>
                </a:cubicBezTo>
                <a:lnTo>
                  <a:pt x="20882" y="20771"/>
                </a:lnTo>
                <a:lnTo>
                  <a:pt x="11609" y="20834"/>
                </a:lnTo>
                <a:cubicBezTo>
                  <a:pt x="6509" y="20868"/>
                  <a:pt x="2270" y="20821"/>
                  <a:pt x="2193" y="20733"/>
                </a:cubicBezTo>
                <a:cubicBezTo>
                  <a:pt x="2117" y="20645"/>
                  <a:pt x="2056" y="17231"/>
                  <a:pt x="2056" y="13145"/>
                </a:cubicBezTo>
                <a:cubicBezTo>
                  <a:pt x="2056" y="6042"/>
                  <a:pt x="2076" y="5703"/>
                  <a:pt x="2457" y="5468"/>
                </a:cubicBezTo>
                <a:cubicBezTo>
                  <a:pt x="2765" y="5277"/>
                  <a:pt x="7197" y="5196"/>
                  <a:pt x="11609" y="520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0">
            <a:extLst/>
          </a:blip>
          <a:srcRect l="20" t="27" r="0" b="0"/>
          <a:stretch>
            <a:fillRect/>
          </a:stretch>
        </p:blipFill>
        <p:spPr>
          <a:xfrm>
            <a:off x="13469977" y="10490781"/>
            <a:ext cx="2008106" cy="151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2" fill="norm" stroke="1" extrusionOk="0">
                <a:moveTo>
                  <a:pt x="15218" y="6"/>
                </a:moveTo>
                <a:cubicBezTo>
                  <a:pt x="15007" y="38"/>
                  <a:pt x="14825" y="214"/>
                  <a:pt x="14787" y="569"/>
                </a:cubicBezTo>
                <a:cubicBezTo>
                  <a:pt x="14759" y="835"/>
                  <a:pt x="14567" y="1148"/>
                  <a:pt x="14348" y="1280"/>
                </a:cubicBezTo>
                <a:cubicBezTo>
                  <a:pt x="14007" y="1485"/>
                  <a:pt x="13921" y="1451"/>
                  <a:pt x="13682" y="1032"/>
                </a:cubicBezTo>
                <a:cubicBezTo>
                  <a:pt x="13408" y="553"/>
                  <a:pt x="13403" y="557"/>
                  <a:pt x="12917" y="936"/>
                </a:cubicBezTo>
                <a:cubicBezTo>
                  <a:pt x="12397" y="1342"/>
                  <a:pt x="12317" y="1614"/>
                  <a:pt x="12610" y="2001"/>
                </a:cubicBezTo>
                <a:cubicBezTo>
                  <a:pt x="12941" y="2438"/>
                  <a:pt x="12517" y="3280"/>
                  <a:pt x="11966" y="3280"/>
                </a:cubicBezTo>
                <a:cubicBezTo>
                  <a:pt x="11491" y="3280"/>
                  <a:pt x="11474" y="3321"/>
                  <a:pt x="11432" y="4453"/>
                </a:cubicBezTo>
                <a:cubicBezTo>
                  <a:pt x="11424" y="4665"/>
                  <a:pt x="11572" y="4848"/>
                  <a:pt x="11808" y="4920"/>
                </a:cubicBezTo>
                <a:cubicBezTo>
                  <a:pt x="12272" y="5064"/>
                  <a:pt x="12418" y="5945"/>
                  <a:pt x="12047" y="6352"/>
                </a:cubicBezTo>
                <a:cubicBezTo>
                  <a:pt x="11734" y="6695"/>
                  <a:pt x="11746" y="6967"/>
                  <a:pt x="12106" y="7586"/>
                </a:cubicBezTo>
                <a:cubicBezTo>
                  <a:pt x="12373" y="8044"/>
                  <a:pt x="12439" y="8062"/>
                  <a:pt x="12785" y="7817"/>
                </a:cubicBezTo>
                <a:cubicBezTo>
                  <a:pt x="13328" y="7433"/>
                  <a:pt x="13852" y="7821"/>
                  <a:pt x="13793" y="8561"/>
                </a:cubicBezTo>
                <a:cubicBezTo>
                  <a:pt x="13758" y="8986"/>
                  <a:pt x="13833" y="9133"/>
                  <a:pt x="14138" y="9249"/>
                </a:cubicBezTo>
                <a:cubicBezTo>
                  <a:pt x="14736" y="9475"/>
                  <a:pt x="14738" y="9476"/>
                  <a:pt x="14984" y="8849"/>
                </a:cubicBezTo>
                <a:cubicBezTo>
                  <a:pt x="15277" y="8098"/>
                  <a:pt x="15798" y="7891"/>
                  <a:pt x="16051" y="8426"/>
                </a:cubicBezTo>
                <a:cubicBezTo>
                  <a:pt x="16457" y="9285"/>
                  <a:pt x="17448" y="8445"/>
                  <a:pt x="17126" y="7513"/>
                </a:cubicBezTo>
                <a:cubicBezTo>
                  <a:pt x="16924" y="6925"/>
                  <a:pt x="17276" y="6099"/>
                  <a:pt x="17690" y="6188"/>
                </a:cubicBezTo>
                <a:cubicBezTo>
                  <a:pt x="18102" y="6278"/>
                  <a:pt x="18334" y="5973"/>
                  <a:pt x="18334" y="5337"/>
                </a:cubicBezTo>
                <a:cubicBezTo>
                  <a:pt x="18334" y="4928"/>
                  <a:pt x="18239" y="4707"/>
                  <a:pt x="18023" y="4616"/>
                </a:cubicBezTo>
                <a:cubicBezTo>
                  <a:pt x="17852" y="4544"/>
                  <a:pt x="17637" y="4298"/>
                  <a:pt x="17545" y="4069"/>
                </a:cubicBezTo>
                <a:cubicBezTo>
                  <a:pt x="17408" y="3732"/>
                  <a:pt x="17442" y="3563"/>
                  <a:pt x="17715" y="3179"/>
                </a:cubicBezTo>
                <a:cubicBezTo>
                  <a:pt x="18039" y="2724"/>
                  <a:pt x="18041" y="2681"/>
                  <a:pt x="17788" y="2170"/>
                </a:cubicBezTo>
                <a:cubicBezTo>
                  <a:pt x="17506" y="1602"/>
                  <a:pt x="17113" y="1483"/>
                  <a:pt x="16815" y="1877"/>
                </a:cubicBezTo>
                <a:cubicBezTo>
                  <a:pt x="16567" y="2205"/>
                  <a:pt x="16004" y="1531"/>
                  <a:pt x="16004" y="908"/>
                </a:cubicBezTo>
                <a:cubicBezTo>
                  <a:pt x="16004" y="298"/>
                  <a:pt x="15570" y="-48"/>
                  <a:pt x="15218" y="6"/>
                </a:cubicBezTo>
                <a:close/>
                <a:moveTo>
                  <a:pt x="9831" y="1635"/>
                </a:moveTo>
                <a:cubicBezTo>
                  <a:pt x="8376" y="1635"/>
                  <a:pt x="6159" y="3020"/>
                  <a:pt x="5311" y="4458"/>
                </a:cubicBezTo>
                <a:cubicBezTo>
                  <a:pt x="5080" y="4849"/>
                  <a:pt x="4645" y="5815"/>
                  <a:pt x="4346" y="6605"/>
                </a:cubicBezTo>
                <a:cubicBezTo>
                  <a:pt x="3826" y="7980"/>
                  <a:pt x="3764" y="8060"/>
                  <a:pt x="2886" y="8522"/>
                </a:cubicBezTo>
                <a:cubicBezTo>
                  <a:pt x="1802" y="9092"/>
                  <a:pt x="908" y="10171"/>
                  <a:pt x="538" y="11357"/>
                </a:cubicBezTo>
                <a:cubicBezTo>
                  <a:pt x="392" y="11825"/>
                  <a:pt x="209" y="12372"/>
                  <a:pt x="133" y="12568"/>
                </a:cubicBezTo>
                <a:cubicBezTo>
                  <a:pt x="44" y="12796"/>
                  <a:pt x="1" y="13270"/>
                  <a:pt x="0" y="13746"/>
                </a:cubicBezTo>
                <a:cubicBezTo>
                  <a:pt x="0" y="14223"/>
                  <a:pt x="45" y="14703"/>
                  <a:pt x="133" y="14935"/>
                </a:cubicBezTo>
                <a:cubicBezTo>
                  <a:pt x="207" y="15131"/>
                  <a:pt x="409" y="15719"/>
                  <a:pt x="585" y="16243"/>
                </a:cubicBezTo>
                <a:cubicBezTo>
                  <a:pt x="762" y="16767"/>
                  <a:pt x="1130" y="17526"/>
                  <a:pt x="1401" y="17934"/>
                </a:cubicBezTo>
                <a:cubicBezTo>
                  <a:pt x="1672" y="18341"/>
                  <a:pt x="1926" y="18678"/>
                  <a:pt x="1964" y="18678"/>
                </a:cubicBezTo>
                <a:cubicBezTo>
                  <a:pt x="2002" y="18678"/>
                  <a:pt x="2135" y="18348"/>
                  <a:pt x="2263" y="17945"/>
                </a:cubicBezTo>
                <a:cubicBezTo>
                  <a:pt x="2489" y="17230"/>
                  <a:pt x="2483" y="17198"/>
                  <a:pt x="2028" y="16513"/>
                </a:cubicBezTo>
                <a:cubicBezTo>
                  <a:pt x="1169" y="15221"/>
                  <a:pt x="1026" y="13042"/>
                  <a:pt x="1704" y="11593"/>
                </a:cubicBezTo>
                <a:cubicBezTo>
                  <a:pt x="2126" y="10690"/>
                  <a:pt x="3015" y="9927"/>
                  <a:pt x="4022" y="9587"/>
                </a:cubicBezTo>
                <a:lnTo>
                  <a:pt x="4858" y="9299"/>
                </a:lnTo>
                <a:lnTo>
                  <a:pt x="5153" y="8043"/>
                </a:lnTo>
                <a:cubicBezTo>
                  <a:pt x="5688" y="5737"/>
                  <a:pt x="7060" y="4007"/>
                  <a:pt x="8884" y="3337"/>
                </a:cubicBezTo>
                <a:cubicBezTo>
                  <a:pt x="9381" y="3154"/>
                  <a:pt x="9789" y="2911"/>
                  <a:pt x="9789" y="2796"/>
                </a:cubicBezTo>
                <a:cubicBezTo>
                  <a:pt x="9789" y="2680"/>
                  <a:pt x="9940" y="2375"/>
                  <a:pt x="10126" y="2114"/>
                </a:cubicBezTo>
                <a:lnTo>
                  <a:pt x="10463" y="1635"/>
                </a:lnTo>
                <a:lnTo>
                  <a:pt x="9831" y="1635"/>
                </a:lnTo>
                <a:close/>
                <a:moveTo>
                  <a:pt x="14894" y="2869"/>
                </a:moveTo>
                <a:cubicBezTo>
                  <a:pt x="16389" y="2869"/>
                  <a:pt x="16875" y="5549"/>
                  <a:pt x="15543" y="6459"/>
                </a:cubicBezTo>
                <a:cubicBezTo>
                  <a:pt x="14816" y="6955"/>
                  <a:pt x="14244" y="6756"/>
                  <a:pt x="13682" y="5811"/>
                </a:cubicBezTo>
                <a:cubicBezTo>
                  <a:pt x="12969" y="4614"/>
                  <a:pt x="13686" y="2869"/>
                  <a:pt x="14894" y="2869"/>
                </a:cubicBezTo>
                <a:close/>
                <a:moveTo>
                  <a:pt x="19709" y="7592"/>
                </a:moveTo>
                <a:cubicBezTo>
                  <a:pt x="19488" y="7592"/>
                  <a:pt x="18958" y="8199"/>
                  <a:pt x="18958" y="8454"/>
                </a:cubicBezTo>
                <a:cubicBezTo>
                  <a:pt x="18958" y="8556"/>
                  <a:pt x="19170" y="8994"/>
                  <a:pt x="19432" y="9423"/>
                </a:cubicBezTo>
                <a:cubicBezTo>
                  <a:pt x="20200" y="10687"/>
                  <a:pt x="20369" y="11771"/>
                  <a:pt x="20268" y="14857"/>
                </a:cubicBezTo>
                <a:lnTo>
                  <a:pt x="20179" y="17550"/>
                </a:lnTo>
                <a:lnTo>
                  <a:pt x="20490" y="17083"/>
                </a:lnTo>
                <a:cubicBezTo>
                  <a:pt x="20661" y="16827"/>
                  <a:pt x="20916" y="16180"/>
                  <a:pt x="21058" y="15646"/>
                </a:cubicBezTo>
                <a:cubicBezTo>
                  <a:pt x="21200" y="15111"/>
                  <a:pt x="21381" y="14512"/>
                  <a:pt x="21459" y="14315"/>
                </a:cubicBezTo>
                <a:cubicBezTo>
                  <a:pt x="21537" y="14119"/>
                  <a:pt x="21600" y="13497"/>
                  <a:pt x="21600" y="12929"/>
                </a:cubicBezTo>
                <a:cubicBezTo>
                  <a:pt x="21600" y="12361"/>
                  <a:pt x="21537" y="11739"/>
                  <a:pt x="21459" y="11543"/>
                </a:cubicBezTo>
                <a:cubicBezTo>
                  <a:pt x="21381" y="11346"/>
                  <a:pt x="21203" y="10752"/>
                  <a:pt x="21062" y="10224"/>
                </a:cubicBezTo>
                <a:cubicBezTo>
                  <a:pt x="20772" y="9132"/>
                  <a:pt x="19980" y="7592"/>
                  <a:pt x="19709" y="7592"/>
                </a:cubicBezTo>
                <a:close/>
                <a:moveTo>
                  <a:pt x="10565" y="13752"/>
                </a:moveTo>
                <a:lnTo>
                  <a:pt x="10565" y="17652"/>
                </a:lnTo>
                <a:lnTo>
                  <a:pt x="10565" y="21552"/>
                </a:lnTo>
                <a:lnTo>
                  <a:pt x="12260" y="21552"/>
                </a:lnTo>
                <a:lnTo>
                  <a:pt x="12307" y="20064"/>
                </a:lnTo>
                <a:lnTo>
                  <a:pt x="12350" y="18576"/>
                </a:lnTo>
                <a:lnTo>
                  <a:pt x="13361" y="18469"/>
                </a:lnTo>
                <a:cubicBezTo>
                  <a:pt x="14963" y="18300"/>
                  <a:pt x="15381" y="17813"/>
                  <a:pt x="15381" y="16113"/>
                </a:cubicBezTo>
                <a:cubicBezTo>
                  <a:pt x="15381" y="14176"/>
                  <a:pt x="14824" y="13752"/>
                  <a:pt x="12277" y="13752"/>
                </a:cubicBezTo>
                <a:lnTo>
                  <a:pt x="10565" y="13752"/>
                </a:lnTo>
                <a:close/>
                <a:moveTo>
                  <a:pt x="16315" y="13752"/>
                </a:moveTo>
                <a:lnTo>
                  <a:pt x="16315" y="17652"/>
                </a:lnTo>
                <a:lnTo>
                  <a:pt x="16315" y="21552"/>
                </a:lnTo>
                <a:lnTo>
                  <a:pt x="18023" y="21552"/>
                </a:lnTo>
                <a:lnTo>
                  <a:pt x="18023" y="17652"/>
                </a:lnTo>
                <a:lnTo>
                  <a:pt x="18023" y="13752"/>
                </a:lnTo>
                <a:lnTo>
                  <a:pt x="17169" y="13752"/>
                </a:lnTo>
                <a:lnTo>
                  <a:pt x="16315" y="13752"/>
                </a:lnTo>
                <a:close/>
                <a:moveTo>
                  <a:pt x="6246" y="13774"/>
                </a:moveTo>
                <a:cubicBezTo>
                  <a:pt x="5859" y="13782"/>
                  <a:pt x="5743" y="13870"/>
                  <a:pt x="5674" y="14101"/>
                </a:cubicBezTo>
                <a:cubicBezTo>
                  <a:pt x="5613" y="14304"/>
                  <a:pt x="5156" y="15902"/>
                  <a:pt x="4658" y="17652"/>
                </a:cubicBezTo>
                <a:cubicBezTo>
                  <a:pt x="4159" y="19402"/>
                  <a:pt x="3705" y="20994"/>
                  <a:pt x="3646" y="21191"/>
                </a:cubicBezTo>
                <a:cubicBezTo>
                  <a:pt x="3546" y="21526"/>
                  <a:pt x="3750" y="21552"/>
                  <a:pt x="6664" y="21552"/>
                </a:cubicBezTo>
                <a:cubicBezTo>
                  <a:pt x="8383" y="21552"/>
                  <a:pt x="9785" y="21479"/>
                  <a:pt x="9784" y="21394"/>
                </a:cubicBezTo>
                <a:cubicBezTo>
                  <a:pt x="9784" y="21310"/>
                  <a:pt x="9309" y="19583"/>
                  <a:pt x="8730" y="17550"/>
                </a:cubicBezTo>
                <a:lnTo>
                  <a:pt x="7680" y="13853"/>
                </a:lnTo>
                <a:lnTo>
                  <a:pt x="6732" y="13791"/>
                </a:lnTo>
                <a:cubicBezTo>
                  <a:pt x="6534" y="13779"/>
                  <a:pt x="6375" y="13772"/>
                  <a:pt x="6246" y="13774"/>
                </a:cubicBezTo>
                <a:close/>
                <a:moveTo>
                  <a:pt x="12794" y="15223"/>
                </a:moveTo>
                <a:cubicBezTo>
                  <a:pt x="13552" y="15108"/>
                  <a:pt x="14121" y="16158"/>
                  <a:pt x="13643" y="16790"/>
                </a:cubicBezTo>
                <a:cubicBezTo>
                  <a:pt x="13382" y="17135"/>
                  <a:pt x="12441" y="17102"/>
                  <a:pt x="12337" y="16745"/>
                </a:cubicBezTo>
                <a:cubicBezTo>
                  <a:pt x="12291" y="16585"/>
                  <a:pt x="12275" y="16191"/>
                  <a:pt x="12303" y="15871"/>
                </a:cubicBezTo>
                <a:cubicBezTo>
                  <a:pt x="12343" y="15404"/>
                  <a:pt x="12440" y="15276"/>
                  <a:pt x="12794" y="15223"/>
                </a:cubicBezTo>
                <a:close/>
                <a:moveTo>
                  <a:pt x="6672" y="16316"/>
                </a:moveTo>
                <a:cubicBezTo>
                  <a:pt x="6883" y="16316"/>
                  <a:pt x="7482" y="18370"/>
                  <a:pt x="7330" y="18571"/>
                </a:cubicBezTo>
                <a:cubicBezTo>
                  <a:pt x="7165" y="18788"/>
                  <a:pt x="6202" y="18672"/>
                  <a:pt x="6130" y="18424"/>
                </a:cubicBezTo>
                <a:cubicBezTo>
                  <a:pt x="6009" y="18006"/>
                  <a:pt x="6444" y="16316"/>
                  <a:pt x="6672" y="1631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201050" y="3715682"/>
            <a:ext cx="798910" cy="798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1532" t="11116" r="10828" b="10956"/>
          <a:stretch>
            <a:fillRect/>
          </a:stretch>
        </p:blipFill>
        <p:spPr>
          <a:xfrm>
            <a:off x="15475252" y="4198117"/>
            <a:ext cx="573445" cy="575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0" h="21543" fill="norm" stroke="1" extrusionOk="0">
                <a:moveTo>
                  <a:pt x="10656" y="2"/>
                </a:moveTo>
                <a:cubicBezTo>
                  <a:pt x="9399" y="-22"/>
                  <a:pt x="8098" y="210"/>
                  <a:pt x="7059" y="745"/>
                </a:cubicBezTo>
                <a:cubicBezTo>
                  <a:pt x="5742" y="1422"/>
                  <a:pt x="5542" y="1799"/>
                  <a:pt x="5542" y="3493"/>
                </a:cubicBezTo>
                <a:lnTo>
                  <a:pt x="5542" y="4800"/>
                </a:lnTo>
                <a:lnTo>
                  <a:pt x="8012" y="4830"/>
                </a:lnTo>
                <a:lnTo>
                  <a:pt x="10482" y="4874"/>
                </a:lnTo>
                <a:lnTo>
                  <a:pt x="10482" y="5231"/>
                </a:lnTo>
                <a:lnTo>
                  <a:pt x="10482" y="5587"/>
                </a:lnTo>
                <a:lnTo>
                  <a:pt x="6236" y="5661"/>
                </a:lnTo>
                <a:cubicBezTo>
                  <a:pt x="1554" y="5740"/>
                  <a:pt x="1648" y="5720"/>
                  <a:pt x="1021" y="6686"/>
                </a:cubicBezTo>
                <a:cubicBezTo>
                  <a:pt x="-704" y="9347"/>
                  <a:pt x="-153" y="14455"/>
                  <a:pt x="1989" y="15673"/>
                </a:cubicBezTo>
                <a:cubicBezTo>
                  <a:pt x="2142" y="15760"/>
                  <a:pt x="2840" y="15834"/>
                  <a:pt x="3549" y="15837"/>
                </a:cubicBezTo>
                <a:lnTo>
                  <a:pt x="4835" y="15837"/>
                </a:lnTo>
                <a:lnTo>
                  <a:pt x="4835" y="14218"/>
                </a:lnTo>
                <a:cubicBezTo>
                  <a:pt x="4835" y="12679"/>
                  <a:pt x="4858" y="12563"/>
                  <a:pt x="5239" y="11945"/>
                </a:cubicBezTo>
                <a:cubicBezTo>
                  <a:pt x="5648" y="11282"/>
                  <a:pt x="6205" y="10786"/>
                  <a:pt x="6813" y="10548"/>
                </a:cubicBezTo>
                <a:cubicBezTo>
                  <a:pt x="7000" y="10476"/>
                  <a:pt x="8439" y="10404"/>
                  <a:pt x="10006" y="10385"/>
                </a:cubicBezTo>
                <a:cubicBezTo>
                  <a:pt x="11572" y="10366"/>
                  <a:pt x="13094" y="10293"/>
                  <a:pt x="13385" y="10222"/>
                </a:cubicBezTo>
                <a:cubicBezTo>
                  <a:pt x="14177" y="10027"/>
                  <a:pt x="14968" y="9221"/>
                  <a:pt x="15220" y="8350"/>
                </a:cubicBezTo>
                <a:cubicBezTo>
                  <a:pt x="15504" y="7367"/>
                  <a:pt x="15513" y="2723"/>
                  <a:pt x="15234" y="2037"/>
                </a:cubicBezTo>
                <a:cubicBezTo>
                  <a:pt x="14729" y="793"/>
                  <a:pt x="12749" y="41"/>
                  <a:pt x="10656" y="2"/>
                </a:cubicBezTo>
                <a:close/>
                <a:moveTo>
                  <a:pt x="7637" y="1666"/>
                </a:moveTo>
                <a:cubicBezTo>
                  <a:pt x="7937" y="1644"/>
                  <a:pt x="8235" y="1761"/>
                  <a:pt x="8446" y="2037"/>
                </a:cubicBezTo>
                <a:cubicBezTo>
                  <a:pt x="8839" y="2551"/>
                  <a:pt x="8811" y="2894"/>
                  <a:pt x="8330" y="3389"/>
                </a:cubicBezTo>
                <a:cubicBezTo>
                  <a:pt x="8106" y="3619"/>
                  <a:pt x="7785" y="3805"/>
                  <a:pt x="7622" y="3805"/>
                </a:cubicBezTo>
                <a:cubicBezTo>
                  <a:pt x="7193" y="3805"/>
                  <a:pt x="6655" y="3179"/>
                  <a:pt x="6655" y="2690"/>
                </a:cubicBezTo>
                <a:cubicBezTo>
                  <a:pt x="6655" y="2102"/>
                  <a:pt x="7137" y="1701"/>
                  <a:pt x="7637" y="1666"/>
                </a:cubicBezTo>
                <a:close/>
                <a:moveTo>
                  <a:pt x="16115" y="5632"/>
                </a:moveTo>
                <a:lnTo>
                  <a:pt x="16115" y="6939"/>
                </a:lnTo>
                <a:cubicBezTo>
                  <a:pt x="16115" y="8493"/>
                  <a:pt x="15929" y="9066"/>
                  <a:pt x="15104" y="9939"/>
                </a:cubicBezTo>
                <a:cubicBezTo>
                  <a:pt x="14076" y="11030"/>
                  <a:pt x="14074" y="11033"/>
                  <a:pt x="10396" y="11113"/>
                </a:cubicBezTo>
                <a:lnTo>
                  <a:pt x="7117" y="11172"/>
                </a:lnTo>
                <a:lnTo>
                  <a:pt x="6539" y="11588"/>
                </a:lnTo>
                <a:cubicBezTo>
                  <a:pt x="5559" y="12287"/>
                  <a:pt x="5509" y="12511"/>
                  <a:pt x="5557" y="16253"/>
                </a:cubicBezTo>
                <a:lnTo>
                  <a:pt x="5600" y="19535"/>
                </a:lnTo>
                <a:lnTo>
                  <a:pt x="6019" y="19996"/>
                </a:lnTo>
                <a:cubicBezTo>
                  <a:pt x="6764" y="20802"/>
                  <a:pt x="8136" y="21331"/>
                  <a:pt x="9789" y="21467"/>
                </a:cubicBezTo>
                <a:cubicBezTo>
                  <a:pt x="10095" y="21492"/>
                  <a:pt x="10459" y="21530"/>
                  <a:pt x="10612" y="21541"/>
                </a:cubicBezTo>
                <a:cubicBezTo>
                  <a:pt x="11155" y="21578"/>
                  <a:pt x="13034" y="21162"/>
                  <a:pt x="13703" y="20858"/>
                </a:cubicBezTo>
                <a:cubicBezTo>
                  <a:pt x="15058" y="20241"/>
                  <a:pt x="15422" y="19586"/>
                  <a:pt x="15422" y="17842"/>
                </a:cubicBezTo>
                <a:lnTo>
                  <a:pt x="15422" y="16698"/>
                </a:lnTo>
                <a:lnTo>
                  <a:pt x="12952" y="16669"/>
                </a:lnTo>
                <a:lnTo>
                  <a:pt x="10482" y="16624"/>
                </a:lnTo>
                <a:lnTo>
                  <a:pt x="10482" y="16267"/>
                </a:lnTo>
                <a:lnTo>
                  <a:pt x="10482" y="15911"/>
                </a:lnTo>
                <a:lnTo>
                  <a:pt x="14671" y="15837"/>
                </a:lnTo>
                <a:cubicBezTo>
                  <a:pt x="19402" y="15756"/>
                  <a:pt x="19284" y="15775"/>
                  <a:pt x="20015" y="14589"/>
                </a:cubicBezTo>
                <a:cubicBezTo>
                  <a:pt x="20545" y="13730"/>
                  <a:pt x="20839" y="12354"/>
                  <a:pt x="20867" y="10950"/>
                </a:cubicBezTo>
                <a:cubicBezTo>
                  <a:pt x="20896" y="9545"/>
                  <a:pt x="20666" y="8116"/>
                  <a:pt x="20174" y="7132"/>
                </a:cubicBezTo>
                <a:cubicBezTo>
                  <a:pt x="20028" y="6839"/>
                  <a:pt x="19708" y="6403"/>
                  <a:pt x="19466" y="6166"/>
                </a:cubicBezTo>
                <a:cubicBezTo>
                  <a:pt x="19045" y="5754"/>
                  <a:pt x="18970" y="5738"/>
                  <a:pt x="17574" y="5691"/>
                </a:cubicBezTo>
                <a:lnTo>
                  <a:pt x="16115" y="5632"/>
                </a:lnTo>
                <a:close/>
                <a:moveTo>
                  <a:pt x="13270" y="17694"/>
                </a:moveTo>
                <a:cubicBezTo>
                  <a:pt x="13734" y="17694"/>
                  <a:pt x="14310" y="18300"/>
                  <a:pt x="14310" y="18778"/>
                </a:cubicBezTo>
                <a:cubicBezTo>
                  <a:pt x="14310" y="18982"/>
                  <a:pt x="14151" y="19298"/>
                  <a:pt x="13963" y="19491"/>
                </a:cubicBezTo>
                <a:cubicBezTo>
                  <a:pt x="13310" y="20163"/>
                  <a:pt x="12215" y="19727"/>
                  <a:pt x="12215" y="18793"/>
                </a:cubicBezTo>
                <a:cubicBezTo>
                  <a:pt x="12215" y="18295"/>
                  <a:pt x="12795" y="17694"/>
                  <a:pt x="13270" y="1769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6" name="Arrow"/>
          <p:cNvSpPr/>
          <p:nvPr/>
        </p:nvSpPr>
        <p:spPr>
          <a:xfrm rot="5400000">
            <a:off x="11448333" y="7305779"/>
            <a:ext cx="4716588" cy="717948"/>
          </a:xfrm>
          <a:prstGeom prst="rightArrow">
            <a:avLst>
              <a:gd name="adj1" fmla="val 29536"/>
              <a:gd name="adj2" fmla="val 54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Request"/>
          <p:cNvSpPr txBox="1"/>
          <p:nvPr/>
        </p:nvSpPr>
        <p:spPr>
          <a:xfrm>
            <a:off x="12642441" y="8799245"/>
            <a:ext cx="12490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228" name="Arrow"/>
          <p:cNvSpPr/>
          <p:nvPr/>
        </p:nvSpPr>
        <p:spPr>
          <a:xfrm flipH="1" rot="5820000">
            <a:off x="12793200" y="7167188"/>
            <a:ext cx="4600700" cy="717948"/>
          </a:xfrm>
          <a:prstGeom prst="rightArrow">
            <a:avLst>
              <a:gd name="adj1" fmla="val 29536"/>
              <a:gd name="adj2" fmla="val 54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" name="Response"/>
          <p:cNvSpPr txBox="1"/>
          <p:nvPr/>
        </p:nvSpPr>
        <p:spPr>
          <a:xfrm>
            <a:off x="15021768" y="7628104"/>
            <a:ext cx="14804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5882734" y="2154438"/>
            <a:ext cx="929399" cy="1569642"/>
            <a:chOff x="0" y="0"/>
            <a:chExt cx="929397" cy="1569640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11140"/>
            <a:stretch>
              <a:fillRect/>
            </a:stretch>
          </p:blipFill>
          <p:spPr>
            <a:xfrm>
              <a:off x="8649" y="0"/>
              <a:ext cx="779279" cy="692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640243"/>
              <a:ext cx="929398" cy="929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50378" r="0" b="0"/>
          <a:stretch>
            <a:fillRect/>
          </a:stretch>
        </p:blipFill>
        <p:spPr>
          <a:xfrm>
            <a:off x="13235027" y="11993495"/>
            <a:ext cx="2478089" cy="1229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715230" y="3779182"/>
            <a:ext cx="798911" cy="798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1532" t="11116" r="10828" b="10956"/>
          <a:stretch>
            <a:fillRect/>
          </a:stretch>
        </p:blipFill>
        <p:spPr>
          <a:xfrm>
            <a:off x="13989433" y="4261618"/>
            <a:ext cx="573445" cy="57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0" h="21543" fill="norm" stroke="1" extrusionOk="0">
                <a:moveTo>
                  <a:pt x="10656" y="2"/>
                </a:moveTo>
                <a:cubicBezTo>
                  <a:pt x="9399" y="-22"/>
                  <a:pt x="8098" y="210"/>
                  <a:pt x="7059" y="745"/>
                </a:cubicBezTo>
                <a:cubicBezTo>
                  <a:pt x="5742" y="1422"/>
                  <a:pt x="5542" y="1799"/>
                  <a:pt x="5542" y="3493"/>
                </a:cubicBezTo>
                <a:lnTo>
                  <a:pt x="5542" y="4800"/>
                </a:lnTo>
                <a:lnTo>
                  <a:pt x="8012" y="4830"/>
                </a:lnTo>
                <a:lnTo>
                  <a:pt x="10482" y="4874"/>
                </a:lnTo>
                <a:lnTo>
                  <a:pt x="10482" y="5231"/>
                </a:lnTo>
                <a:lnTo>
                  <a:pt x="10482" y="5587"/>
                </a:lnTo>
                <a:lnTo>
                  <a:pt x="6236" y="5661"/>
                </a:lnTo>
                <a:cubicBezTo>
                  <a:pt x="1554" y="5740"/>
                  <a:pt x="1648" y="5720"/>
                  <a:pt x="1021" y="6686"/>
                </a:cubicBezTo>
                <a:cubicBezTo>
                  <a:pt x="-704" y="9347"/>
                  <a:pt x="-153" y="14455"/>
                  <a:pt x="1989" y="15673"/>
                </a:cubicBezTo>
                <a:cubicBezTo>
                  <a:pt x="2142" y="15760"/>
                  <a:pt x="2840" y="15834"/>
                  <a:pt x="3549" y="15837"/>
                </a:cubicBezTo>
                <a:lnTo>
                  <a:pt x="4835" y="15837"/>
                </a:lnTo>
                <a:lnTo>
                  <a:pt x="4835" y="14218"/>
                </a:lnTo>
                <a:cubicBezTo>
                  <a:pt x="4835" y="12679"/>
                  <a:pt x="4858" y="12563"/>
                  <a:pt x="5239" y="11945"/>
                </a:cubicBezTo>
                <a:cubicBezTo>
                  <a:pt x="5648" y="11282"/>
                  <a:pt x="6205" y="10786"/>
                  <a:pt x="6813" y="10548"/>
                </a:cubicBezTo>
                <a:cubicBezTo>
                  <a:pt x="7000" y="10476"/>
                  <a:pt x="8439" y="10404"/>
                  <a:pt x="10006" y="10385"/>
                </a:cubicBezTo>
                <a:cubicBezTo>
                  <a:pt x="11572" y="10366"/>
                  <a:pt x="13094" y="10293"/>
                  <a:pt x="13385" y="10222"/>
                </a:cubicBezTo>
                <a:cubicBezTo>
                  <a:pt x="14177" y="10027"/>
                  <a:pt x="14968" y="9221"/>
                  <a:pt x="15220" y="8350"/>
                </a:cubicBezTo>
                <a:cubicBezTo>
                  <a:pt x="15504" y="7367"/>
                  <a:pt x="15513" y="2723"/>
                  <a:pt x="15234" y="2037"/>
                </a:cubicBezTo>
                <a:cubicBezTo>
                  <a:pt x="14729" y="793"/>
                  <a:pt x="12749" y="41"/>
                  <a:pt x="10656" y="2"/>
                </a:cubicBezTo>
                <a:close/>
                <a:moveTo>
                  <a:pt x="7637" y="1666"/>
                </a:moveTo>
                <a:cubicBezTo>
                  <a:pt x="7937" y="1644"/>
                  <a:pt x="8235" y="1761"/>
                  <a:pt x="8446" y="2037"/>
                </a:cubicBezTo>
                <a:cubicBezTo>
                  <a:pt x="8839" y="2551"/>
                  <a:pt x="8811" y="2894"/>
                  <a:pt x="8330" y="3389"/>
                </a:cubicBezTo>
                <a:cubicBezTo>
                  <a:pt x="8106" y="3619"/>
                  <a:pt x="7785" y="3805"/>
                  <a:pt x="7622" y="3805"/>
                </a:cubicBezTo>
                <a:cubicBezTo>
                  <a:pt x="7193" y="3805"/>
                  <a:pt x="6655" y="3179"/>
                  <a:pt x="6655" y="2690"/>
                </a:cubicBezTo>
                <a:cubicBezTo>
                  <a:pt x="6655" y="2102"/>
                  <a:pt x="7137" y="1701"/>
                  <a:pt x="7637" y="1666"/>
                </a:cubicBezTo>
                <a:close/>
                <a:moveTo>
                  <a:pt x="16115" y="5632"/>
                </a:moveTo>
                <a:lnTo>
                  <a:pt x="16115" y="6939"/>
                </a:lnTo>
                <a:cubicBezTo>
                  <a:pt x="16115" y="8493"/>
                  <a:pt x="15929" y="9066"/>
                  <a:pt x="15104" y="9939"/>
                </a:cubicBezTo>
                <a:cubicBezTo>
                  <a:pt x="14076" y="11030"/>
                  <a:pt x="14074" y="11033"/>
                  <a:pt x="10396" y="11113"/>
                </a:cubicBezTo>
                <a:lnTo>
                  <a:pt x="7117" y="11172"/>
                </a:lnTo>
                <a:lnTo>
                  <a:pt x="6539" y="11588"/>
                </a:lnTo>
                <a:cubicBezTo>
                  <a:pt x="5559" y="12287"/>
                  <a:pt x="5509" y="12511"/>
                  <a:pt x="5557" y="16253"/>
                </a:cubicBezTo>
                <a:lnTo>
                  <a:pt x="5600" y="19535"/>
                </a:lnTo>
                <a:lnTo>
                  <a:pt x="6019" y="19996"/>
                </a:lnTo>
                <a:cubicBezTo>
                  <a:pt x="6764" y="20802"/>
                  <a:pt x="8136" y="21331"/>
                  <a:pt x="9789" y="21467"/>
                </a:cubicBezTo>
                <a:cubicBezTo>
                  <a:pt x="10095" y="21492"/>
                  <a:pt x="10459" y="21530"/>
                  <a:pt x="10612" y="21541"/>
                </a:cubicBezTo>
                <a:cubicBezTo>
                  <a:pt x="11155" y="21578"/>
                  <a:pt x="13034" y="21162"/>
                  <a:pt x="13703" y="20858"/>
                </a:cubicBezTo>
                <a:cubicBezTo>
                  <a:pt x="15058" y="20241"/>
                  <a:pt x="15422" y="19586"/>
                  <a:pt x="15422" y="17842"/>
                </a:cubicBezTo>
                <a:lnTo>
                  <a:pt x="15422" y="16698"/>
                </a:lnTo>
                <a:lnTo>
                  <a:pt x="12952" y="16669"/>
                </a:lnTo>
                <a:lnTo>
                  <a:pt x="10482" y="16624"/>
                </a:lnTo>
                <a:lnTo>
                  <a:pt x="10482" y="16267"/>
                </a:lnTo>
                <a:lnTo>
                  <a:pt x="10482" y="15911"/>
                </a:lnTo>
                <a:lnTo>
                  <a:pt x="14671" y="15837"/>
                </a:lnTo>
                <a:cubicBezTo>
                  <a:pt x="19402" y="15756"/>
                  <a:pt x="19284" y="15775"/>
                  <a:pt x="20015" y="14589"/>
                </a:cubicBezTo>
                <a:cubicBezTo>
                  <a:pt x="20545" y="13730"/>
                  <a:pt x="20839" y="12354"/>
                  <a:pt x="20867" y="10950"/>
                </a:cubicBezTo>
                <a:cubicBezTo>
                  <a:pt x="20896" y="9545"/>
                  <a:pt x="20666" y="8116"/>
                  <a:pt x="20174" y="7132"/>
                </a:cubicBezTo>
                <a:cubicBezTo>
                  <a:pt x="20028" y="6839"/>
                  <a:pt x="19708" y="6403"/>
                  <a:pt x="19466" y="6166"/>
                </a:cubicBezTo>
                <a:cubicBezTo>
                  <a:pt x="19045" y="5754"/>
                  <a:pt x="18970" y="5738"/>
                  <a:pt x="17574" y="5691"/>
                </a:cubicBezTo>
                <a:lnTo>
                  <a:pt x="16115" y="5632"/>
                </a:lnTo>
                <a:close/>
                <a:moveTo>
                  <a:pt x="13270" y="17694"/>
                </a:moveTo>
                <a:cubicBezTo>
                  <a:pt x="13734" y="17694"/>
                  <a:pt x="14310" y="18300"/>
                  <a:pt x="14310" y="18778"/>
                </a:cubicBezTo>
                <a:cubicBezTo>
                  <a:pt x="14310" y="18982"/>
                  <a:pt x="14151" y="19298"/>
                  <a:pt x="13963" y="19491"/>
                </a:cubicBezTo>
                <a:cubicBezTo>
                  <a:pt x="13310" y="20163"/>
                  <a:pt x="12215" y="19727"/>
                  <a:pt x="12215" y="18793"/>
                </a:cubicBezTo>
                <a:cubicBezTo>
                  <a:pt x="12215" y="18295"/>
                  <a:pt x="12795" y="17694"/>
                  <a:pt x="13270" y="1769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6" name="Arrow"/>
          <p:cNvSpPr/>
          <p:nvPr/>
        </p:nvSpPr>
        <p:spPr>
          <a:xfrm rot="21578183">
            <a:off x="13304055" y="3022986"/>
            <a:ext cx="6087430" cy="717947"/>
          </a:xfrm>
          <a:prstGeom prst="rightArrow">
            <a:avLst>
              <a:gd name="adj1" fmla="val 29536"/>
              <a:gd name="adj2" fmla="val 542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598050" y="3804582"/>
            <a:ext cx="798910" cy="798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1532" t="11116" r="10828" b="10956"/>
          <a:stretch>
            <a:fillRect/>
          </a:stretch>
        </p:blipFill>
        <p:spPr>
          <a:xfrm>
            <a:off x="16872253" y="4287017"/>
            <a:ext cx="573445" cy="57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0" h="21543" fill="norm" stroke="1" extrusionOk="0">
                <a:moveTo>
                  <a:pt x="10656" y="2"/>
                </a:moveTo>
                <a:cubicBezTo>
                  <a:pt x="9399" y="-22"/>
                  <a:pt x="8098" y="210"/>
                  <a:pt x="7059" y="745"/>
                </a:cubicBezTo>
                <a:cubicBezTo>
                  <a:pt x="5742" y="1422"/>
                  <a:pt x="5542" y="1799"/>
                  <a:pt x="5542" y="3493"/>
                </a:cubicBezTo>
                <a:lnTo>
                  <a:pt x="5542" y="4800"/>
                </a:lnTo>
                <a:lnTo>
                  <a:pt x="8012" y="4830"/>
                </a:lnTo>
                <a:lnTo>
                  <a:pt x="10482" y="4874"/>
                </a:lnTo>
                <a:lnTo>
                  <a:pt x="10482" y="5231"/>
                </a:lnTo>
                <a:lnTo>
                  <a:pt x="10482" y="5587"/>
                </a:lnTo>
                <a:lnTo>
                  <a:pt x="6236" y="5661"/>
                </a:lnTo>
                <a:cubicBezTo>
                  <a:pt x="1554" y="5740"/>
                  <a:pt x="1648" y="5720"/>
                  <a:pt x="1021" y="6686"/>
                </a:cubicBezTo>
                <a:cubicBezTo>
                  <a:pt x="-704" y="9347"/>
                  <a:pt x="-153" y="14455"/>
                  <a:pt x="1989" y="15673"/>
                </a:cubicBezTo>
                <a:cubicBezTo>
                  <a:pt x="2142" y="15760"/>
                  <a:pt x="2840" y="15834"/>
                  <a:pt x="3549" y="15837"/>
                </a:cubicBezTo>
                <a:lnTo>
                  <a:pt x="4835" y="15837"/>
                </a:lnTo>
                <a:lnTo>
                  <a:pt x="4835" y="14218"/>
                </a:lnTo>
                <a:cubicBezTo>
                  <a:pt x="4835" y="12679"/>
                  <a:pt x="4858" y="12563"/>
                  <a:pt x="5239" y="11945"/>
                </a:cubicBezTo>
                <a:cubicBezTo>
                  <a:pt x="5648" y="11282"/>
                  <a:pt x="6205" y="10786"/>
                  <a:pt x="6813" y="10548"/>
                </a:cubicBezTo>
                <a:cubicBezTo>
                  <a:pt x="7000" y="10476"/>
                  <a:pt x="8439" y="10404"/>
                  <a:pt x="10006" y="10385"/>
                </a:cubicBezTo>
                <a:cubicBezTo>
                  <a:pt x="11572" y="10366"/>
                  <a:pt x="13094" y="10293"/>
                  <a:pt x="13385" y="10222"/>
                </a:cubicBezTo>
                <a:cubicBezTo>
                  <a:pt x="14177" y="10027"/>
                  <a:pt x="14968" y="9221"/>
                  <a:pt x="15220" y="8350"/>
                </a:cubicBezTo>
                <a:cubicBezTo>
                  <a:pt x="15504" y="7367"/>
                  <a:pt x="15513" y="2723"/>
                  <a:pt x="15234" y="2037"/>
                </a:cubicBezTo>
                <a:cubicBezTo>
                  <a:pt x="14729" y="793"/>
                  <a:pt x="12749" y="41"/>
                  <a:pt x="10656" y="2"/>
                </a:cubicBezTo>
                <a:close/>
                <a:moveTo>
                  <a:pt x="7637" y="1666"/>
                </a:moveTo>
                <a:cubicBezTo>
                  <a:pt x="7937" y="1644"/>
                  <a:pt x="8235" y="1761"/>
                  <a:pt x="8446" y="2037"/>
                </a:cubicBezTo>
                <a:cubicBezTo>
                  <a:pt x="8839" y="2551"/>
                  <a:pt x="8811" y="2894"/>
                  <a:pt x="8330" y="3389"/>
                </a:cubicBezTo>
                <a:cubicBezTo>
                  <a:pt x="8106" y="3619"/>
                  <a:pt x="7785" y="3805"/>
                  <a:pt x="7622" y="3805"/>
                </a:cubicBezTo>
                <a:cubicBezTo>
                  <a:pt x="7193" y="3805"/>
                  <a:pt x="6655" y="3179"/>
                  <a:pt x="6655" y="2690"/>
                </a:cubicBezTo>
                <a:cubicBezTo>
                  <a:pt x="6655" y="2102"/>
                  <a:pt x="7137" y="1701"/>
                  <a:pt x="7637" y="1666"/>
                </a:cubicBezTo>
                <a:close/>
                <a:moveTo>
                  <a:pt x="16115" y="5632"/>
                </a:moveTo>
                <a:lnTo>
                  <a:pt x="16115" y="6939"/>
                </a:lnTo>
                <a:cubicBezTo>
                  <a:pt x="16115" y="8493"/>
                  <a:pt x="15929" y="9066"/>
                  <a:pt x="15104" y="9939"/>
                </a:cubicBezTo>
                <a:cubicBezTo>
                  <a:pt x="14076" y="11030"/>
                  <a:pt x="14074" y="11033"/>
                  <a:pt x="10396" y="11113"/>
                </a:cubicBezTo>
                <a:lnTo>
                  <a:pt x="7117" y="11172"/>
                </a:lnTo>
                <a:lnTo>
                  <a:pt x="6539" y="11588"/>
                </a:lnTo>
                <a:cubicBezTo>
                  <a:pt x="5559" y="12287"/>
                  <a:pt x="5509" y="12511"/>
                  <a:pt x="5557" y="16253"/>
                </a:cubicBezTo>
                <a:lnTo>
                  <a:pt x="5600" y="19535"/>
                </a:lnTo>
                <a:lnTo>
                  <a:pt x="6019" y="19996"/>
                </a:lnTo>
                <a:cubicBezTo>
                  <a:pt x="6764" y="20802"/>
                  <a:pt x="8136" y="21331"/>
                  <a:pt x="9789" y="21467"/>
                </a:cubicBezTo>
                <a:cubicBezTo>
                  <a:pt x="10095" y="21492"/>
                  <a:pt x="10459" y="21530"/>
                  <a:pt x="10612" y="21541"/>
                </a:cubicBezTo>
                <a:cubicBezTo>
                  <a:pt x="11155" y="21578"/>
                  <a:pt x="13034" y="21162"/>
                  <a:pt x="13703" y="20858"/>
                </a:cubicBezTo>
                <a:cubicBezTo>
                  <a:pt x="15058" y="20241"/>
                  <a:pt x="15422" y="19586"/>
                  <a:pt x="15422" y="17842"/>
                </a:cubicBezTo>
                <a:lnTo>
                  <a:pt x="15422" y="16698"/>
                </a:lnTo>
                <a:lnTo>
                  <a:pt x="12952" y="16669"/>
                </a:lnTo>
                <a:lnTo>
                  <a:pt x="10482" y="16624"/>
                </a:lnTo>
                <a:lnTo>
                  <a:pt x="10482" y="16267"/>
                </a:lnTo>
                <a:lnTo>
                  <a:pt x="10482" y="15911"/>
                </a:lnTo>
                <a:lnTo>
                  <a:pt x="14671" y="15837"/>
                </a:lnTo>
                <a:cubicBezTo>
                  <a:pt x="19402" y="15756"/>
                  <a:pt x="19284" y="15775"/>
                  <a:pt x="20015" y="14589"/>
                </a:cubicBezTo>
                <a:cubicBezTo>
                  <a:pt x="20545" y="13730"/>
                  <a:pt x="20839" y="12354"/>
                  <a:pt x="20867" y="10950"/>
                </a:cubicBezTo>
                <a:cubicBezTo>
                  <a:pt x="20896" y="9545"/>
                  <a:pt x="20666" y="8116"/>
                  <a:pt x="20174" y="7132"/>
                </a:cubicBezTo>
                <a:cubicBezTo>
                  <a:pt x="20028" y="6839"/>
                  <a:pt x="19708" y="6403"/>
                  <a:pt x="19466" y="6166"/>
                </a:cubicBezTo>
                <a:cubicBezTo>
                  <a:pt x="19045" y="5754"/>
                  <a:pt x="18970" y="5738"/>
                  <a:pt x="17574" y="5691"/>
                </a:cubicBezTo>
                <a:lnTo>
                  <a:pt x="16115" y="5632"/>
                </a:lnTo>
                <a:close/>
                <a:moveTo>
                  <a:pt x="13270" y="17694"/>
                </a:moveTo>
                <a:cubicBezTo>
                  <a:pt x="13734" y="17694"/>
                  <a:pt x="14310" y="18300"/>
                  <a:pt x="14310" y="18778"/>
                </a:cubicBezTo>
                <a:cubicBezTo>
                  <a:pt x="14310" y="18982"/>
                  <a:pt x="14151" y="19298"/>
                  <a:pt x="13963" y="19491"/>
                </a:cubicBezTo>
                <a:cubicBezTo>
                  <a:pt x="13310" y="20163"/>
                  <a:pt x="12215" y="19727"/>
                  <a:pt x="12215" y="18793"/>
                </a:cubicBezTo>
                <a:cubicBezTo>
                  <a:pt x="12215" y="18295"/>
                  <a:pt x="12795" y="17694"/>
                  <a:pt x="13270" y="1769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007750" y="3753782"/>
            <a:ext cx="798910" cy="798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1532" t="11116" r="10828" b="10956"/>
          <a:stretch>
            <a:fillRect/>
          </a:stretch>
        </p:blipFill>
        <p:spPr>
          <a:xfrm>
            <a:off x="18281953" y="4236217"/>
            <a:ext cx="573445" cy="57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0" h="21543" fill="norm" stroke="1" extrusionOk="0">
                <a:moveTo>
                  <a:pt x="10656" y="2"/>
                </a:moveTo>
                <a:cubicBezTo>
                  <a:pt x="9399" y="-22"/>
                  <a:pt x="8098" y="210"/>
                  <a:pt x="7059" y="745"/>
                </a:cubicBezTo>
                <a:cubicBezTo>
                  <a:pt x="5742" y="1422"/>
                  <a:pt x="5542" y="1799"/>
                  <a:pt x="5542" y="3493"/>
                </a:cubicBezTo>
                <a:lnTo>
                  <a:pt x="5542" y="4800"/>
                </a:lnTo>
                <a:lnTo>
                  <a:pt x="8012" y="4830"/>
                </a:lnTo>
                <a:lnTo>
                  <a:pt x="10482" y="4874"/>
                </a:lnTo>
                <a:lnTo>
                  <a:pt x="10482" y="5231"/>
                </a:lnTo>
                <a:lnTo>
                  <a:pt x="10482" y="5587"/>
                </a:lnTo>
                <a:lnTo>
                  <a:pt x="6236" y="5661"/>
                </a:lnTo>
                <a:cubicBezTo>
                  <a:pt x="1554" y="5740"/>
                  <a:pt x="1648" y="5720"/>
                  <a:pt x="1021" y="6686"/>
                </a:cubicBezTo>
                <a:cubicBezTo>
                  <a:pt x="-704" y="9347"/>
                  <a:pt x="-153" y="14455"/>
                  <a:pt x="1989" y="15673"/>
                </a:cubicBezTo>
                <a:cubicBezTo>
                  <a:pt x="2142" y="15760"/>
                  <a:pt x="2840" y="15834"/>
                  <a:pt x="3549" y="15837"/>
                </a:cubicBezTo>
                <a:lnTo>
                  <a:pt x="4835" y="15837"/>
                </a:lnTo>
                <a:lnTo>
                  <a:pt x="4835" y="14218"/>
                </a:lnTo>
                <a:cubicBezTo>
                  <a:pt x="4835" y="12679"/>
                  <a:pt x="4858" y="12563"/>
                  <a:pt x="5239" y="11945"/>
                </a:cubicBezTo>
                <a:cubicBezTo>
                  <a:pt x="5648" y="11282"/>
                  <a:pt x="6205" y="10786"/>
                  <a:pt x="6813" y="10548"/>
                </a:cubicBezTo>
                <a:cubicBezTo>
                  <a:pt x="7000" y="10476"/>
                  <a:pt x="8439" y="10404"/>
                  <a:pt x="10006" y="10385"/>
                </a:cubicBezTo>
                <a:cubicBezTo>
                  <a:pt x="11572" y="10366"/>
                  <a:pt x="13094" y="10293"/>
                  <a:pt x="13385" y="10222"/>
                </a:cubicBezTo>
                <a:cubicBezTo>
                  <a:pt x="14177" y="10027"/>
                  <a:pt x="14968" y="9221"/>
                  <a:pt x="15220" y="8350"/>
                </a:cubicBezTo>
                <a:cubicBezTo>
                  <a:pt x="15504" y="7367"/>
                  <a:pt x="15513" y="2723"/>
                  <a:pt x="15234" y="2037"/>
                </a:cubicBezTo>
                <a:cubicBezTo>
                  <a:pt x="14729" y="793"/>
                  <a:pt x="12749" y="41"/>
                  <a:pt x="10656" y="2"/>
                </a:cubicBezTo>
                <a:close/>
                <a:moveTo>
                  <a:pt x="7637" y="1666"/>
                </a:moveTo>
                <a:cubicBezTo>
                  <a:pt x="7937" y="1644"/>
                  <a:pt x="8235" y="1761"/>
                  <a:pt x="8446" y="2037"/>
                </a:cubicBezTo>
                <a:cubicBezTo>
                  <a:pt x="8839" y="2551"/>
                  <a:pt x="8811" y="2894"/>
                  <a:pt x="8330" y="3389"/>
                </a:cubicBezTo>
                <a:cubicBezTo>
                  <a:pt x="8106" y="3619"/>
                  <a:pt x="7785" y="3805"/>
                  <a:pt x="7622" y="3805"/>
                </a:cubicBezTo>
                <a:cubicBezTo>
                  <a:pt x="7193" y="3805"/>
                  <a:pt x="6655" y="3179"/>
                  <a:pt x="6655" y="2690"/>
                </a:cubicBezTo>
                <a:cubicBezTo>
                  <a:pt x="6655" y="2102"/>
                  <a:pt x="7137" y="1701"/>
                  <a:pt x="7637" y="1666"/>
                </a:cubicBezTo>
                <a:close/>
                <a:moveTo>
                  <a:pt x="16115" y="5632"/>
                </a:moveTo>
                <a:lnTo>
                  <a:pt x="16115" y="6939"/>
                </a:lnTo>
                <a:cubicBezTo>
                  <a:pt x="16115" y="8493"/>
                  <a:pt x="15929" y="9066"/>
                  <a:pt x="15104" y="9939"/>
                </a:cubicBezTo>
                <a:cubicBezTo>
                  <a:pt x="14076" y="11030"/>
                  <a:pt x="14074" y="11033"/>
                  <a:pt x="10396" y="11113"/>
                </a:cubicBezTo>
                <a:lnTo>
                  <a:pt x="7117" y="11172"/>
                </a:lnTo>
                <a:lnTo>
                  <a:pt x="6539" y="11588"/>
                </a:lnTo>
                <a:cubicBezTo>
                  <a:pt x="5559" y="12287"/>
                  <a:pt x="5509" y="12511"/>
                  <a:pt x="5557" y="16253"/>
                </a:cubicBezTo>
                <a:lnTo>
                  <a:pt x="5600" y="19535"/>
                </a:lnTo>
                <a:lnTo>
                  <a:pt x="6019" y="19996"/>
                </a:lnTo>
                <a:cubicBezTo>
                  <a:pt x="6764" y="20802"/>
                  <a:pt x="8136" y="21331"/>
                  <a:pt x="9789" y="21467"/>
                </a:cubicBezTo>
                <a:cubicBezTo>
                  <a:pt x="10095" y="21492"/>
                  <a:pt x="10459" y="21530"/>
                  <a:pt x="10612" y="21541"/>
                </a:cubicBezTo>
                <a:cubicBezTo>
                  <a:pt x="11155" y="21578"/>
                  <a:pt x="13034" y="21162"/>
                  <a:pt x="13703" y="20858"/>
                </a:cubicBezTo>
                <a:cubicBezTo>
                  <a:pt x="15058" y="20241"/>
                  <a:pt x="15422" y="19586"/>
                  <a:pt x="15422" y="17842"/>
                </a:cubicBezTo>
                <a:lnTo>
                  <a:pt x="15422" y="16698"/>
                </a:lnTo>
                <a:lnTo>
                  <a:pt x="12952" y="16669"/>
                </a:lnTo>
                <a:lnTo>
                  <a:pt x="10482" y="16624"/>
                </a:lnTo>
                <a:lnTo>
                  <a:pt x="10482" y="16267"/>
                </a:lnTo>
                <a:lnTo>
                  <a:pt x="10482" y="15911"/>
                </a:lnTo>
                <a:lnTo>
                  <a:pt x="14671" y="15837"/>
                </a:lnTo>
                <a:cubicBezTo>
                  <a:pt x="19402" y="15756"/>
                  <a:pt x="19284" y="15775"/>
                  <a:pt x="20015" y="14589"/>
                </a:cubicBezTo>
                <a:cubicBezTo>
                  <a:pt x="20545" y="13730"/>
                  <a:pt x="20839" y="12354"/>
                  <a:pt x="20867" y="10950"/>
                </a:cubicBezTo>
                <a:cubicBezTo>
                  <a:pt x="20896" y="9545"/>
                  <a:pt x="20666" y="8116"/>
                  <a:pt x="20174" y="7132"/>
                </a:cubicBezTo>
                <a:cubicBezTo>
                  <a:pt x="20028" y="6839"/>
                  <a:pt x="19708" y="6403"/>
                  <a:pt x="19466" y="6166"/>
                </a:cubicBezTo>
                <a:cubicBezTo>
                  <a:pt x="19045" y="5754"/>
                  <a:pt x="18970" y="5738"/>
                  <a:pt x="17574" y="5691"/>
                </a:cubicBezTo>
                <a:lnTo>
                  <a:pt x="16115" y="5632"/>
                </a:lnTo>
                <a:close/>
                <a:moveTo>
                  <a:pt x="13270" y="17694"/>
                </a:moveTo>
                <a:cubicBezTo>
                  <a:pt x="13734" y="17694"/>
                  <a:pt x="14310" y="18300"/>
                  <a:pt x="14310" y="18778"/>
                </a:cubicBezTo>
                <a:cubicBezTo>
                  <a:pt x="14310" y="18982"/>
                  <a:pt x="14151" y="19298"/>
                  <a:pt x="13963" y="19491"/>
                </a:cubicBezTo>
                <a:cubicBezTo>
                  <a:pt x="13310" y="20163"/>
                  <a:pt x="12215" y="19727"/>
                  <a:pt x="12215" y="18793"/>
                </a:cubicBezTo>
                <a:cubicBezTo>
                  <a:pt x="12215" y="18295"/>
                  <a:pt x="12795" y="17694"/>
                  <a:pt x="13270" y="1769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1" name="Recycle"/>
          <p:cNvSpPr/>
          <p:nvPr/>
        </p:nvSpPr>
        <p:spPr>
          <a:xfrm>
            <a:off x="12863775" y="498336"/>
            <a:ext cx="7414376" cy="730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000000">
              <a:alpha val="24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Arrow"/>
          <p:cNvSpPr/>
          <p:nvPr/>
        </p:nvSpPr>
        <p:spPr>
          <a:xfrm rot="21579529">
            <a:off x="18668536" y="6383495"/>
            <a:ext cx="2538415" cy="748140"/>
          </a:xfrm>
          <a:prstGeom prst="rightArrow">
            <a:avLst>
              <a:gd name="adj1" fmla="val 29536"/>
              <a:gd name="adj2" fmla="val 5201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Rectangle"/>
          <p:cNvSpPr/>
          <p:nvPr/>
        </p:nvSpPr>
        <p:spPr>
          <a:xfrm>
            <a:off x="19666546" y="2671224"/>
            <a:ext cx="108117" cy="56982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15">
            <a:extLst/>
          </a:blip>
          <a:srcRect l="12689" t="29814" r="61942" b="41576"/>
          <a:stretch>
            <a:fillRect/>
          </a:stretch>
        </p:blipFill>
        <p:spPr>
          <a:xfrm>
            <a:off x="17258996" y="6312993"/>
            <a:ext cx="1610917" cy="109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09" fill="norm" stroke="1" extrusionOk="0">
                <a:moveTo>
                  <a:pt x="3810" y="0"/>
                </a:moveTo>
                <a:lnTo>
                  <a:pt x="3810" y="4391"/>
                </a:lnTo>
                <a:lnTo>
                  <a:pt x="3810" y="8790"/>
                </a:lnTo>
                <a:lnTo>
                  <a:pt x="5678" y="8790"/>
                </a:lnTo>
                <a:cubicBezTo>
                  <a:pt x="6804" y="8790"/>
                  <a:pt x="7678" y="8556"/>
                  <a:pt x="7881" y="8200"/>
                </a:cubicBezTo>
                <a:cubicBezTo>
                  <a:pt x="8392" y="7305"/>
                  <a:pt x="8165" y="951"/>
                  <a:pt x="7604" y="434"/>
                </a:cubicBezTo>
                <a:cubicBezTo>
                  <a:pt x="7353" y="202"/>
                  <a:pt x="6393" y="11"/>
                  <a:pt x="5476" y="7"/>
                </a:cubicBezTo>
                <a:lnTo>
                  <a:pt x="3810" y="0"/>
                </a:lnTo>
                <a:close/>
                <a:moveTo>
                  <a:pt x="10563" y="0"/>
                </a:moveTo>
                <a:cubicBezTo>
                  <a:pt x="10073" y="1"/>
                  <a:pt x="10004" y="524"/>
                  <a:pt x="10004" y="4399"/>
                </a:cubicBezTo>
                <a:cubicBezTo>
                  <a:pt x="10004" y="8274"/>
                  <a:pt x="10073" y="8790"/>
                  <a:pt x="10563" y="8790"/>
                </a:cubicBezTo>
                <a:cubicBezTo>
                  <a:pt x="11054" y="8790"/>
                  <a:pt x="11117" y="8268"/>
                  <a:pt x="11117" y="4391"/>
                </a:cubicBezTo>
                <a:cubicBezTo>
                  <a:pt x="11117" y="513"/>
                  <a:pt x="11054" y="-2"/>
                  <a:pt x="10563" y="0"/>
                </a:cubicBezTo>
                <a:close/>
                <a:moveTo>
                  <a:pt x="15544" y="139"/>
                </a:moveTo>
                <a:cubicBezTo>
                  <a:pt x="13098" y="156"/>
                  <a:pt x="11585" y="4914"/>
                  <a:pt x="13634" y="7898"/>
                </a:cubicBezTo>
                <a:cubicBezTo>
                  <a:pt x="15366" y="10420"/>
                  <a:pt x="17790" y="9308"/>
                  <a:pt x="17790" y="5989"/>
                </a:cubicBezTo>
                <a:cubicBezTo>
                  <a:pt x="17790" y="4271"/>
                  <a:pt x="17735" y="4166"/>
                  <a:pt x="16837" y="4166"/>
                </a:cubicBezTo>
                <a:cubicBezTo>
                  <a:pt x="15821" y="4166"/>
                  <a:pt x="15553" y="4806"/>
                  <a:pt x="16380" y="5268"/>
                </a:cubicBezTo>
                <a:cubicBezTo>
                  <a:pt x="16679" y="5435"/>
                  <a:pt x="16840" y="5961"/>
                  <a:pt x="16779" y="6587"/>
                </a:cubicBezTo>
                <a:cubicBezTo>
                  <a:pt x="16535" y="9088"/>
                  <a:pt x="13660" y="7279"/>
                  <a:pt x="13660" y="4624"/>
                </a:cubicBezTo>
                <a:cubicBezTo>
                  <a:pt x="13660" y="2800"/>
                  <a:pt x="14970" y="1193"/>
                  <a:pt x="16172" y="1543"/>
                </a:cubicBezTo>
                <a:cubicBezTo>
                  <a:pt x="17411" y="1904"/>
                  <a:pt x="17768" y="1066"/>
                  <a:pt x="16640" y="442"/>
                </a:cubicBezTo>
                <a:cubicBezTo>
                  <a:pt x="16261" y="232"/>
                  <a:pt x="15894" y="137"/>
                  <a:pt x="15544" y="139"/>
                </a:cubicBezTo>
                <a:close/>
                <a:moveTo>
                  <a:pt x="0" y="12491"/>
                </a:moveTo>
                <a:lnTo>
                  <a:pt x="0" y="16882"/>
                </a:lnTo>
                <a:lnTo>
                  <a:pt x="0" y="21281"/>
                </a:lnTo>
                <a:lnTo>
                  <a:pt x="1400" y="21281"/>
                </a:lnTo>
                <a:cubicBezTo>
                  <a:pt x="3252" y="21281"/>
                  <a:pt x="3744" y="20962"/>
                  <a:pt x="4300" y="19396"/>
                </a:cubicBezTo>
                <a:cubicBezTo>
                  <a:pt x="5173" y="16938"/>
                  <a:pt x="4695" y="13939"/>
                  <a:pt x="3283" y="13003"/>
                </a:cubicBezTo>
                <a:cubicBezTo>
                  <a:pt x="2858" y="12720"/>
                  <a:pt x="1947" y="12491"/>
                  <a:pt x="1256" y="12491"/>
                </a:cubicBezTo>
                <a:lnTo>
                  <a:pt x="0" y="12491"/>
                </a:lnTo>
                <a:close/>
                <a:moveTo>
                  <a:pt x="13974" y="12491"/>
                </a:moveTo>
                <a:cubicBezTo>
                  <a:pt x="12110" y="12491"/>
                  <a:pt x="11755" y="12613"/>
                  <a:pt x="11755" y="13259"/>
                </a:cubicBezTo>
                <a:cubicBezTo>
                  <a:pt x="11755" y="13683"/>
                  <a:pt x="11842" y="13901"/>
                  <a:pt x="11952" y="13740"/>
                </a:cubicBezTo>
                <a:cubicBezTo>
                  <a:pt x="12062" y="13579"/>
                  <a:pt x="12419" y="13656"/>
                  <a:pt x="12745" y="13911"/>
                </a:cubicBezTo>
                <a:cubicBezTo>
                  <a:pt x="13243" y="14299"/>
                  <a:pt x="13341" y="14930"/>
                  <a:pt x="13341" y="17829"/>
                </a:cubicBezTo>
                <a:cubicBezTo>
                  <a:pt x="13341" y="20590"/>
                  <a:pt x="13439" y="21281"/>
                  <a:pt x="13820" y="21281"/>
                </a:cubicBezTo>
                <a:cubicBezTo>
                  <a:pt x="14200" y="21281"/>
                  <a:pt x="14294" y="20592"/>
                  <a:pt x="14294" y="17898"/>
                </a:cubicBezTo>
                <a:cubicBezTo>
                  <a:pt x="14294" y="14411"/>
                  <a:pt x="14592" y="13414"/>
                  <a:pt x="15629" y="13414"/>
                </a:cubicBezTo>
                <a:cubicBezTo>
                  <a:pt x="15944" y="13414"/>
                  <a:pt x="16199" y="13203"/>
                  <a:pt x="16199" y="12948"/>
                </a:cubicBezTo>
                <a:cubicBezTo>
                  <a:pt x="16199" y="12684"/>
                  <a:pt x="15245" y="12491"/>
                  <a:pt x="13974" y="12491"/>
                </a:cubicBezTo>
                <a:close/>
                <a:moveTo>
                  <a:pt x="19067" y="12491"/>
                </a:moveTo>
                <a:cubicBezTo>
                  <a:pt x="18646" y="12491"/>
                  <a:pt x="18258" y="13528"/>
                  <a:pt x="17513" y="16634"/>
                </a:cubicBezTo>
                <a:cubicBezTo>
                  <a:pt x="16967" y="18911"/>
                  <a:pt x="16518" y="20885"/>
                  <a:pt x="16518" y="21025"/>
                </a:cubicBezTo>
                <a:cubicBezTo>
                  <a:pt x="16518" y="21598"/>
                  <a:pt x="17418" y="21225"/>
                  <a:pt x="17588" y="20583"/>
                </a:cubicBezTo>
                <a:cubicBezTo>
                  <a:pt x="17709" y="20124"/>
                  <a:pt x="18207" y="19892"/>
                  <a:pt x="19062" y="19892"/>
                </a:cubicBezTo>
                <a:cubicBezTo>
                  <a:pt x="19916" y="19892"/>
                  <a:pt x="20415" y="20124"/>
                  <a:pt x="20536" y="20583"/>
                </a:cubicBezTo>
                <a:cubicBezTo>
                  <a:pt x="20726" y="21306"/>
                  <a:pt x="21600" y="21568"/>
                  <a:pt x="21600" y="20901"/>
                </a:cubicBezTo>
                <a:cubicBezTo>
                  <a:pt x="21600" y="20536"/>
                  <a:pt x="20329" y="14994"/>
                  <a:pt x="19855" y="13298"/>
                </a:cubicBezTo>
                <a:cubicBezTo>
                  <a:pt x="19730" y="12852"/>
                  <a:pt x="19376" y="12491"/>
                  <a:pt x="19067" y="12491"/>
                </a:cubicBezTo>
                <a:close/>
                <a:moveTo>
                  <a:pt x="8477" y="12584"/>
                </a:moveTo>
                <a:cubicBezTo>
                  <a:pt x="7980" y="12692"/>
                  <a:pt x="7632" y="13605"/>
                  <a:pt x="6934" y="16634"/>
                </a:cubicBezTo>
                <a:cubicBezTo>
                  <a:pt x="6438" y="18785"/>
                  <a:pt x="6035" y="20706"/>
                  <a:pt x="6035" y="20909"/>
                </a:cubicBezTo>
                <a:cubicBezTo>
                  <a:pt x="6035" y="21566"/>
                  <a:pt x="6916" y="21297"/>
                  <a:pt x="7104" y="20583"/>
                </a:cubicBezTo>
                <a:cubicBezTo>
                  <a:pt x="7225" y="20124"/>
                  <a:pt x="7724" y="19892"/>
                  <a:pt x="8578" y="19892"/>
                </a:cubicBezTo>
                <a:cubicBezTo>
                  <a:pt x="9433" y="19892"/>
                  <a:pt x="9926" y="20124"/>
                  <a:pt x="10047" y="20583"/>
                </a:cubicBezTo>
                <a:cubicBezTo>
                  <a:pt x="10216" y="21225"/>
                  <a:pt x="11117" y="21598"/>
                  <a:pt x="11117" y="21025"/>
                </a:cubicBezTo>
                <a:cubicBezTo>
                  <a:pt x="11117" y="20885"/>
                  <a:pt x="10665" y="18893"/>
                  <a:pt x="10116" y="16603"/>
                </a:cubicBezTo>
                <a:cubicBezTo>
                  <a:pt x="9267" y="13062"/>
                  <a:pt x="9023" y="12466"/>
                  <a:pt x="8477" y="1258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0846752" y="3601595"/>
            <a:ext cx="2114216" cy="211421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rrow"/>
          <p:cNvSpPr/>
          <p:nvPr/>
        </p:nvSpPr>
        <p:spPr>
          <a:xfrm rot="21578183">
            <a:off x="3992715" y="3849539"/>
            <a:ext cx="3326513" cy="760211"/>
          </a:xfrm>
          <a:prstGeom prst="rightArrow">
            <a:avLst>
              <a:gd name="adj1" fmla="val 29536"/>
              <a:gd name="adj2" fmla="val 5118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