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69" r:id="rId3"/>
    <p:sldId id="257" r:id="rId4"/>
    <p:sldId id="273" r:id="rId5"/>
    <p:sldId id="268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/>
              <a:t>Design of Cyber-Security Enabled Smart Controller for Grid-Connected Microgrid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Ruhin </a:t>
            </a:r>
            <a:r>
              <a:rPr lang="en-US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Kouser</a:t>
            </a: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</a:t>
            </a: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 – Senior Scale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715367345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20221CCS0004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Jason Paul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20221CCS0055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Adithya Shashidhar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553347" y="4592053"/>
            <a:ext cx="8016053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– Computer Engineering (Cyber Security)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1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Dr.Anandaraj</a:t>
            </a: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S.P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Dr.Sharmasth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sz="2000" dirty="0"/>
              <a:t>Presidency University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: Hardware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/>
              <a:t>The project aims to design a secure, software and Hardware based smart controller for managing power distribution and control in a grid-connected microgrid environment, integrating cybersecurity features to prevent unauthorized access and data manipulation.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IN" dirty="0"/>
              <a:t>• MATLAB/Simulink – system modelling and simulation</a:t>
            </a:r>
          </a:p>
          <a:p>
            <a:pPr marL="76200" indent="0">
              <a:buNone/>
            </a:pPr>
            <a:r>
              <a:rPr lang="en-IN" dirty="0"/>
              <a:t>• Raspberry Pi / Arduino – hardware prototype controller</a:t>
            </a:r>
          </a:p>
          <a:p>
            <a:pPr marL="76200" indent="0">
              <a:buNone/>
            </a:pPr>
            <a:r>
              <a:rPr lang="en-IN" dirty="0"/>
              <a:t>• Python – cyber-attack emulation and anomaly detection</a:t>
            </a:r>
          </a:p>
          <a:p>
            <a:pPr marL="76200" indent="0">
              <a:buNone/>
            </a:pPr>
            <a:r>
              <a:rPr lang="en-IN" dirty="0"/>
              <a:t>• MQTT / Modbus TCP – communication protocols</a:t>
            </a:r>
          </a:p>
          <a:p>
            <a:pPr marL="76200" indent="0">
              <a:buNone/>
            </a:pPr>
            <a:r>
              <a:rPr lang="en-IN" dirty="0"/>
              <a:t>• AES Encryption – secure data exchange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https://github.com/J430n14m/Capstone-Project.git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r>
              <a:rPr lang="en-IN" b="1" dirty="0"/>
              <a:t>Software Requirements:</a:t>
            </a:r>
            <a:endParaRPr lang="en-IN" dirty="0"/>
          </a:p>
          <a:p>
            <a:r>
              <a:rPr lang="en-IN" dirty="0"/>
              <a:t>OS: Windows/Linux</a:t>
            </a:r>
          </a:p>
          <a:p>
            <a:r>
              <a:rPr lang="en-IN" dirty="0"/>
              <a:t>Python 3.10 / MATLAB R2023a</a:t>
            </a:r>
          </a:p>
          <a:p>
            <a:r>
              <a:rPr lang="en-IN" dirty="0"/>
              <a:t>Libraries: NumPy, Pandas, Scikit-learn, Flask, Cryptography</a:t>
            </a:r>
          </a:p>
          <a:p>
            <a:r>
              <a:rPr lang="en-IN" dirty="0"/>
              <a:t>Git, Visual Studio Code</a:t>
            </a:r>
          </a:p>
          <a:p>
            <a:r>
              <a:rPr lang="en-IN" b="1" dirty="0"/>
              <a:t>Hardware Requirements:</a:t>
            </a:r>
            <a:endParaRPr lang="en-IN" dirty="0"/>
          </a:p>
          <a:p>
            <a:r>
              <a:rPr lang="en-IN" dirty="0"/>
              <a:t>Standard PC/Laptop</a:t>
            </a:r>
          </a:p>
          <a:p>
            <a:r>
              <a:rPr lang="en-IN" dirty="0"/>
              <a:t>Optional: Raspberry Pi or Arduino (for simulation extension only)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E27D09-A1BB-0965-D69E-73617E9DD4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39360"/>
            <a:ext cx="110744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Challenges: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-Detecting and mitigating cyber-attacks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-Maintaining grid stability during an attack.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-Ensuring data confidentiality and integrity.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Solution: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software-based controller that monitors data flows, authenticates nodes, and applies security checks before executing control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Grid-connected microgrid with renewable sources (solar, wind) communicating with the control system over a network.</a:t>
            </a: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B2D78E-AD39-F1D7-3D1B-6D0287A6E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455" y="1071304"/>
            <a:ext cx="8209280" cy="49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defRPr sz="1800"/>
            </a:pPr>
            <a:r>
              <a:rPr lang="en-IN" sz="3200" dirty="0"/>
              <a:t>IEEE Transactions on Smart Grid, 2022</a:t>
            </a:r>
          </a:p>
          <a:p>
            <a:pPr>
              <a:defRPr sz="1800"/>
            </a:pPr>
            <a:r>
              <a:rPr lang="en-IN" sz="3200" dirty="0"/>
              <a:t>IEEE Access – Cyber Security for Microgrids, 2023</a:t>
            </a:r>
          </a:p>
          <a:p>
            <a:pPr>
              <a:defRPr sz="1800"/>
            </a:pPr>
            <a:r>
              <a:rPr lang="en-IN" sz="3200" dirty="0"/>
              <a:t>Springer – Blockchain in Power Systems, 2022</a:t>
            </a:r>
          </a:p>
          <a:p>
            <a:pPr>
              <a:defRPr sz="1800"/>
            </a:pPr>
            <a:r>
              <a:rPr lang="en-IN" sz="3200" dirty="0"/>
              <a:t>NIST Guidelines on Smart Grid Cybersecurity, 2020</a:t>
            </a:r>
          </a:p>
          <a:p>
            <a:pPr>
              <a:defRPr sz="1800"/>
            </a:pPr>
            <a:r>
              <a:rPr lang="en-IN" sz="3200" dirty="0"/>
              <a:t>MDPI Energies – Secure Control Frameworks, 2023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455</Words>
  <Application>Microsoft Office PowerPoint</Application>
  <PresentationFormat>Widescreen</PresentationFormat>
  <Paragraphs>87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Verdana</vt:lpstr>
      <vt:lpstr>Wingdings</vt:lpstr>
      <vt:lpstr>Bioinformatics</vt:lpstr>
      <vt:lpstr>Design of Cyber-Security Enabled Smart Controller for Grid-Connected Microgrid</vt:lpstr>
      <vt:lpstr>Problem Statement Number: </vt:lpstr>
      <vt:lpstr>Content</vt:lpstr>
      <vt:lpstr>Analysis of Problem Statement</vt:lpstr>
      <vt:lpstr>Github Link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Adithya Shashidhar</cp:lastModifiedBy>
  <cp:revision>40</cp:revision>
  <dcterms:modified xsi:type="dcterms:W3CDTF">2025-10-19T11:45:08Z</dcterms:modified>
</cp:coreProperties>
</file>