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orgot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11T14:18:43.549">
    <p:pos x="4040" y="2021"/>
    <p:text>Nutzen wir MongoDB Atlas?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3e4a981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3e4a981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309d0dd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309d0dd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39221e3b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39221e3b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39221e3b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39221e3b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39221e3b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39221e3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39221e3b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39221e3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39221e3b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39221e3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3ed1f6c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3ed1f6c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a535023a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a535023a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a535023a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a535023a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a535023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a535023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a535023a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a535023a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a535023a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a535023a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Pull Principle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Keine Aufgaben zuweisen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Teammitglieder suchen sich Aufgaben aus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3a535023a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3a535023a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3a535023a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3a535023a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3a535023a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3a535023a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4603650" y="0"/>
            <a:ext cx="3996300" cy="5016000"/>
          </a:xfrm>
          <a:prstGeom prst="rect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7400" y="111649"/>
            <a:ext cx="1704900" cy="83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4480950" y="1694500"/>
            <a:ext cx="4241700" cy="13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Softwarep</a:t>
            </a:r>
            <a:r>
              <a:rPr b="1" lang="en-GB" sz="3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rojekt</a:t>
            </a:r>
            <a:endParaRPr b="1" sz="3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Desk-Planner</a:t>
            </a:r>
            <a:endParaRPr b="1" sz="3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794900" y="3370125"/>
            <a:ext cx="36138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Pinar Goekcek, Jay Imort, </a:t>
            </a:r>
            <a:endParaRPr b="1"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Darios Pachtsinis, Rico Hofmann, </a:t>
            </a:r>
            <a:endParaRPr b="1"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Kyle Mezger</a:t>
            </a:r>
            <a:endParaRPr b="1"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4726775" y="3141575"/>
            <a:ext cx="3930000" cy="225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4726775" y="111650"/>
            <a:ext cx="27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12.04.2022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353750" y="287875"/>
            <a:ext cx="7457100" cy="3381900"/>
          </a:xfrm>
          <a:prstGeom prst="rect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type="title"/>
          </p:nvPr>
        </p:nvSpPr>
        <p:spPr>
          <a:xfrm>
            <a:off x="63675" y="287875"/>
            <a:ext cx="3749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Funktionsumfang</a:t>
            </a:r>
            <a:endParaRPr b="1" sz="1333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88" y="1056250"/>
            <a:ext cx="7326223" cy="36881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80000" dist="47625">
              <a:srgbClr val="000000">
                <a:alpha val="50000"/>
              </a:srgbClr>
            </a:outerShdw>
          </a:effectLst>
        </p:spPr>
      </p:pic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/>
          <p:nvPr/>
        </p:nvSpPr>
        <p:spPr>
          <a:xfrm>
            <a:off x="1890050" y="-31575"/>
            <a:ext cx="2198700" cy="5175000"/>
          </a:xfrm>
          <a:prstGeom prst="rect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>
            <p:ph type="title"/>
          </p:nvPr>
        </p:nvSpPr>
        <p:spPr>
          <a:xfrm>
            <a:off x="2170250" y="774025"/>
            <a:ext cx="16383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Mock-Up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44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Designs</a:t>
            </a:r>
            <a:endParaRPr sz="2244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400" y="96150"/>
            <a:ext cx="3554475" cy="504735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8064450" y="1980325"/>
            <a:ext cx="882600" cy="11955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6219025" y="2016000"/>
            <a:ext cx="2616000" cy="1231500"/>
          </a:xfrm>
          <a:prstGeom prst="chevron">
            <a:avLst>
              <a:gd fmla="val 50000" name="adj"/>
            </a:avLst>
          </a:prstGeom>
          <a:solidFill>
            <a:srgbClr val="A1BD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3386300" y="1111350"/>
            <a:ext cx="2567750" cy="2920800"/>
          </a:xfrm>
          <a:prstGeom prst="flowChartInputOutput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176700" y="1111350"/>
            <a:ext cx="2567750" cy="2920800"/>
          </a:xfrm>
          <a:prstGeom prst="flowChartInputOutput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425" y="152400"/>
            <a:ext cx="3026572" cy="4838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80000" dist="104775">
              <a:srgbClr val="000000">
                <a:alpha val="38000"/>
              </a:srgbClr>
            </a:outerShdw>
          </a:effectLst>
        </p:spPr>
      </p:pic>
      <p:sp>
        <p:nvSpPr>
          <p:cNvPr id="211" name="Google Shape;211;p24"/>
          <p:cNvSpPr txBox="1"/>
          <p:nvPr>
            <p:ph type="title"/>
          </p:nvPr>
        </p:nvSpPr>
        <p:spPr>
          <a:xfrm>
            <a:off x="461100" y="2892400"/>
            <a:ext cx="16383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Buchen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33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Startseite</a:t>
            </a:r>
            <a:endParaRPr sz="1733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2" name="Google Shape;212;p24"/>
          <p:cNvCxnSpPr/>
          <p:nvPr/>
        </p:nvCxnSpPr>
        <p:spPr>
          <a:xfrm>
            <a:off x="5340525" y="584000"/>
            <a:ext cx="3229500" cy="851400"/>
          </a:xfrm>
          <a:prstGeom prst="bentConnector3">
            <a:avLst>
              <a:gd fmla="val 29195" name="adj1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4"/>
          <p:cNvCxnSpPr/>
          <p:nvPr/>
        </p:nvCxnSpPr>
        <p:spPr>
          <a:xfrm flipH="1" rot="10800000">
            <a:off x="5361625" y="3862850"/>
            <a:ext cx="3222600" cy="788100"/>
          </a:xfrm>
          <a:prstGeom prst="bentConnector3">
            <a:avLst>
              <a:gd fmla="val 33843" name="adj1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4"/>
          <p:cNvSpPr txBox="1"/>
          <p:nvPr>
            <p:ph type="title"/>
          </p:nvPr>
        </p:nvSpPr>
        <p:spPr>
          <a:xfrm>
            <a:off x="6298775" y="900800"/>
            <a:ext cx="2334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Raumwahl</a:t>
            </a:r>
            <a:endParaRPr sz="1733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6500425" y="3828100"/>
            <a:ext cx="2334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Funktionen</a:t>
            </a:r>
            <a:endParaRPr sz="1733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24"/>
          <p:cNvSpPr/>
          <p:nvPr/>
        </p:nvSpPr>
        <p:spPr>
          <a:xfrm flipH="1">
            <a:off x="6114625" y="2019400"/>
            <a:ext cx="2469600" cy="1231500"/>
          </a:xfrm>
          <a:prstGeom prst="chevron">
            <a:avLst>
              <a:gd fmla="val 50000" name="adj"/>
            </a:avLst>
          </a:prstGeom>
          <a:solidFill>
            <a:srgbClr val="A1BD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6806425" y="2341650"/>
            <a:ext cx="1086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Raum</a:t>
            </a:r>
            <a:endParaRPr sz="1733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/>
          <p:nvPr/>
        </p:nvSpPr>
        <p:spPr>
          <a:xfrm>
            <a:off x="6122650" y="2550900"/>
            <a:ext cx="2712300" cy="2416200"/>
          </a:xfrm>
          <a:prstGeom prst="rect">
            <a:avLst/>
          </a:prstGeom>
          <a:solidFill>
            <a:srgbClr val="A1BD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6131350" y="91575"/>
            <a:ext cx="2712300" cy="2416200"/>
          </a:xfrm>
          <a:prstGeom prst="rect">
            <a:avLst/>
          </a:prstGeom>
          <a:solidFill>
            <a:srgbClr val="A1BD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950" y="152400"/>
            <a:ext cx="3026452" cy="4838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60000" dist="95250">
              <a:srgbClr val="000000">
                <a:alpha val="50000"/>
              </a:srgbClr>
            </a:outerShdw>
          </a:effectLst>
        </p:spPr>
      </p:pic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000" y="152400"/>
            <a:ext cx="2527600" cy="22440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60000" dist="95250">
              <a:srgbClr val="000000">
                <a:alpha val="50000"/>
              </a:srgbClr>
            </a:outerShdw>
          </a:effectLst>
        </p:spPr>
      </p:pic>
      <p:pic>
        <p:nvPicPr>
          <p:cNvPr id="227" name="Google Shape;22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002" y="2625525"/>
            <a:ext cx="2527588" cy="226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60000" dist="95250">
              <a:srgbClr val="000000">
                <a:alpha val="50000"/>
              </a:srgbClr>
            </a:outerShdw>
          </a:effectLst>
        </p:spPr>
      </p:pic>
      <p:cxnSp>
        <p:nvCxnSpPr>
          <p:cNvPr id="228" name="Google Shape;228;p25"/>
          <p:cNvCxnSpPr/>
          <p:nvPr/>
        </p:nvCxnSpPr>
        <p:spPr>
          <a:xfrm>
            <a:off x="5067600" y="3036250"/>
            <a:ext cx="979200" cy="8382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A1BD1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5"/>
          <p:cNvCxnSpPr/>
          <p:nvPr/>
        </p:nvCxnSpPr>
        <p:spPr>
          <a:xfrm flipH="1" rot="10800000">
            <a:off x="5095775" y="1317400"/>
            <a:ext cx="958200" cy="8883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A1BD1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5"/>
          <p:cNvSpPr/>
          <p:nvPr/>
        </p:nvSpPr>
        <p:spPr>
          <a:xfrm>
            <a:off x="0" y="0"/>
            <a:ext cx="1620300" cy="51435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395468"/>
              </a:gs>
              <a:gs pos="5000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 txBox="1"/>
          <p:nvPr>
            <p:ph type="title"/>
          </p:nvPr>
        </p:nvSpPr>
        <p:spPr>
          <a:xfrm>
            <a:off x="48250" y="2205700"/>
            <a:ext cx="16383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Zeit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33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einstellen</a:t>
            </a:r>
            <a:endParaRPr b="1" sz="1633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/>
          <p:nvPr/>
        </p:nvSpPr>
        <p:spPr>
          <a:xfrm>
            <a:off x="2638975" y="1745550"/>
            <a:ext cx="849000" cy="8262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2317350" y="1133850"/>
            <a:ext cx="849000" cy="8262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1528800" y="1293325"/>
            <a:ext cx="849000" cy="8262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2512225" y="2571750"/>
            <a:ext cx="849000" cy="8262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5802650" y="2532000"/>
            <a:ext cx="849000" cy="8262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6308800" y="3024000"/>
            <a:ext cx="849000" cy="8262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7032575" y="3358200"/>
            <a:ext cx="677400" cy="6582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2029175" y="1960050"/>
            <a:ext cx="677400" cy="6582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7634000" y="3673325"/>
            <a:ext cx="436800" cy="4089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6595775" y="3850200"/>
            <a:ext cx="436800" cy="4089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1196375" y="1293325"/>
            <a:ext cx="436800" cy="4089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5802650" y="3358200"/>
            <a:ext cx="677400" cy="6582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550" y="152400"/>
            <a:ext cx="3012889" cy="4838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80000" dist="66675">
              <a:srgbClr val="000000">
                <a:alpha val="50000"/>
              </a:srgbClr>
            </a:outerShdw>
          </a:effectLst>
        </p:spPr>
      </p:pic>
      <p:sp>
        <p:nvSpPr>
          <p:cNvPr id="250" name="Google Shape;250;p26"/>
          <p:cNvSpPr txBox="1"/>
          <p:nvPr>
            <p:ph type="title"/>
          </p:nvPr>
        </p:nvSpPr>
        <p:spPr>
          <a:xfrm rot="2558123">
            <a:off x="1682792" y="1427971"/>
            <a:ext cx="616981" cy="511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33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26"/>
          <p:cNvSpPr txBox="1"/>
          <p:nvPr>
            <p:ph type="title"/>
          </p:nvPr>
        </p:nvSpPr>
        <p:spPr>
          <a:xfrm rot="2558123">
            <a:off x="2628242" y="2759671"/>
            <a:ext cx="616981" cy="511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Mi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33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26"/>
          <p:cNvSpPr txBox="1"/>
          <p:nvPr>
            <p:ph type="title"/>
          </p:nvPr>
        </p:nvSpPr>
        <p:spPr>
          <a:xfrm rot="2556644">
            <a:off x="6425701" y="3179386"/>
            <a:ext cx="610623" cy="511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33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26"/>
          <p:cNvSpPr txBox="1"/>
          <p:nvPr>
            <p:ph type="title"/>
          </p:nvPr>
        </p:nvSpPr>
        <p:spPr>
          <a:xfrm rot="2701194">
            <a:off x="7065844" y="3431681"/>
            <a:ext cx="610728" cy="511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33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/>
          <p:nvPr/>
        </p:nvSpPr>
        <p:spPr>
          <a:xfrm>
            <a:off x="3851500" y="620550"/>
            <a:ext cx="959400" cy="599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A1BD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3194750" y="2188000"/>
            <a:ext cx="849000" cy="8262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4397400" y="3217700"/>
            <a:ext cx="849000" cy="8262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3366350" y="3301700"/>
            <a:ext cx="677400" cy="6582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3643600" y="2863925"/>
            <a:ext cx="436800" cy="4089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3894600" y="3014200"/>
            <a:ext cx="677400" cy="6582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4867625" y="2978600"/>
            <a:ext cx="436800" cy="4089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4291363" y="2759500"/>
            <a:ext cx="436800" cy="4089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325" y="152400"/>
            <a:ext cx="2672275" cy="43023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95250">
              <a:srgbClr val="000000">
                <a:alpha val="50000"/>
              </a:srgbClr>
            </a:outerShdw>
          </a:effectLst>
        </p:spPr>
      </p:pic>
      <p:sp>
        <p:nvSpPr>
          <p:cNvPr id="268" name="Google Shape;268;p27"/>
          <p:cNvSpPr txBox="1"/>
          <p:nvPr>
            <p:ph type="title"/>
          </p:nvPr>
        </p:nvSpPr>
        <p:spPr>
          <a:xfrm rot="2556644">
            <a:off x="4004388" y="3153511"/>
            <a:ext cx="610623" cy="511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33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27"/>
          <p:cNvSpPr txBox="1"/>
          <p:nvPr>
            <p:ph type="title"/>
          </p:nvPr>
        </p:nvSpPr>
        <p:spPr>
          <a:xfrm rot="2557430">
            <a:off x="4589099" y="3375163"/>
            <a:ext cx="465606" cy="511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33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5203950" y="3301700"/>
            <a:ext cx="436800" cy="4089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5754225" y="3426350"/>
            <a:ext cx="436800" cy="4089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5304425" y="3672400"/>
            <a:ext cx="436800" cy="408900"/>
          </a:xfrm>
          <a:prstGeom prst="diamond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775" y="620550"/>
            <a:ext cx="2672275" cy="42959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95250">
              <a:srgbClr val="000000">
                <a:alpha val="50000"/>
              </a:srgbClr>
            </a:outerShdw>
          </a:effectLst>
        </p:spPr>
      </p:pic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25" y="65250"/>
            <a:ext cx="8003475" cy="5025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47625">
              <a:srgbClr val="000000">
                <a:alpha val="50000"/>
              </a:srgbClr>
            </a:outerShdw>
          </a:effectLst>
        </p:spPr>
      </p:pic>
      <p:pic>
        <p:nvPicPr>
          <p:cNvPr id="280" name="Google Shape;2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2031500" y="1023925"/>
            <a:ext cx="2881101" cy="3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8"/>
          <p:cNvSpPr/>
          <p:nvPr/>
        </p:nvSpPr>
        <p:spPr>
          <a:xfrm>
            <a:off x="915259" y="1338500"/>
            <a:ext cx="6108300" cy="936925"/>
          </a:xfrm>
          <a:custGeom>
            <a:rect b="b" l="l" r="r" t="t"/>
            <a:pathLst>
              <a:path extrusionOk="0" h="37477" w="244332">
                <a:moveTo>
                  <a:pt x="244332" y="0"/>
                </a:moveTo>
                <a:cubicBezTo>
                  <a:pt x="223403" y="1359"/>
                  <a:pt x="158018" y="5383"/>
                  <a:pt x="118756" y="8154"/>
                </a:cubicBezTo>
                <a:cubicBezTo>
                  <a:pt x="79494" y="10925"/>
                  <a:pt x="27420" y="11738"/>
                  <a:pt x="8758" y="16625"/>
                </a:cubicBezTo>
                <a:cubicBezTo>
                  <a:pt x="-9904" y="21512"/>
                  <a:pt x="7114" y="34002"/>
                  <a:pt x="6785" y="37477"/>
                </a:cubicBezTo>
              </a:path>
            </a:pathLst>
          </a:custGeom>
          <a:noFill/>
          <a:ln cap="flat" cmpd="sng" w="38100">
            <a:solidFill>
              <a:srgbClr val="A1BD1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Google Shape;282;p28"/>
          <p:cNvSpPr/>
          <p:nvPr/>
        </p:nvSpPr>
        <p:spPr>
          <a:xfrm>
            <a:off x="6023200" y="1563925"/>
            <a:ext cx="1718900" cy="345175"/>
          </a:xfrm>
          <a:custGeom>
            <a:rect b="b" l="l" r="r" t="t"/>
            <a:pathLst>
              <a:path extrusionOk="0" h="13807" w="68756">
                <a:moveTo>
                  <a:pt x="68756" y="0"/>
                </a:moveTo>
                <a:cubicBezTo>
                  <a:pt x="66126" y="1973"/>
                  <a:pt x="64435" y="9534"/>
                  <a:pt x="52976" y="11835"/>
                </a:cubicBezTo>
                <a:cubicBezTo>
                  <a:pt x="41517" y="14136"/>
                  <a:pt x="8829" y="13478"/>
                  <a:pt x="0" y="13807"/>
                </a:cubicBezTo>
              </a:path>
            </a:pathLst>
          </a:custGeom>
          <a:noFill/>
          <a:ln cap="flat" cmpd="sng" w="38100">
            <a:solidFill>
              <a:srgbClr val="A1BD1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Google Shape;283;p28"/>
          <p:cNvSpPr/>
          <p:nvPr/>
        </p:nvSpPr>
        <p:spPr>
          <a:xfrm>
            <a:off x="6030250" y="1592100"/>
            <a:ext cx="2219075" cy="859450"/>
          </a:xfrm>
          <a:custGeom>
            <a:rect b="b" l="l" r="r" t="t"/>
            <a:pathLst>
              <a:path extrusionOk="0" h="34378" w="88763">
                <a:moveTo>
                  <a:pt x="88763" y="0"/>
                </a:moveTo>
                <a:cubicBezTo>
                  <a:pt x="86039" y="4180"/>
                  <a:pt x="87213" y="19349"/>
                  <a:pt x="72419" y="25079"/>
                </a:cubicBezTo>
                <a:cubicBezTo>
                  <a:pt x="57625" y="30809"/>
                  <a:pt x="12070" y="32828"/>
                  <a:pt x="0" y="34378"/>
                </a:cubicBezTo>
              </a:path>
            </a:pathLst>
          </a:custGeom>
          <a:noFill/>
          <a:ln cap="flat" cmpd="sng" w="38100">
            <a:solidFill>
              <a:srgbClr val="A1BD1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Google Shape;284;p28"/>
          <p:cNvSpPr/>
          <p:nvPr/>
        </p:nvSpPr>
        <p:spPr>
          <a:xfrm rot="2700000">
            <a:off x="972507" y="2101019"/>
            <a:ext cx="193464" cy="237164"/>
          </a:xfrm>
          <a:prstGeom prst="homePlate">
            <a:avLst>
              <a:gd fmla="val 114988" name="adj"/>
            </a:avLst>
          </a:prstGeom>
          <a:solidFill>
            <a:srgbClr val="A1BD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 flipH="1">
            <a:off x="5985348" y="2334450"/>
            <a:ext cx="191100" cy="237300"/>
          </a:xfrm>
          <a:prstGeom prst="homePlate">
            <a:avLst>
              <a:gd fmla="val 114988" name="adj"/>
            </a:avLst>
          </a:prstGeom>
          <a:solidFill>
            <a:srgbClr val="A1BD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 flipH="1">
            <a:off x="5985348" y="1779375"/>
            <a:ext cx="191100" cy="237300"/>
          </a:xfrm>
          <a:prstGeom prst="homePlate">
            <a:avLst>
              <a:gd fmla="val 114988" name="adj"/>
            </a:avLst>
          </a:prstGeom>
          <a:solidFill>
            <a:srgbClr val="A1BD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3" name="Google Shape;2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100" y="4172724"/>
            <a:ext cx="1704900" cy="832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4" name="Google Shape;294;p29"/>
          <p:cNvSpPr txBox="1"/>
          <p:nvPr>
            <p:ph type="title"/>
          </p:nvPr>
        </p:nvSpPr>
        <p:spPr>
          <a:xfrm rot="-2554812">
            <a:off x="2633218" y="2236391"/>
            <a:ext cx="2346363" cy="8369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85725">
              <a:schemeClr val="dk1">
                <a:alpha val="22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22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Fragen?</a:t>
            </a:r>
            <a:endParaRPr b="1" sz="2855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>
                <a:solidFill>
                  <a:srgbClr val="FFFFFF"/>
                </a:solidFill>
              </a:rPr>
              <a:t>‹#›</a:t>
            </a:fld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flipH="1" rot="10800000">
            <a:off x="0" y="-25"/>
            <a:ext cx="9137100" cy="1291200"/>
          </a:xfrm>
          <a:prstGeom prst="rtTriangle">
            <a:avLst/>
          </a:prstGeom>
          <a:gradFill>
            <a:gsLst>
              <a:gs pos="0">
                <a:srgbClr val="395468"/>
              </a:gs>
              <a:gs pos="5000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05000" y="203400"/>
            <a:ext cx="4209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Gliederung</a:t>
            </a:r>
            <a:endParaRPr b="1" sz="1333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790800" y="1197350"/>
            <a:ext cx="1038300" cy="9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311650" y="3229950"/>
            <a:ext cx="1038300" cy="94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051225" y="3229950"/>
            <a:ext cx="1038300" cy="94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311650" y="1197350"/>
            <a:ext cx="1038300" cy="94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051225" y="1197350"/>
            <a:ext cx="1038300" cy="94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790800" y="3229950"/>
            <a:ext cx="1038300" cy="94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418200" y="2145650"/>
            <a:ext cx="1783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Aufgaben-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vorstellung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051225" y="1202475"/>
            <a:ext cx="1038300" cy="9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3678625" y="2150775"/>
            <a:ext cx="1783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Aufgaben-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verteilung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311650" y="1202475"/>
            <a:ext cx="1038300" cy="9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5939050" y="2150775"/>
            <a:ext cx="1783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Projekt-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management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790800" y="3229950"/>
            <a:ext cx="1038300" cy="9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1350700" y="4168000"/>
            <a:ext cx="1918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Verwendete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Technologien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051225" y="3229950"/>
            <a:ext cx="1038300" cy="9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3678625" y="4178250"/>
            <a:ext cx="1783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Funktions-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umfang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6311650" y="3229950"/>
            <a:ext cx="1038300" cy="9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5939050" y="4178250"/>
            <a:ext cx="17835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Mock-Ups</a:t>
            </a:r>
            <a:endParaRPr b="1"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566" y="3374300"/>
            <a:ext cx="874675" cy="65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261" y="1297800"/>
            <a:ext cx="649390" cy="7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3042" y="3309955"/>
            <a:ext cx="874675" cy="78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5424" y="1267163"/>
            <a:ext cx="929908" cy="8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2613" y="3300408"/>
            <a:ext cx="874675" cy="80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0574" y="1267162"/>
            <a:ext cx="874675" cy="8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3350" y="122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Web-Anwendung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Präzise kalendarische Arbeitsplatz Buchung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15 Minuten Zeitfenster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Dauerbuchungen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Chat-Funktion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Raumauslastung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Mono"/>
              <a:buChar char="●"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Coronakonform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p15"/>
          <p:cNvSpPr/>
          <p:nvPr/>
        </p:nvSpPr>
        <p:spPr>
          <a:xfrm rot="5400000">
            <a:off x="4113175" y="-4118250"/>
            <a:ext cx="914400" cy="9150900"/>
          </a:xfrm>
          <a:prstGeom prst="homePlate">
            <a:avLst>
              <a:gd fmla="val 50366" name="adj"/>
            </a:avLst>
          </a:prstGeom>
          <a:gradFill>
            <a:gsLst>
              <a:gs pos="0">
                <a:srgbClr val="395468"/>
              </a:gs>
              <a:gs pos="5000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2378700" y="101700"/>
            <a:ext cx="4389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Aufgabenvorstellung</a:t>
            </a:r>
            <a:endParaRPr b="1" sz="1333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425" y="2342046"/>
            <a:ext cx="4327618" cy="266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5"/>
          <p:cNvCxnSpPr/>
          <p:nvPr/>
        </p:nvCxnSpPr>
        <p:spPr>
          <a:xfrm flipH="1">
            <a:off x="566175" y="1457450"/>
            <a:ext cx="6900" cy="289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/>
          <p:nvPr/>
        </p:nvSpPr>
        <p:spPr>
          <a:xfrm>
            <a:off x="3995625" y="2228625"/>
            <a:ext cx="298800" cy="2779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5400000">
            <a:off x="5086275" y="1101600"/>
            <a:ext cx="75300" cy="22563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5"/>
          <p:cNvCxnSpPr>
            <a:stCxn id="101" idx="0"/>
          </p:cNvCxnSpPr>
          <p:nvPr/>
        </p:nvCxnSpPr>
        <p:spPr>
          <a:xfrm>
            <a:off x="6252075" y="2229750"/>
            <a:ext cx="2561100" cy="6000"/>
          </a:xfrm>
          <a:prstGeom prst="straightConnector1">
            <a:avLst/>
          </a:prstGeom>
          <a:noFill/>
          <a:ln cap="flat" cmpd="sng" w="76200">
            <a:solidFill>
              <a:srgbClr val="0033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07850" y="2959050"/>
            <a:ext cx="7223400" cy="444600"/>
          </a:xfrm>
          <a:prstGeom prst="rect">
            <a:avLst/>
          </a:prstGeom>
          <a:solidFill>
            <a:srgbClr val="0033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07850" y="3513900"/>
            <a:ext cx="7223400" cy="444600"/>
          </a:xfrm>
          <a:prstGeom prst="rect">
            <a:avLst/>
          </a:prstGeom>
          <a:solidFill>
            <a:srgbClr val="0033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07850" y="4068750"/>
            <a:ext cx="7223400" cy="444600"/>
          </a:xfrm>
          <a:prstGeom prst="rect">
            <a:avLst/>
          </a:prstGeom>
          <a:solidFill>
            <a:srgbClr val="0033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407850" y="2404200"/>
            <a:ext cx="7223400" cy="444600"/>
          </a:xfrm>
          <a:prstGeom prst="rect">
            <a:avLst/>
          </a:prstGeom>
          <a:solidFill>
            <a:srgbClr val="0033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407850" y="1849350"/>
            <a:ext cx="7223400" cy="444600"/>
          </a:xfrm>
          <a:prstGeom prst="rect">
            <a:avLst/>
          </a:prstGeom>
          <a:solidFill>
            <a:srgbClr val="0033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65750" y="1830600"/>
            <a:ext cx="6989100" cy="28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Pinar Goekcek: 		Front-End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Rico Hofmann:  		Front-End, Design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Jay Imort: 			Back-End, GitHub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Darios Pachtsinis:  Back-End, Dokumentation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Kyle Mezger: 			Back-End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800" y="364775"/>
            <a:ext cx="975360" cy="9753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5" name="Google Shape;115;p16"/>
          <p:cNvSpPr/>
          <p:nvPr/>
        </p:nvSpPr>
        <p:spPr>
          <a:xfrm>
            <a:off x="297150" y="373950"/>
            <a:ext cx="7494900" cy="787200"/>
          </a:xfrm>
          <a:prstGeom prst="rect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1765350" y="488250"/>
            <a:ext cx="4389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Aufgabenverteilung</a:t>
            </a:r>
            <a:endParaRPr b="1" sz="1333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290075" y="349925"/>
            <a:ext cx="21300" cy="435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/>
          <p:nvPr/>
        </p:nvCxnSpPr>
        <p:spPr>
          <a:xfrm>
            <a:off x="7782450" y="364075"/>
            <a:ext cx="17700" cy="431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/>
          <p:nvPr/>
        </p:nvCxnSpPr>
        <p:spPr>
          <a:xfrm flipH="1" rot="10800000">
            <a:off x="308675" y="4664725"/>
            <a:ext cx="7494900" cy="17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/>
          <p:nvPr/>
        </p:nvCxnSpPr>
        <p:spPr>
          <a:xfrm flipH="1" rot="10800000">
            <a:off x="272100" y="353525"/>
            <a:ext cx="7528200" cy="14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 flipH="1" rot="10800000">
            <a:off x="544775" y="1333225"/>
            <a:ext cx="6714300" cy="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 flipH="1" rot="10800000">
            <a:off x="537363" y="1458513"/>
            <a:ext cx="6714300" cy="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 rot="5400000">
            <a:off x="4476475" y="282000"/>
            <a:ext cx="466800" cy="4655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 rot="2700000">
            <a:off x="1595305" y="2242055"/>
            <a:ext cx="466690" cy="2038589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 rot="5400000">
            <a:off x="4096450" y="-280250"/>
            <a:ext cx="466800" cy="4655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 rot="2700000">
            <a:off x="1215280" y="1679805"/>
            <a:ext cx="466690" cy="2038589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2290725" y="1042200"/>
            <a:ext cx="45117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Projekttyp: Scrumban</a:t>
            </a:r>
            <a:endParaRPr b="1" sz="2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900" y="1221000"/>
            <a:ext cx="790042" cy="7900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" name="Google Shape;134;p17"/>
          <p:cNvSpPr/>
          <p:nvPr/>
        </p:nvSpPr>
        <p:spPr>
          <a:xfrm rot="5400000">
            <a:off x="4113175" y="-4118250"/>
            <a:ext cx="914400" cy="9150900"/>
          </a:xfrm>
          <a:prstGeom prst="homePlate">
            <a:avLst>
              <a:gd fmla="val 50366" name="adj"/>
            </a:avLst>
          </a:prstGeom>
          <a:gradFill>
            <a:gsLst>
              <a:gs pos="0">
                <a:srgbClr val="395468"/>
              </a:gs>
              <a:gs pos="5000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2378700" y="101700"/>
            <a:ext cx="4389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Projektmanagement</a:t>
            </a:r>
            <a:endParaRPr b="1" sz="1333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 b="0" l="418" r="0" t="0"/>
          <a:stretch/>
        </p:blipFill>
        <p:spPr>
          <a:xfrm>
            <a:off x="286275" y="3180475"/>
            <a:ext cx="8520602" cy="17833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7" name="Google Shape;137;p17"/>
          <p:cNvSpPr txBox="1"/>
          <p:nvPr/>
        </p:nvSpPr>
        <p:spPr>
          <a:xfrm>
            <a:off x="1906400" y="1800000"/>
            <a:ext cx="5982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Montags: Meeting mit Betreuer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Dienstags: Meeting mit 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353750" y="287875"/>
            <a:ext cx="7457100" cy="3381900"/>
          </a:xfrm>
          <a:prstGeom prst="rect">
            <a:avLst/>
          </a:prstGeom>
          <a:gradFill>
            <a:gsLst>
              <a:gs pos="0">
                <a:srgbClr val="003366"/>
              </a:gs>
              <a:gs pos="100000">
                <a:srgbClr val="395468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189175" y="287875"/>
            <a:ext cx="3801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Projektmanagement</a:t>
            </a:r>
            <a:endParaRPr b="1" sz="1333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00" y="926825"/>
            <a:ext cx="8088400" cy="4018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80000" dist="66675">
              <a:srgbClr val="000000">
                <a:alpha val="50000"/>
              </a:srgbClr>
            </a:outerShdw>
          </a:effectLst>
        </p:spPr>
      </p:pic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 rot="5400000">
            <a:off x="4113175" y="-4118250"/>
            <a:ext cx="914400" cy="9150900"/>
          </a:xfrm>
          <a:prstGeom prst="homePlate">
            <a:avLst>
              <a:gd fmla="val 50366" name="adj"/>
            </a:avLst>
          </a:prstGeom>
          <a:gradFill>
            <a:gsLst>
              <a:gs pos="0">
                <a:srgbClr val="395468"/>
              </a:gs>
              <a:gs pos="5000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 b="0" l="27193" r="27872" t="0"/>
          <a:stretch/>
        </p:blipFill>
        <p:spPr>
          <a:xfrm>
            <a:off x="3523575" y="1114975"/>
            <a:ext cx="2096825" cy="195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50" y="1178300"/>
            <a:ext cx="2174449" cy="1890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6">
            <a:alphaModFix/>
          </a:blip>
          <a:srcRect b="26957" l="14515" r="14952" t="9835"/>
          <a:stretch/>
        </p:blipFill>
        <p:spPr>
          <a:xfrm>
            <a:off x="6653975" y="1143825"/>
            <a:ext cx="1866289" cy="195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5" name="Google Shape;155;p19"/>
          <p:cNvSpPr txBox="1"/>
          <p:nvPr/>
        </p:nvSpPr>
        <p:spPr>
          <a:xfrm>
            <a:off x="3269126" y="3209625"/>
            <a:ext cx="260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Roboto Mono"/>
                <a:ea typeface="Roboto Mono"/>
                <a:cs typeface="Roboto Mono"/>
                <a:sym typeface="Roboto Mono"/>
              </a:rPr>
              <a:t>NestJS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Back-End API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Node.js framework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JavaScript/TypeScript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-68275" y="3229825"/>
            <a:ext cx="3062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Front-End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JavaScript Library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413675" y="3209625"/>
            <a:ext cx="2346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Roboto Mono"/>
                <a:ea typeface="Roboto Mono"/>
                <a:cs typeface="Roboto Mono"/>
                <a:sym typeface="Roboto Mono"/>
              </a:rPr>
              <a:t>MongoDB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NoSQL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Dokument Orientiert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2378700" y="101700"/>
            <a:ext cx="4389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Technologien</a:t>
            </a:r>
            <a:endParaRPr b="1" sz="1333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 rot="5400000">
            <a:off x="4113175" y="-4118250"/>
            <a:ext cx="914400" cy="9150900"/>
          </a:xfrm>
          <a:prstGeom prst="homePlate">
            <a:avLst>
              <a:gd fmla="val 50366" name="adj"/>
            </a:avLst>
          </a:prstGeom>
          <a:gradFill>
            <a:gsLst>
              <a:gs pos="0">
                <a:srgbClr val="395468"/>
              </a:gs>
              <a:gs pos="5000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213" y="1138700"/>
            <a:ext cx="1846927" cy="18469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1938" y="1227476"/>
            <a:ext cx="3283420" cy="1846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7" name="Google Shape;16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163" y="1138700"/>
            <a:ext cx="1846925" cy="184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8" name="Google Shape;168;p20"/>
          <p:cNvSpPr txBox="1"/>
          <p:nvPr/>
        </p:nvSpPr>
        <p:spPr>
          <a:xfrm>
            <a:off x="563225" y="3173125"/>
            <a:ext cx="1846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Roboto Mono"/>
                <a:ea typeface="Roboto Mono"/>
                <a:cs typeface="Roboto Mono"/>
                <a:sym typeface="Roboto Mono"/>
              </a:rPr>
              <a:t>GitHub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Code Sharing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Kanban Board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400200" y="3173125"/>
            <a:ext cx="2346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Roboto Mono"/>
                <a:ea typeface="Roboto Mono"/>
                <a:cs typeface="Roboto Mono"/>
                <a:sym typeface="Roboto Mono"/>
              </a:rPr>
              <a:t>Discord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Team Meetings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Kommunikation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6422429" y="3146750"/>
            <a:ext cx="24765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Roboto Mono"/>
                <a:ea typeface="Roboto Mono"/>
                <a:cs typeface="Roboto Mono"/>
                <a:sym typeface="Roboto Mono"/>
              </a:rPr>
              <a:t>Visual Studio Code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Entwicklungsumgebung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Github Copilot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Live Share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2378700" y="101700"/>
            <a:ext cx="4389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Technologien</a:t>
            </a:r>
            <a:endParaRPr b="1" sz="1333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D7D7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 rot="5400000">
            <a:off x="4113175" y="-4118250"/>
            <a:ext cx="914400" cy="9150900"/>
          </a:xfrm>
          <a:prstGeom prst="homePlate">
            <a:avLst>
              <a:gd fmla="val 50366" name="adj"/>
            </a:avLst>
          </a:prstGeom>
          <a:gradFill>
            <a:gsLst>
              <a:gs pos="0">
                <a:srgbClr val="395468"/>
              </a:gs>
              <a:gs pos="50000">
                <a:srgbClr val="003366"/>
              </a:gs>
              <a:gs pos="100000">
                <a:srgbClr val="3954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3400200" y="3258850"/>
            <a:ext cx="2346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Roboto Mono"/>
                <a:ea typeface="Roboto Mono"/>
                <a:cs typeface="Roboto Mono"/>
                <a:sym typeface="Roboto Mono"/>
              </a:rPr>
              <a:t>LaTeX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Dokumentation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Protokollieren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219350" y="3258850"/>
            <a:ext cx="2619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Roboto Mono"/>
                <a:ea typeface="Roboto Mono"/>
                <a:cs typeface="Roboto Mono"/>
                <a:sym typeface="Roboto Mono"/>
              </a:rPr>
              <a:t>Figma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High Fidelity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Mock-Ups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Click Dummy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888" y="1686325"/>
            <a:ext cx="2618973" cy="1091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35" y="1299775"/>
            <a:ext cx="2485834" cy="1864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2" name="Google Shape;1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9525" y="1227100"/>
            <a:ext cx="1750400" cy="175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3" name="Google Shape;183;p21"/>
          <p:cNvSpPr txBox="1"/>
          <p:nvPr/>
        </p:nvSpPr>
        <p:spPr>
          <a:xfrm>
            <a:off x="6440275" y="3258850"/>
            <a:ext cx="2448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Roboto Mono"/>
                <a:ea typeface="Roboto Mono"/>
                <a:cs typeface="Roboto Mono"/>
                <a:sym typeface="Roboto Mono"/>
              </a:rPr>
              <a:t>draw.io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Low Fidelity Mock-Ups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UML Diagramme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21"/>
          <p:cNvSpPr txBox="1"/>
          <p:nvPr>
            <p:ph type="title"/>
          </p:nvPr>
        </p:nvSpPr>
        <p:spPr>
          <a:xfrm>
            <a:off x="2378700" y="101700"/>
            <a:ext cx="4389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Technologien</a:t>
            </a:r>
            <a:endParaRPr b="1" sz="1333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