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sldIdLst>
    <p:sldId id="262" r:id="rId5"/>
    <p:sldId id="257" r:id="rId6"/>
    <p:sldId id="260"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24AB48-518E-4B58-806B-34794B592434}" v="4" dt="2023-12-13T17:13:29.1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6CC785-3B98-47BF-BEDF-A6E5293A1632}"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AF3D7F-969F-4BA6-BB4E-D73A93F2EC2A}" type="slidenum">
              <a:rPr lang="en-US" smtClean="0"/>
              <a:t>‹#›</a:t>
            </a:fld>
            <a:endParaRPr lang="en-US"/>
          </a:p>
        </p:txBody>
      </p:sp>
    </p:spTree>
    <p:extLst>
      <p:ext uri="{BB962C8B-B14F-4D97-AF65-F5344CB8AC3E}">
        <p14:creationId xmlns:p14="http://schemas.microsoft.com/office/powerpoint/2010/main" val="1473177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6CC785-3B98-47BF-BEDF-A6E5293A1632}"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AF3D7F-969F-4BA6-BB4E-D73A93F2EC2A}" type="slidenum">
              <a:rPr lang="en-US" smtClean="0"/>
              <a:t>‹#›</a:t>
            </a:fld>
            <a:endParaRPr lang="en-US"/>
          </a:p>
        </p:txBody>
      </p:sp>
    </p:spTree>
    <p:extLst>
      <p:ext uri="{BB962C8B-B14F-4D97-AF65-F5344CB8AC3E}">
        <p14:creationId xmlns:p14="http://schemas.microsoft.com/office/powerpoint/2010/main" val="3203680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C6CC785-3B98-47BF-BEDF-A6E5293A1632}"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AF3D7F-969F-4BA6-BB4E-D73A93F2EC2A}" type="slidenum">
              <a:rPr lang="en-US" smtClean="0"/>
              <a:t>‹#›</a:t>
            </a:fld>
            <a:endParaRPr lang="en-US"/>
          </a:p>
        </p:txBody>
      </p:sp>
    </p:spTree>
    <p:extLst>
      <p:ext uri="{BB962C8B-B14F-4D97-AF65-F5344CB8AC3E}">
        <p14:creationId xmlns:p14="http://schemas.microsoft.com/office/powerpoint/2010/main" val="3278193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C6CC785-3B98-47BF-BEDF-A6E5293A1632}"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AF3D7F-969F-4BA6-BB4E-D73A93F2EC2A}"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49053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6CC785-3B98-47BF-BEDF-A6E5293A1632}"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AF3D7F-969F-4BA6-BB4E-D73A93F2EC2A}" type="slidenum">
              <a:rPr lang="en-US" smtClean="0"/>
              <a:t>‹#›</a:t>
            </a:fld>
            <a:endParaRPr lang="en-US"/>
          </a:p>
        </p:txBody>
      </p:sp>
    </p:spTree>
    <p:extLst>
      <p:ext uri="{BB962C8B-B14F-4D97-AF65-F5344CB8AC3E}">
        <p14:creationId xmlns:p14="http://schemas.microsoft.com/office/powerpoint/2010/main" val="1889375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C6CC785-3B98-47BF-BEDF-A6E5293A1632}" type="datetimeFigureOut">
              <a:rPr lang="en-US" smtClean="0"/>
              <a:t>12/13/2023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AF3D7F-969F-4BA6-BB4E-D73A93F2EC2A}" type="slidenum">
              <a:rPr lang="en-US" smtClean="0"/>
              <a:t>‹#›</a:t>
            </a:fld>
            <a:endParaRPr lang="en-US"/>
          </a:p>
        </p:txBody>
      </p:sp>
    </p:spTree>
    <p:extLst>
      <p:ext uri="{BB962C8B-B14F-4D97-AF65-F5344CB8AC3E}">
        <p14:creationId xmlns:p14="http://schemas.microsoft.com/office/powerpoint/2010/main" val="388987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C6CC785-3B98-47BF-BEDF-A6E5293A1632}" type="datetimeFigureOut">
              <a:rPr lang="en-US" smtClean="0"/>
              <a:t>12/13/2023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AF3D7F-969F-4BA6-BB4E-D73A93F2EC2A}" type="slidenum">
              <a:rPr lang="en-US" smtClean="0"/>
              <a:t>‹#›</a:t>
            </a:fld>
            <a:endParaRPr lang="en-US"/>
          </a:p>
        </p:txBody>
      </p:sp>
    </p:spTree>
    <p:extLst>
      <p:ext uri="{BB962C8B-B14F-4D97-AF65-F5344CB8AC3E}">
        <p14:creationId xmlns:p14="http://schemas.microsoft.com/office/powerpoint/2010/main" val="3260830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6CC785-3B98-47BF-BEDF-A6E5293A1632}"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AF3D7F-969F-4BA6-BB4E-D73A93F2EC2A}" type="slidenum">
              <a:rPr lang="en-US" smtClean="0"/>
              <a:t>‹#›</a:t>
            </a:fld>
            <a:endParaRPr lang="en-US"/>
          </a:p>
        </p:txBody>
      </p:sp>
    </p:spTree>
    <p:extLst>
      <p:ext uri="{BB962C8B-B14F-4D97-AF65-F5344CB8AC3E}">
        <p14:creationId xmlns:p14="http://schemas.microsoft.com/office/powerpoint/2010/main" val="3792432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6CC785-3B98-47BF-BEDF-A6E5293A1632}"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AF3D7F-969F-4BA6-BB4E-D73A93F2EC2A}" type="slidenum">
              <a:rPr lang="en-US" smtClean="0"/>
              <a:t>‹#›</a:t>
            </a:fld>
            <a:endParaRPr lang="en-US"/>
          </a:p>
        </p:txBody>
      </p:sp>
    </p:spTree>
    <p:extLst>
      <p:ext uri="{BB962C8B-B14F-4D97-AF65-F5344CB8AC3E}">
        <p14:creationId xmlns:p14="http://schemas.microsoft.com/office/powerpoint/2010/main" val="2421595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6CC785-3B98-47BF-BEDF-A6E5293A1632}"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AF3D7F-969F-4BA6-BB4E-D73A93F2EC2A}" type="slidenum">
              <a:rPr lang="en-US" smtClean="0"/>
              <a:t>‹#›</a:t>
            </a:fld>
            <a:endParaRPr lang="en-US"/>
          </a:p>
        </p:txBody>
      </p:sp>
    </p:spTree>
    <p:extLst>
      <p:ext uri="{BB962C8B-B14F-4D97-AF65-F5344CB8AC3E}">
        <p14:creationId xmlns:p14="http://schemas.microsoft.com/office/powerpoint/2010/main" val="3131230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6CC785-3B98-47BF-BEDF-A6E5293A1632}"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AF3D7F-969F-4BA6-BB4E-D73A93F2EC2A}" type="slidenum">
              <a:rPr lang="en-US" smtClean="0"/>
              <a:t>‹#›</a:t>
            </a:fld>
            <a:endParaRPr lang="en-US"/>
          </a:p>
        </p:txBody>
      </p:sp>
    </p:spTree>
    <p:extLst>
      <p:ext uri="{BB962C8B-B14F-4D97-AF65-F5344CB8AC3E}">
        <p14:creationId xmlns:p14="http://schemas.microsoft.com/office/powerpoint/2010/main" val="2365046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6CC785-3B98-47BF-BEDF-A6E5293A1632}"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AF3D7F-969F-4BA6-BB4E-D73A93F2EC2A}" type="slidenum">
              <a:rPr lang="en-US" smtClean="0"/>
              <a:t>‹#›</a:t>
            </a:fld>
            <a:endParaRPr lang="en-US"/>
          </a:p>
        </p:txBody>
      </p:sp>
    </p:spTree>
    <p:extLst>
      <p:ext uri="{BB962C8B-B14F-4D97-AF65-F5344CB8AC3E}">
        <p14:creationId xmlns:p14="http://schemas.microsoft.com/office/powerpoint/2010/main" val="3082466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6CC785-3B98-47BF-BEDF-A6E5293A1632}" type="datetimeFigureOut">
              <a:rPr lang="en-US" smtClean="0"/>
              <a:t>12/13/2023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AF3D7F-969F-4BA6-BB4E-D73A93F2EC2A}" type="slidenum">
              <a:rPr lang="en-US" smtClean="0"/>
              <a:t>‹#›</a:t>
            </a:fld>
            <a:endParaRPr lang="en-US"/>
          </a:p>
        </p:txBody>
      </p:sp>
    </p:spTree>
    <p:extLst>
      <p:ext uri="{BB962C8B-B14F-4D97-AF65-F5344CB8AC3E}">
        <p14:creationId xmlns:p14="http://schemas.microsoft.com/office/powerpoint/2010/main" val="1707825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C6CC785-3B98-47BF-BEDF-A6E5293A1632}" type="datetimeFigureOut">
              <a:rPr lang="en-US" smtClean="0"/>
              <a:t>12/13/2023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1AF3D7F-969F-4BA6-BB4E-D73A93F2EC2A}" type="slidenum">
              <a:rPr lang="en-US" smtClean="0"/>
              <a:t>‹#›</a:t>
            </a:fld>
            <a:endParaRPr lang="en-US"/>
          </a:p>
        </p:txBody>
      </p:sp>
    </p:spTree>
    <p:extLst>
      <p:ext uri="{BB962C8B-B14F-4D97-AF65-F5344CB8AC3E}">
        <p14:creationId xmlns:p14="http://schemas.microsoft.com/office/powerpoint/2010/main" val="450066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C6CC785-3B98-47BF-BEDF-A6E5293A1632}" type="datetimeFigureOut">
              <a:rPr lang="en-US" smtClean="0"/>
              <a:t>12/13/2023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1AF3D7F-969F-4BA6-BB4E-D73A93F2EC2A}" type="slidenum">
              <a:rPr lang="en-US" smtClean="0"/>
              <a:t>‹#›</a:t>
            </a:fld>
            <a:endParaRPr lang="en-US"/>
          </a:p>
        </p:txBody>
      </p:sp>
    </p:spTree>
    <p:extLst>
      <p:ext uri="{BB962C8B-B14F-4D97-AF65-F5344CB8AC3E}">
        <p14:creationId xmlns:p14="http://schemas.microsoft.com/office/powerpoint/2010/main" val="1098979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C6CC785-3B98-47BF-BEDF-A6E5293A1632}" type="datetimeFigureOut">
              <a:rPr lang="en-US" smtClean="0"/>
              <a:t>12/13/2023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1AF3D7F-969F-4BA6-BB4E-D73A93F2EC2A}" type="slidenum">
              <a:rPr lang="en-US" smtClean="0"/>
              <a:t>‹#›</a:t>
            </a:fld>
            <a:endParaRPr lang="en-US"/>
          </a:p>
        </p:txBody>
      </p:sp>
    </p:spTree>
    <p:extLst>
      <p:ext uri="{BB962C8B-B14F-4D97-AF65-F5344CB8AC3E}">
        <p14:creationId xmlns:p14="http://schemas.microsoft.com/office/powerpoint/2010/main" val="2164739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6CC785-3B98-47BF-BEDF-A6E5293A1632}"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AF3D7F-969F-4BA6-BB4E-D73A93F2EC2A}" type="slidenum">
              <a:rPr lang="en-US" smtClean="0"/>
              <a:t>‹#›</a:t>
            </a:fld>
            <a:endParaRPr lang="en-US"/>
          </a:p>
        </p:txBody>
      </p:sp>
    </p:spTree>
    <p:extLst>
      <p:ext uri="{BB962C8B-B14F-4D97-AF65-F5344CB8AC3E}">
        <p14:creationId xmlns:p14="http://schemas.microsoft.com/office/powerpoint/2010/main" val="310339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C6CC785-3B98-47BF-BEDF-A6E5293A1632}" type="datetimeFigureOut">
              <a:rPr lang="en-US" smtClean="0"/>
              <a:t>12/13/2023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1AF3D7F-969F-4BA6-BB4E-D73A93F2EC2A}" type="slidenum">
              <a:rPr lang="en-US" smtClean="0"/>
              <a:t>‹#›</a:t>
            </a:fld>
            <a:endParaRPr lang="en-US"/>
          </a:p>
        </p:txBody>
      </p:sp>
    </p:spTree>
    <p:extLst>
      <p:ext uri="{BB962C8B-B14F-4D97-AF65-F5344CB8AC3E}">
        <p14:creationId xmlns:p14="http://schemas.microsoft.com/office/powerpoint/2010/main" val="189739567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69DAB-825D-31C9-50B2-081E899C6F26}"/>
              </a:ext>
            </a:extLst>
          </p:cNvPr>
          <p:cNvSpPr>
            <a:spLocks noGrp="1"/>
          </p:cNvSpPr>
          <p:nvPr>
            <p:ph type="ctrTitle"/>
          </p:nvPr>
        </p:nvSpPr>
        <p:spPr/>
        <p:txBody>
          <a:bodyPr>
            <a:normAutofit/>
          </a:bodyPr>
          <a:lstStyle/>
          <a:p>
            <a:r>
              <a:rPr lang="en-US" sz="6000" dirty="0"/>
              <a:t>PASSWORD</a:t>
            </a:r>
            <a:br>
              <a:rPr lang="en-US" sz="6000" dirty="0"/>
            </a:br>
            <a:br>
              <a:rPr lang="en-US" sz="6000" dirty="0"/>
            </a:br>
            <a:r>
              <a:rPr lang="en-US" sz="6000" dirty="0"/>
              <a:t>                                    </a:t>
            </a:r>
            <a:endParaRPr lang="en-US" dirty="0"/>
          </a:p>
        </p:txBody>
      </p:sp>
      <p:sp>
        <p:nvSpPr>
          <p:cNvPr id="3" name="Subtitle 2">
            <a:extLst>
              <a:ext uri="{FF2B5EF4-FFF2-40B4-BE49-F238E27FC236}">
                <a16:creationId xmlns:a16="http://schemas.microsoft.com/office/drawing/2014/main" id="{B7829972-5C5D-1491-F214-599AAD737573}"/>
              </a:ext>
            </a:extLst>
          </p:cNvPr>
          <p:cNvSpPr>
            <a:spLocks noGrp="1"/>
          </p:cNvSpPr>
          <p:nvPr>
            <p:ph type="subTitle" idx="1"/>
          </p:nvPr>
        </p:nvSpPr>
        <p:spPr/>
        <p:txBody>
          <a:bodyPr/>
          <a:lstStyle/>
          <a:p>
            <a:pPr algn="r"/>
            <a:r>
              <a:rPr lang="en-US" sz="2400" dirty="0"/>
              <a:t>By JAMAL VALI SHAIK</a:t>
            </a:r>
            <a:endParaRPr lang="en-US" dirty="0"/>
          </a:p>
        </p:txBody>
      </p:sp>
    </p:spTree>
    <p:extLst>
      <p:ext uri="{BB962C8B-B14F-4D97-AF65-F5344CB8AC3E}">
        <p14:creationId xmlns:p14="http://schemas.microsoft.com/office/powerpoint/2010/main" val="812158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3E05-E908-EBF5-DF45-FF5446FBBD3E}"/>
              </a:ext>
            </a:extLst>
          </p:cNvPr>
          <p:cNvSpPr>
            <a:spLocks noGrp="1"/>
          </p:cNvSpPr>
          <p:nvPr>
            <p:ph type="title"/>
          </p:nvPr>
        </p:nvSpPr>
        <p:spPr/>
        <p:txBody>
          <a:bodyPr>
            <a:normAutofit/>
          </a:bodyPr>
          <a:lstStyle/>
          <a:p>
            <a:r>
              <a:rPr lang="en-US" sz="4000" dirty="0"/>
              <a:t>WHAT IS A </a:t>
            </a:r>
            <a:r>
              <a:rPr lang="en-US" sz="4000" dirty="0">
                <a:latin typeface="Times New Roman" panose="02020603050405020304" pitchFamily="18" charset="0"/>
                <a:cs typeface="Times New Roman" panose="02020603050405020304" pitchFamily="18" charset="0"/>
              </a:rPr>
              <a:t>PASSWORD</a:t>
            </a:r>
            <a:r>
              <a:rPr lang="en-US" sz="4000" dirty="0"/>
              <a:t> ?</a:t>
            </a:r>
          </a:p>
        </p:txBody>
      </p:sp>
      <p:sp>
        <p:nvSpPr>
          <p:cNvPr id="3" name="Content Placeholder 2">
            <a:extLst>
              <a:ext uri="{FF2B5EF4-FFF2-40B4-BE49-F238E27FC236}">
                <a16:creationId xmlns:a16="http://schemas.microsoft.com/office/drawing/2014/main" id="{AEB52D66-EE73-B27D-3E37-70D414859F8F}"/>
              </a:ext>
            </a:extLst>
          </p:cNvPr>
          <p:cNvSpPr>
            <a:spLocks noGrp="1"/>
          </p:cNvSpPr>
          <p:nvPr>
            <p:ph idx="1"/>
          </p:nvPr>
        </p:nvSpPr>
        <p:spPr/>
        <p:txBody>
          <a:bodyPr/>
          <a:lstStyle/>
          <a:p>
            <a:r>
              <a:rPr lang="en-US" b="0" i="0" dirty="0">
                <a:effectLst/>
                <a:latin typeface="Roboto" panose="02000000000000000000" pitchFamily="2" charset="0"/>
              </a:rPr>
              <a:t>A </a:t>
            </a:r>
            <a:r>
              <a:rPr lang="en-US" b="1" i="0" dirty="0">
                <a:effectLst/>
                <a:latin typeface="Roboto" panose="02000000000000000000" pitchFamily="2" charset="0"/>
              </a:rPr>
              <a:t>Password </a:t>
            </a:r>
            <a:r>
              <a:rPr lang="en-US" b="0" i="0" dirty="0">
                <a:effectLst/>
                <a:latin typeface="Roboto" panose="02000000000000000000" pitchFamily="2" charset="0"/>
              </a:rPr>
              <a:t>is a word, phrase, or string of characters intended to differentiate an authorized user or process (for the purpose of permitting access) from an unauthorized user, or put another way, a password is used to prove one’s identified, or authorize access to a resource.</a:t>
            </a:r>
          </a:p>
          <a:p>
            <a:r>
              <a:rPr lang="en-US" b="0" i="0" dirty="0">
                <a:effectLst/>
                <a:latin typeface="Roboto" panose="02000000000000000000" pitchFamily="2" charset="0"/>
              </a:rPr>
              <a:t> It’s strongly implied that a password is secret. </a:t>
            </a:r>
          </a:p>
          <a:p>
            <a:r>
              <a:rPr lang="en-US" b="0" i="0" dirty="0">
                <a:effectLst/>
                <a:latin typeface="Roboto" panose="02000000000000000000" pitchFamily="2" charset="0"/>
              </a:rPr>
              <a:t>A password is usually paired with a username or other mechanism to provide authentication.</a:t>
            </a:r>
            <a:endParaRPr lang="en-US" dirty="0"/>
          </a:p>
        </p:txBody>
      </p:sp>
    </p:spTree>
    <p:extLst>
      <p:ext uri="{BB962C8B-B14F-4D97-AF65-F5344CB8AC3E}">
        <p14:creationId xmlns:p14="http://schemas.microsoft.com/office/powerpoint/2010/main" val="983642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3CAAD-5621-7EE1-9E47-3D484344C559}"/>
              </a:ext>
            </a:extLst>
          </p:cNvPr>
          <p:cNvSpPr>
            <a:spLocks noGrp="1"/>
          </p:cNvSpPr>
          <p:nvPr>
            <p:ph type="title"/>
          </p:nvPr>
        </p:nvSpPr>
        <p:spPr/>
        <p:txBody>
          <a:bodyPr/>
          <a:lstStyle/>
          <a:p>
            <a:r>
              <a:rPr lang="en-US" dirty="0"/>
              <a:t>Link of the material used</a:t>
            </a:r>
          </a:p>
        </p:txBody>
      </p:sp>
      <p:sp>
        <p:nvSpPr>
          <p:cNvPr id="3" name="Content Placeholder 2">
            <a:extLst>
              <a:ext uri="{FF2B5EF4-FFF2-40B4-BE49-F238E27FC236}">
                <a16:creationId xmlns:a16="http://schemas.microsoft.com/office/drawing/2014/main" id="{F1614892-03F5-C985-9A62-823A480F9F0B}"/>
              </a:ext>
            </a:extLst>
          </p:cNvPr>
          <p:cNvSpPr>
            <a:spLocks noGrp="1"/>
          </p:cNvSpPr>
          <p:nvPr>
            <p:ph idx="1"/>
          </p:nvPr>
        </p:nvSpPr>
        <p:spPr/>
        <p:txBody>
          <a:bodyPr/>
          <a:lstStyle/>
          <a:p>
            <a:r>
              <a:rPr lang="en-US" dirty="0"/>
              <a:t>https://github.com/Sagar-Sharma-7/CLI_password_generator-/blob/main/program/app1.py</a:t>
            </a:r>
          </a:p>
        </p:txBody>
      </p:sp>
    </p:spTree>
    <p:extLst>
      <p:ext uri="{BB962C8B-B14F-4D97-AF65-F5344CB8AC3E}">
        <p14:creationId xmlns:p14="http://schemas.microsoft.com/office/powerpoint/2010/main" val="3506652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39A3E-AF83-2D43-3401-81E37703261A}"/>
              </a:ext>
            </a:extLst>
          </p:cNvPr>
          <p:cNvSpPr>
            <a:spLocks noGrp="1"/>
          </p:cNvSpPr>
          <p:nvPr>
            <p:ph type="title"/>
          </p:nvPr>
        </p:nvSpPr>
        <p:spPr/>
        <p:txBody>
          <a:bodyPr/>
          <a:lstStyle/>
          <a:p>
            <a:r>
              <a:rPr lang="en-US" dirty="0"/>
              <a:t>Points on customization </a:t>
            </a:r>
          </a:p>
        </p:txBody>
      </p:sp>
      <p:sp>
        <p:nvSpPr>
          <p:cNvPr id="3" name="Content Placeholder 2">
            <a:extLst>
              <a:ext uri="{FF2B5EF4-FFF2-40B4-BE49-F238E27FC236}">
                <a16:creationId xmlns:a16="http://schemas.microsoft.com/office/drawing/2014/main" id="{8A38E284-3217-27A6-EC54-C9BF542041B7}"/>
              </a:ext>
            </a:extLst>
          </p:cNvPr>
          <p:cNvSpPr>
            <a:spLocks noGrp="1"/>
          </p:cNvSpPr>
          <p:nvPr>
            <p:ph idx="1"/>
          </p:nvPr>
        </p:nvSpPr>
        <p:spPr/>
        <p:txBody>
          <a:bodyPr>
            <a:normAutofit/>
          </a:bodyPr>
          <a:lstStyle/>
          <a:p>
            <a:r>
              <a:rPr lang="en-US" dirty="0"/>
              <a:t>I have used two import modules they are: random, string </a:t>
            </a:r>
          </a:p>
          <a:p>
            <a:r>
              <a:rPr lang="en-US" dirty="0"/>
              <a:t>Random module: The module is used to pick the random numbers, alphabets and special characters and store into the give variable.</a:t>
            </a:r>
          </a:p>
          <a:p>
            <a:r>
              <a:rPr lang="en-US" dirty="0"/>
              <a:t>String module: The string module is used to define the string predefined functions that are used in the code to store the string values in the variable that are alphabets, numbers and punctuations.</a:t>
            </a:r>
          </a:p>
          <a:p>
            <a:r>
              <a:rPr lang="en-US" dirty="0"/>
              <a:t>My code contains maximum password length of 12 characters that stores three types of values.</a:t>
            </a:r>
          </a:p>
          <a:p>
            <a:r>
              <a:rPr lang="en-US" dirty="0"/>
              <a:t>From the above conditions the code generates random mixed values password and print on the console.</a:t>
            </a:r>
          </a:p>
        </p:txBody>
      </p:sp>
    </p:spTree>
    <p:extLst>
      <p:ext uri="{BB962C8B-B14F-4D97-AF65-F5344CB8AC3E}">
        <p14:creationId xmlns:p14="http://schemas.microsoft.com/office/powerpoint/2010/main" val="3656816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CB726E-EFEE-4A14-0596-91F9304FC6A2}"/>
              </a:ext>
            </a:extLst>
          </p:cNvPr>
          <p:cNvSpPr txBox="1"/>
          <p:nvPr/>
        </p:nvSpPr>
        <p:spPr>
          <a:xfrm>
            <a:off x="1326995" y="903249"/>
            <a:ext cx="9445083" cy="5632311"/>
          </a:xfrm>
          <a:prstGeom prst="rect">
            <a:avLst/>
          </a:prstGeom>
          <a:noFill/>
        </p:spPr>
        <p:txBody>
          <a:bodyPr wrap="square" rtlCol="0">
            <a:spAutoFit/>
          </a:bodyPr>
          <a:lstStyle/>
          <a:p>
            <a:r>
              <a:rPr lang="en-US" dirty="0"/>
              <a:t>I have learned from this project they are two main modules </a:t>
            </a:r>
          </a:p>
          <a:p>
            <a:pPr marL="342900" indent="-342900">
              <a:buFont typeface="+mj-lt"/>
              <a:buAutoNum type="arabicPeriod"/>
            </a:pPr>
            <a:r>
              <a:rPr lang="en-US" dirty="0"/>
              <a:t>Random Module</a:t>
            </a:r>
          </a:p>
          <a:p>
            <a:pPr marL="342900" indent="-342900">
              <a:buFont typeface="+mj-lt"/>
              <a:buAutoNum type="arabicPeriod"/>
            </a:pPr>
            <a:r>
              <a:rPr lang="en-US" dirty="0"/>
              <a:t>String Module</a:t>
            </a:r>
          </a:p>
          <a:p>
            <a:endParaRPr lang="en-US" dirty="0"/>
          </a:p>
          <a:p>
            <a:r>
              <a:rPr lang="en-US" dirty="0"/>
              <a:t>Random Module: The random module is used to pick the random numbers, alphabets or special characters that are used to generated random values from the given input from the user.</a:t>
            </a:r>
          </a:p>
          <a:p>
            <a:endParaRPr lang="en-US" dirty="0"/>
          </a:p>
          <a:p>
            <a:r>
              <a:rPr lang="en-US" dirty="0"/>
              <a:t>String Module: The string module is used to define the predefine functions of the are used in the strings to store the value of the password that is generate in the code.</a:t>
            </a:r>
          </a:p>
          <a:p>
            <a:endParaRPr lang="en-US" dirty="0"/>
          </a:p>
          <a:p>
            <a:r>
              <a:rPr lang="en-US" dirty="0"/>
              <a:t>Security Considerations: While this example generates passwords, ensuring password strength involves more than just random characters. Considerations such as avoiding easily guessable patterns, using a cryptographically secure random generator, and allowing users to create passwords within recommended guidelines are important for real-world applications.</a:t>
            </a:r>
          </a:p>
          <a:p>
            <a:endParaRPr lang="en-US" dirty="0"/>
          </a:p>
          <a:p>
            <a:r>
              <a:rPr lang="en-US" dirty="0"/>
              <a:t>These concepts lay a foundation not only for creating a password generator but also for understanding user input, string manipulation, and security considerations in programming.</a:t>
            </a:r>
          </a:p>
        </p:txBody>
      </p:sp>
    </p:spTree>
    <p:extLst>
      <p:ext uri="{BB962C8B-B14F-4D97-AF65-F5344CB8AC3E}">
        <p14:creationId xmlns:p14="http://schemas.microsoft.com/office/powerpoint/2010/main" val="296874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ree Thanks PowerPoint Templates and Google Slides Themes">
            <a:extLst>
              <a:ext uri="{FF2B5EF4-FFF2-40B4-BE49-F238E27FC236}">
                <a16:creationId xmlns:a16="http://schemas.microsoft.com/office/drawing/2014/main" id="{76A7ED17-E947-E0C4-DF14-10B99B0A68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6947" y="1721469"/>
            <a:ext cx="6110867" cy="3415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4302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43A4505A38F3048AE35304B85284243" ma:contentTypeVersion="11" ma:contentTypeDescription="Create a new document." ma:contentTypeScope="" ma:versionID="b4d3f11b27c1fec3fab24b8904b08c90">
  <xsd:schema xmlns:xsd="http://www.w3.org/2001/XMLSchema" xmlns:xs="http://www.w3.org/2001/XMLSchema" xmlns:p="http://schemas.microsoft.com/office/2006/metadata/properties" xmlns:ns3="f4a9897a-28a2-4cc9-94e5-c5e7c12c60ee" xmlns:ns4="3248456b-8a48-46f7-9593-87ef1ba08e8f" targetNamespace="http://schemas.microsoft.com/office/2006/metadata/properties" ma:root="true" ma:fieldsID="57f7e0d278981837eef93cc3a82fbaa8" ns3:_="" ns4:_="">
    <xsd:import namespace="f4a9897a-28a2-4cc9-94e5-c5e7c12c60ee"/>
    <xsd:import namespace="3248456b-8a48-46f7-9593-87ef1ba08e8f"/>
    <xsd:element name="properties">
      <xsd:complexType>
        <xsd:sequence>
          <xsd:element name="documentManagement">
            <xsd:complexType>
              <xsd:all>
                <xsd:element ref="ns3:_activity" minOccurs="0"/>
                <xsd:element ref="ns3:MediaServiceMetadata" minOccurs="0"/>
                <xsd:element ref="ns3:MediaServiceFastMetadata" minOccurs="0"/>
                <xsd:element ref="ns3:MediaServiceObjectDetectorVersion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a9897a-28a2-4cc9-94e5-c5e7c12c60ee"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248456b-8a48-46f7-9593-87ef1ba08e8f"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f4a9897a-28a2-4cc9-94e5-c5e7c12c60ee" xsi:nil="true"/>
  </documentManagement>
</p:properties>
</file>

<file path=customXml/itemProps1.xml><?xml version="1.0" encoding="utf-8"?>
<ds:datastoreItem xmlns:ds="http://schemas.openxmlformats.org/officeDocument/2006/customXml" ds:itemID="{B74C2FED-9917-4794-9EEA-3AA61AA3DF9D}">
  <ds:schemaRefs>
    <ds:schemaRef ds:uri="http://schemas.microsoft.com/sharepoint/v3/contenttype/forms"/>
  </ds:schemaRefs>
</ds:datastoreItem>
</file>

<file path=customXml/itemProps2.xml><?xml version="1.0" encoding="utf-8"?>
<ds:datastoreItem xmlns:ds="http://schemas.openxmlformats.org/officeDocument/2006/customXml" ds:itemID="{6430FF8E-F542-438B-AB50-B3871B0057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4a9897a-28a2-4cc9-94e5-c5e7c12c60ee"/>
    <ds:schemaRef ds:uri="3248456b-8a48-46f7-9593-87ef1ba08e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3702C5E-9C76-4006-8C3D-FFB57C598B78}">
  <ds:schemaRefs>
    <ds:schemaRef ds:uri="f4a9897a-28a2-4cc9-94e5-c5e7c12c60ee"/>
    <ds:schemaRef ds:uri="http://purl.org/dc/elements/1.1/"/>
    <ds:schemaRef ds:uri="http://purl.org/dc/dcmitype/"/>
    <ds:schemaRef ds:uri="http://www.w3.org/XML/1998/namespace"/>
    <ds:schemaRef ds:uri="http://schemas.microsoft.com/office/2006/documentManagement/types"/>
    <ds:schemaRef ds:uri="http://schemas.microsoft.com/office/2006/metadata/properties"/>
    <ds:schemaRef ds:uri="3248456b-8a48-46f7-9593-87ef1ba08e8f"/>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Ion</Template>
  <TotalTime>110</TotalTime>
  <Words>387</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Century Gothic</vt:lpstr>
      <vt:lpstr>Roboto</vt:lpstr>
      <vt:lpstr>Times New Roman</vt:lpstr>
      <vt:lpstr>Wingdings 3</vt:lpstr>
      <vt:lpstr>Ion</vt:lpstr>
      <vt:lpstr>PASSWORD                                      </vt:lpstr>
      <vt:lpstr>WHAT IS A PASSWORD ?</vt:lpstr>
      <vt:lpstr>Link of the material used</vt:lpstr>
      <vt:lpstr>Points on customization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PASSWORD</dc:title>
  <dc:creator>Shaik, Mr. Jamal Vali</dc:creator>
  <cp:lastModifiedBy>Shaik, Mr. Jamal Vali</cp:lastModifiedBy>
  <cp:revision>2</cp:revision>
  <dcterms:created xsi:type="dcterms:W3CDTF">2023-12-13T04:54:31Z</dcterms:created>
  <dcterms:modified xsi:type="dcterms:W3CDTF">2023-12-13T17:13:29Z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0x010100243A4505A38F3048AE35304B85284243</vt:lpwstr>
  </property>
</Properties>
</file>