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53"/>
  </p:normalViewPr>
  <p:slideViewPr>
    <p:cSldViewPr snapToGrid="0">
      <p:cViewPr varScale="1">
        <p:scale>
          <a:sx n="113" d="100"/>
          <a:sy n="113"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C64B1D6-B6CA-514E-A656-B5A735163790}" type="datetimeFigureOut">
              <a:rPr lang="en-US" smtClean="0"/>
              <a:t>12/12/23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84FE4-57AE-174B-994B-B2BDCD53EAA3}" type="slidenum">
              <a:rPr lang="en-US" smtClean="0"/>
              <a:t>‹#›</a:t>
            </a:fld>
            <a:endParaRPr lang="en-US"/>
          </a:p>
        </p:txBody>
      </p:sp>
    </p:spTree>
    <p:extLst>
      <p:ext uri="{BB962C8B-B14F-4D97-AF65-F5344CB8AC3E}">
        <p14:creationId xmlns:p14="http://schemas.microsoft.com/office/powerpoint/2010/main" val="21964221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4B1D6-B6CA-514E-A656-B5A735163790}"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84FE4-57AE-174B-994B-B2BDCD53EAA3}" type="slidenum">
              <a:rPr lang="en-US" smtClean="0"/>
              <a:t>‹#›</a:t>
            </a:fld>
            <a:endParaRPr lang="en-US"/>
          </a:p>
        </p:txBody>
      </p:sp>
    </p:spTree>
    <p:extLst>
      <p:ext uri="{BB962C8B-B14F-4D97-AF65-F5344CB8AC3E}">
        <p14:creationId xmlns:p14="http://schemas.microsoft.com/office/powerpoint/2010/main" val="184758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4B1D6-B6CA-514E-A656-B5A735163790}"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84FE4-57AE-174B-994B-B2BDCD53EAA3}" type="slidenum">
              <a:rPr lang="en-US" smtClean="0"/>
              <a:t>‹#›</a:t>
            </a:fld>
            <a:endParaRPr lang="en-US"/>
          </a:p>
        </p:txBody>
      </p:sp>
    </p:spTree>
    <p:extLst>
      <p:ext uri="{BB962C8B-B14F-4D97-AF65-F5344CB8AC3E}">
        <p14:creationId xmlns:p14="http://schemas.microsoft.com/office/powerpoint/2010/main" val="2469413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64B1D6-B6CA-514E-A656-B5A735163790}" type="datetimeFigureOut">
              <a:rPr lang="en-US" smtClean="0"/>
              <a:t>12/12/23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84FE4-57AE-174B-994B-B2BDCD53EAA3}" type="slidenum">
              <a:rPr lang="en-US" smtClean="0"/>
              <a:t>‹#›</a:t>
            </a:fld>
            <a:endParaRPr lang="en-US"/>
          </a:p>
        </p:txBody>
      </p:sp>
    </p:spTree>
    <p:extLst>
      <p:ext uri="{BB962C8B-B14F-4D97-AF65-F5344CB8AC3E}">
        <p14:creationId xmlns:p14="http://schemas.microsoft.com/office/powerpoint/2010/main" val="243560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C64B1D6-B6CA-514E-A656-B5A735163790}" type="datetimeFigureOut">
              <a:rPr lang="en-US" smtClean="0"/>
              <a:t>12/12/23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84FE4-57AE-174B-994B-B2BDCD53EAA3}" type="slidenum">
              <a:rPr lang="en-US" smtClean="0"/>
              <a:t>‹#›</a:t>
            </a:fld>
            <a:endParaRPr lang="en-US"/>
          </a:p>
        </p:txBody>
      </p:sp>
    </p:spTree>
    <p:extLst>
      <p:ext uri="{BB962C8B-B14F-4D97-AF65-F5344CB8AC3E}">
        <p14:creationId xmlns:p14="http://schemas.microsoft.com/office/powerpoint/2010/main" val="13745100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C64B1D6-B6CA-514E-A656-B5A735163790}" type="datetimeFigureOut">
              <a:rPr lang="en-US" smtClean="0"/>
              <a:t>12/12/23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184FE4-57AE-174B-994B-B2BDCD53EAA3}" type="slidenum">
              <a:rPr lang="en-US" smtClean="0"/>
              <a:t>‹#›</a:t>
            </a:fld>
            <a:endParaRPr lang="en-US"/>
          </a:p>
        </p:txBody>
      </p:sp>
    </p:spTree>
    <p:extLst>
      <p:ext uri="{BB962C8B-B14F-4D97-AF65-F5344CB8AC3E}">
        <p14:creationId xmlns:p14="http://schemas.microsoft.com/office/powerpoint/2010/main" val="148492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C64B1D6-B6CA-514E-A656-B5A735163790}" type="datetimeFigureOut">
              <a:rPr lang="en-US" smtClean="0"/>
              <a:t>12/12/23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84FE4-57AE-174B-994B-B2BDCD53EAA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8582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64B1D6-B6CA-514E-A656-B5A735163790}" type="datetimeFigureOut">
              <a:rPr lang="en-US" smtClean="0"/>
              <a:t>12/12/23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84FE4-57AE-174B-994B-B2BDCD53EAA3}" type="slidenum">
              <a:rPr lang="en-US" smtClean="0"/>
              <a:t>‹#›</a:t>
            </a:fld>
            <a:endParaRPr lang="en-US"/>
          </a:p>
        </p:txBody>
      </p:sp>
    </p:spTree>
    <p:extLst>
      <p:ext uri="{BB962C8B-B14F-4D97-AF65-F5344CB8AC3E}">
        <p14:creationId xmlns:p14="http://schemas.microsoft.com/office/powerpoint/2010/main" val="41870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4B1D6-B6CA-514E-A656-B5A735163790}" type="datetimeFigureOut">
              <a:rPr lang="en-US" smtClean="0"/>
              <a:t>12/12/23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84FE4-57AE-174B-994B-B2BDCD53EAA3}" type="slidenum">
              <a:rPr lang="en-US" smtClean="0"/>
              <a:t>‹#›</a:t>
            </a:fld>
            <a:endParaRPr lang="en-US"/>
          </a:p>
        </p:txBody>
      </p:sp>
    </p:spTree>
    <p:extLst>
      <p:ext uri="{BB962C8B-B14F-4D97-AF65-F5344CB8AC3E}">
        <p14:creationId xmlns:p14="http://schemas.microsoft.com/office/powerpoint/2010/main" val="226017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C64B1D6-B6CA-514E-A656-B5A735163790}" type="datetimeFigureOut">
              <a:rPr lang="en-US" smtClean="0"/>
              <a:t>12/12/23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3184FE4-57AE-174B-994B-B2BDCD53EAA3}" type="slidenum">
              <a:rPr lang="en-US" smtClean="0"/>
              <a:t>‹#›</a:t>
            </a:fld>
            <a:endParaRPr lang="en-US"/>
          </a:p>
        </p:txBody>
      </p:sp>
    </p:spTree>
    <p:extLst>
      <p:ext uri="{BB962C8B-B14F-4D97-AF65-F5344CB8AC3E}">
        <p14:creationId xmlns:p14="http://schemas.microsoft.com/office/powerpoint/2010/main" val="18828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C64B1D6-B6CA-514E-A656-B5A735163790}" type="datetimeFigureOut">
              <a:rPr lang="en-US" smtClean="0"/>
              <a:t>12/12/23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3184FE4-57AE-174B-994B-B2BDCD53EAA3}" type="slidenum">
              <a:rPr lang="en-US" smtClean="0"/>
              <a:t>‹#›</a:t>
            </a:fld>
            <a:endParaRPr lang="en-US"/>
          </a:p>
        </p:txBody>
      </p:sp>
    </p:spTree>
    <p:extLst>
      <p:ext uri="{BB962C8B-B14F-4D97-AF65-F5344CB8AC3E}">
        <p14:creationId xmlns:p14="http://schemas.microsoft.com/office/powerpoint/2010/main" val="398652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C64B1D6-B6CA-514E-A656-B5A735163790}" type="datetimeFigureOut">
              <a:rPr lang="en-US" smtClean="0"/>
              <a:t>12/12/23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3184FE4-57AE-174B-994B-B2BDCD53EAA3}" type="slidenum">
              <a:rPr lang="en-US" smtClean="0"/>
              <a:t>‹#›</a:t>
            </a:fld>
            <a:endParaRPr lang="en-US"/>
          </a:p>
        </p:txBody>
      </p:sp>
    </p:spTree>
    <p:extLst>
      <p:ext uri="{BB962C8B-B14F-4D97-AF65-F5344CB8AC3E}">
        <p14:creationId xmlns:p14="http://schemas.microsoft.com/office/powerpoint/2010/main" val="1001596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1BF0-848F-AC6D-4D9B-266E2EEC7595}"/>
              </a:ext>
            </a:extLst>
          </p:cNvPr>
          <p:cNvSpPr>
            <a:spLocks noGrp="1"/>
          </p:cNvSpPr>
          <p:nvPr>
            <p:ph type="ctrTitle"/>
          </p:nvPr>
        </p:nvSpPr>
        <p:spPr/>
        <p:txBody>
          <a:bodyPr/>
          <a:lstStyle/>
          <a:p>
            <a:r>
              <a:rPr lang="en-US" dirty="0"/>
              <a:t>TIC-TAC-TOE</a:t>
            </a:r>
          </a:p>
        </p:txBody>
      </p:sp>
      <p:sp>
        <p:nvSpPr>
          <p:cNvPr id="3" name="Subtitle 2">
            <a:extLst>
              <a:ext uri="{FF2B5EF4-FFF2-40B4-BE49-F238E27FC236}">
                <a16:creationId xmlns:a16="http://schemas.microsoft.com/office/drawing/2014/main" id="{D28B3F21-D08E-63DA-E3E6-8C0308235676}"/>
              </a:ext>
            </a:extLst>
          </p:cNvPr>
          <p:cNvSpPr>
            <a:spLocks noGrp="1"/>
          </p:cNvSpPr>
          <p:nvPr>
            <p:ph type="subTitle" idx="1"/>
          </p:nvPr>
        </p:nvSpPr>
        <p:spPr/>
        <p:txBody>
          <a:bodyPr>
            <a:normAutofit fontScale="85000" lnSpcReduction="10000"/>
          </a:bodyPr>
          <a:lstStyle/>
          <a:p>
            <a:endParaRPr lang="en-US" dirty="0"/>
          </a:p>
          <a:p>
            <a:endParaRPr lang="en-US" dirty="0"/>
          </a:p>
          <a:p>
            <a:r>
              <a:rPr lang="en-US" dirty="0"/>
              <a:t>                                                                             Kumar </a:t>
            </a:r>
            <a:r>
              <a:rPr lang="en-US" dirty="0" err="1"/>
              <a:t>Avinash</a:t>
            </a:r>
            <a:r>
              <a:rPr lang="en-US" dirty="0"/>
              <a:t> </a:t>
            </a:r>
            <a:r>
              <a:rPr lang="en-US" dirty="0" err="1"/>
              <a:t>Sanku</a:t>
            </a:r>
            <a:endParaRPr lang="en-US" dirty="0"/>
          </a:p>
        </p:txBody>
      </p:sp>
    </p:spTree>
    <p:extLst>
      <p:ext uri="{BB962C8B-B14F-4D97-AF65-F5344CB8AC3E}">
        <p14:creationId xmlns:p14="http://schemas.microsoft.com/office/powerpoint/2010/main" val="2214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C0F4-FB37-2E02-9EEF-0F885BB0EC45}"/>
              </a:ext>
            </a:extLst>
          </p:cNvPr>
          <p:cNvSpPr>
            <a:spLocks noGrp="1"/>
          </p:cNvSpPr>
          <p:nvPr>
            <p:ph type="title"/>
          </p:nvPr>
        </p:nvSpPr>
        <p:spPr/>
        <p:txBody>
          <a:bodyPr/>
          <a:lstStyle/>
          <a:p>
            <a:r>
              <a:rPr lang="en-US" dirty="0"/>
              <a:t>What is tic-tac-toe?</a:t>
            </a:r>
          </a:p>
        </p:txBody>
      </p:sp>
      <p:sp>
        <p:nvSpPr>
          <p:cNvPr id="3" name="Content Placeholder 2">
            <a:extLst>
              <a:ext uri="{FF2B5EF4-FFF2-40B4-BE49-F238E27FC236}">
                <a16:creationId xmlns:a16="http://schemas.microsoft.com/office/drawing/2014/main" id="{86DE37F8-8FB7-B46A-2C53-F22716CF682E}"/>
              </a:ext>
            </a:extLst>
          </p:cNvPr>
          <p:cNvSpPr>
            <a:spLocks noGrp="1"/>
          </p:cNvSpPr>
          <p:nvPr>
            <p:ph idx="1"/>
          </p:nvPr>
        </p:nvSpPr>
        <p:spPr/>
        <p:txBody>
          <a:bodyPr>
            <a:normAutofit fontScale="77500" lnSpcReduction="20000"/>
          </a:bodyPr>
          <a:lstStyle/>
          <a:p>
            <a:r>
              <a:rPr lang="en-US" dirty="0"/>
              <a:t>Tic-tac-toe, also known as </a:t>
            </a:r>
            <a:r>
              <a:rPr lang="en-US" dirty="0" err="1"/>
              <a:t>noughts</a:t>
            </a:r>
            <a:r>
              <a:rPr lang="en-US" dirty="0"/>
              <a:t> and crosses or </a:t>
            </a:r>
            <a:r>
              <a:rPr lang="en-US" dirty="0" err="1"/>
              <a:t>Xs</a:t>
            </a:r>
            <a:r>
              <a:rPr lang="en-US" dirty="0"/>
              <a:t> and </a:t>
            </a:r>
            <a:r>
              <a:rPr lang="en-US" dirty="0" err="1"/>
              <a:t>Os</a:t>
            </a:r>
            <a:r>
              <a:rPr lang="en-US" dirty="0"/>
              <a:t>, is a paper-and-pencil game for two players who take turns marking the spaces in a three-by-three grid with X or O. </a:t>
            </a:r>
          </a:p>
          <a:p>
            <a:r>
              <a:rPr lang="en-US" dirty="0"/>
              <a:t>The player who succeeds in placing three of their marks in a horizontal, vertical, or diagonal row is the winner 1. The game is played on a three-by-three grid by two players, who alternately place the marks X and O in one of the nine spaces in the grid. </a:t>
            </a:r>
          </a:p>
          <a:p>
            <a:r>
              <a:rPr lang="en-US" dirty="0"/>
              <a:t>There is no universally agreed rule as to who plays first, but in this explanation, the convention that X plays first is used. Players soon discover that the best play from both parties leads to a draw. </a:t>
            </a:r>
          </a:p>
          <a:p>
            <a:r>
              <a:rPr lang="en-US" dirty="0"/>
              <a:t>Hence, tic-tac-toe is often played by young children who may not have discovered the optimal strategy. Because of the simplicity of tic-tac-toe, it is often used as a pedagogical tool for teaching the concepts of good sportsmanship and the branch of artificial intelligence that deals with the searching of game trees. </a:t>
            </a:r>
          </a:p>
          <a:p>
            <a:r>
              <a:rPr lang="en-US" dirty="0"/>
              <a:t>It is straightforward to write a computer program to play tic-tac-toe perfectly or to enumerate the 765 essentially different positions (the state space complexity) or the 26,830 possible games up to rotations and reflections (the game tree complexity) on this space.</a:t>
            </a:r>
          </a:p>
        </p:txBody>
      </p:sp>
    </p:spTree>
    <p:extLst>
      <p:ext uri="{BB962C8B-B14F-4D97-AF65-F5344CB8AC3E}">
        <p14:creationId xmlns:p14="http://schemas.microsoft.com/office/powerpoint/2010/main" val="286676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0750-B817-134B-847A-7F08D80B0C8E}"/>
              </a:ext>
            </a:extLst>
          </p:cNvPr>
          <p:cNvSpPr>
            <a:spLocks noGrp="1"/>
          </p:cNvSpPr>
          <p:nvPr>
            <p:ph type="title"/>
          </p:nvPr>
        </p:nvSpPr>
        <p:spPr/>
        <p:txBody>
          <a:bodyPr/>
          <a:lstStyle/>
          <a:p>
            <a:r>
              <a:rPr lang="en-US" dirty="0"/>
              <a:t>Material Used?</a:t>
            </a:r>
          </a:p>
        </p:txBody>
      </p:sp>
      <p:sp>
        <p:nvSpPr>
          <p:cNvPr id="3" name="Content Placeholder 2">
            <a:extLst>
              <a:ext uri="{FF2B5EF4-FFF2-40B4-BE49-F238E27FC236}">
                <a16:creationId xmlns:a16="http://schemas.microsoft.com/office/drawing/2014/main" id="{A52A9C41-DAF3-601F-F70F-C4F6D5A1D15E}"/>
              </a:ext>
            </a:extLst>
          </p:cNvPr>
          <p:cNvSpPr>
            <a:spLocks noGrp="1"/>
          </p:cNvSpPr>
          <p:nvPr>
            <p:ph idx="1"/>
          </p:nvPr>
        </p:nvSpPr>
        <p:spPr/>
        <p:txBody>
          <a:bodyPr/>
          <a:lstStyle/>
          <a:p>
            <a:r>
              <a:rPr lang="en-US" dirty="0"/>
              <a:t>https://</a:t>
            </a:r>
            <a:r>
              <a:rPr lang="en-US" dirty="0" err="1"/>
              <a:t>gist.github.com</a:t>
            </a:r>
            <a:r>
              <a:rPr lang="en-US" dirty="0"/>
              <a:t>/qianguigui1104/edb3b11b33c78e5894aad7908c773353</a:t>
            </a:r>
          </a:p>
        </p:txBody>
      </p:sp>
    </p:spTree>
    <p:extLst>
      <p:ext uri="{BB962C8B-B14F-4D97-AF65-F5344CB8AC3E}">
        <p14:creationId xmlns:p14="http://schemas.microsoft.com/office/powerpoint/2010/main" val="190588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8666-3625-ADA4-1E76-0F97B8AE952F}"/>
              </a:ext>
            </a:extLst>
          </p:cNvPr>
          <p:cNvSpPr>
            <a:spLocks noGrp="1"/>
          </p:cNvSpPr>
          <p:nvPr>
            <p:ph type="title"/>
          </p:nvPr>
        </p:nvSpPr>
        <p:spPr/>
        <p:txBody>
          <a:bodyPr/>
          <a:lstStyle/>
          <a:p>
            <a:r>
              <a:rPr lang="en-US" dirty="0"/>
              <a:t>Points on customization </a:t>
            </a:r>
          </a:p>
        </p:txBody>
      </p:sp>
      <p:sp>
        <p:nvSpPr>
          <p:cNvPr id="3" name="Content Placeholder 2">
            <a:extLst>
              <a:ext uri="{FF2B5EF4-FFF2-40B4-BE49-F238E27FC236}">
                <a16:creationId xmlns:a16="http://schemas.microsoft.com/office/drawing/2014/main" id="{BF6757D7-3573-5DF7-FE4F-1FA8FD07D7E8}"/>
              </a:ext>
            </a:extLst>
          </p:cNvPr>
          <p:cNvSpPr>
            <a:spLocks noGrp="1"/>
          </p:cNvSpPr>
          <p:nvPr>
            <p:ph idx="1"/>
          </p:nvPr>
        </p:nvSpPr>
        <p:spPr/>
        <p:txBody>
          <a:bodyPr>
            <a:normAutofit/>
          </a:bodyPr>
          <a:lstStyle/>
          <a:p>
            <a:r>
              <a:rPr lang="en-US" dirty="0"/>
              <a:t>I have made 5 functions in this code that which gives the blocks of the code to run and understandable.</a:t>
            </a:r>
          </a:p>
          <a:p>
            <a:r>
              <a:rPr lang="en-US" dirty="0"/>
              <a:t>In this program I have taken two players that are ‘X’s and ‘O’s which are used win or tie of the game.</a:t>
            </a:r>
          </a:p>
          <a:p>
            <a:r>
              <a:rPr lang="en-US" dirty="0"/>
              <a:t>I have displayed the players information to store and print in the cell format.</a:t>
            </a:r>
          </a:p>
          <a:p>
            <a:r>
              <a:rPr lang="en-US" dirty="0"/>
              <a:t>The player moves consider as 0, 1, or 2 if the player gives any one of the rows and columns to insert into correct and user required cells.</a:t>
            </a:r>
          </a:p>
          <a:p>
            <a:r>
              <a:rPr lang="en-US" dirty="0"/>
              <a:t>If the user try to insert into already excited column or row they I gives an error by using try and except method.</a:t>
            </a:r>
          </a:p>
        </p:txBody>
      </p:sp>
    </p:spTree>
    <p:extLst>
      <p:ext uri="{BB962C8B-B14F-4D97-AF65-F5344CB8AC3E}">
        <p14:creationId xmlns:p14="http://schemas.microsoft.com/office/powerpoint/2010/main" val="379128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D354F0-78CE-C30C-8321-B2FA4C3DD25E}"/>
              </a:ext>
            </a:extLst>
          </p:cNvPr>
          <p:cNvSpPr txBox="1"/>
          <p:nvPr/>
        </p:nvSpPr>
        <p:spPr>
          <a:xfrm>
            <a:off x="502355" y="1174045"/>
            <a:ext cx="11187289" cy="4247317"/>
          </a:xfrm>
          <a:prstGeom prst="rect">
            <a:avLst/>
          </a:prstGeom>
          <a:noFill/>
        </p:spPr>
        <p:txBody>
          <a:bodyPr wrap="square" rtlCol="0">
            <a:spAutoFit/>
          </a:bodyPr>
          <a:lstStyle/>
          <a:p>
            <a:r>
              <a:rPr lang="en-US" dirty="0"/>
              <a:t>While creating the Tic-Tac-Toe project, several concepts and practices were applied. Here's a list of things that were learned or reinforced:</a:t>
            </a:r>
          </a:p>
          <a:p>
            <a:endParaRPr lang="en-US" dirty="0"/>
          </a:p>
          <a:p>
            <a:r>
              <a:rPr lang="en-US" u="sng" dirty="0"/>
              <a:t>Control Flow:</a:t>
            </a:r>
          </a:p>
          <a:p>
            <a:r>
              <a:rPr lang="en-US" dirty="0"/>
              <a:t>Using loops, especially while loops for continuous gameplay.</a:t>
            </a:r>
          </a:p>
          <a:p>
            <a:r>
              <a:rPr lang="en-US" dirty="0"/>
              <a:t>Employing conditional statements (if, else) to make decisions based on the game state.</a:t>
            </a:r>
          </a:p>
          <a:p>
            <a:r>
              <a:rPr lang="en-US" u="sng" dirty="0"/>
              <a:t>Input Handling:</a:t>
            </a:r>
          </a:p>
          <a:p>
            <a:r>
              <a:rPr lang="en-US" dirty="0"/>
              <a:t>Accepting and processing user input using the input() function.</a:t>
            </a:r>
          </a:p>
          <a:p>
            <a:r>
              <a:rPr lang="en-US" dirty="0"/>
              <a:t>Handling potential errors in user input with try and except blocks.</a:t>
            </a:r>
          </a:p>
          <a:p>
            <a:r>
              <a:rPr lang="en-US" u="sng" dirty="0"/>
              <a:t>Logic and Algorithms:</a:t>
            </a:r>
          </a:p>
          <a:p>
            <a:r>
              <a:rPr lang="en-US" dirty="0"/>
              <a:t>Implementing the logic for checking a winning condition in rows, columns, and diagonals.</a:t>
            </a:r>
          </a:p>
          <a:p>
            <a:r>
              <a:rPr lang="en-US" dirty="0"/>
              <a:t>Checking for a tie or a draw condition when the board is full.</a:t>
            </a:r>
          </a:p>
          <a:p>
            <a:r>
              <a:rPr lang="en-US" u="sng" dirty="0"/>
              <a:t>String Formatting:</a:t>
            </a:r>
          </a:p>
          <a:p>
            <a:r>
              <a:rPr lang="en-US" dirty="0"/>
              <a:t>Using string formatting to display messages to the players.</a:t>
            </a:r>
          </a:p>
          <a:p>
            <a:endParaRPr lang="en-US" dirty="0"/>
          </a:p>
        </p:txBody>
      </p:sp>
    </p:spTree>
    <p:extLst>
      <p:ext uri="{BB962C8B-B14F-4D97-AF65-F5344CB8AC3E}">
        <p14:creationId xmlns:p14="http://schemas.microsoft.com/office/powerpoint/2010/main" val="247839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F95E1-9D0B-5C11-B715-8B59638CE4BF}"/>
              </a:ext>
            </a:extLst>
          </p:cNvPr>
          <p:cNvPicPr>
            <a:picLocks noChangeAspect="1"/>
          </p:cNvPicPr>
          <p:nvPr/>
        </p:nvPicPr>
        <p:blipFill>
          <a:blip r:embed="rId2"/>
          <a:stretch>
            <a:fillRect/>
          </a:stretch>
        </p:blipFill>
        <p:spPr>
          <a:xfrm>
            <a:off x="1986844" y="430388"/>
            <a:ext cx="7996297" cy="5997223"/>
          </a:xfrm>
          <a:prstGeom prst="rect">
            <a:avLst/>
          </a:prstGeom>
        </p:spPr>
      </p:pic>
    </p:spTree>
    <p:extLst>
      <p:ext uri="{BB962C8B-B14F-4D97-AF65-F5344CB8AC3E}">
        <p14:creationId xmlns:p14="http://schemas.microsoft.com/office/powerpoint/2010/main" val="7733624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{9BF7DF42-E23A-B747-90C4-583DD3628C4B}tf10001120</Template>
  <TotalTime>72</TotalTime>
  <Words>500</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TIC-TAC-TOE</vt:lpstr>
      <vt:lpstr>What is tic-tac-toe?</vt:lpstr>
      <vt:lpstr>Material Used?</vt:lpstr>
      <vt:lpstr>Points on customization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TIC-TAC-TOE</dc:title>
  <dc:creator>KumarAvinash Sanku</dc:creator>
  <cp:lastModifiedBy>KumarAvinash Sanku</cp:lastModifiedBy>
  <cp:revision>1</cp:revision>
  <dcterms:created xsi:type="dcterms:W3CDTF">2023-12-13T04:51:43Z</dcterms:created>
  <dcterms:modified xsi:type="dcterms:W3CDTF">2023-12-13T06:04:30Z</dcterms:modified>
</cp:coreProperties>
</file>