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93" r:id="rId2"/>
    <p:sldId id="306" r:id="rId3"/>
    <p:sldId id="259" r:id="rId4"/>
    <p:sldId id="258" r:id="rId5"/>
    <p:sldId id="281" r:id="rId6"/>
    <p:sldId id="308" r:id="rId7"/>
    <p:sldId id="309" r:id="rId8"/>
    <p:sldId id="310" r:id="rId9"/>
    <p:sldId id="307" r:id="rId10"/>
    <p:sldId id="311" r:id="rId11"/>
    <p:sldId id="312" r:id="rId12"/>
    <p:sldId id="313" r:id="rId13"/>
    <p:sldId id="314" r:id="rId14"/>
    <p:sldId id="260" r:id="rId15"/>
    <p:sldId id="297" r:id="rId16"/>
    <p:sldId id="261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282" r:id="rId27"/>
    <p:sldId id="288" r:id="rId28"/>
    <p:sldId id="290" r:id="rId29"/>
    <p:sldId id="283" r:id="rId30"/>
    <p:sldId id="256" r:id="rId31"/>
    <p:sldId id="291" r:id="rId32"/>
    <p:sldId id="294" r:id="rId33"/>
    <p:sldId id="295" r:id="rId34"/>
    <p:sldId id="284" r:id="rId35"/>
    <p:sldId id="257" r:id="rId36"/>
    <p:sldId id="292" r:id="rId37"/>
    <p:sldId id="296" r:id="rId38"/>
    <p:sldId id="285" r:id="rId39"/>
    <p:sldId id="298" r:id="rId40"/>
    <p:sldId id="262" r:id="rId41"/>
    <p:sldId id="263" r:id="rId42"/>
    <p:sldId id="264" r:id="rId43"/>
    <p:sldId id="265" r:id="rId44"/>
    <p:sldId id="266" r:id="rId45"/>
    <p:sldId id="267" r:id="rId46"/>
    <p:sldId id="268" r:id="rId47"/>
    <p:sldId id="269" r:id="rId48"/>
    <p:sldId id="270" r:id="rId49"/>
    <p:sldId id="271" r:id="rId50"/>
    <p:sldId id="272" r:id="rId51"/>
    <p:sldId id="273" r:id="rId52"/>
    <p:sldId id="274" r:id="rId53"/>
    <p:sldId id="275" r:id="rId54"/>
    <p:sldId id="276" r:id="rId55"/>
    <p:sldId id="277" r:id="rId56"/>
    <p:sldId id="278" r:id="rId57"/>
    <p:sldId id="279" r:id="rId58"/>
    <p:sldId id="289" r:id="rId59"/>
    <p:sldId id="280" r:id="rId60"/>
    <p:sldId id="286" r:id="rId61"/>
    <p:sldId id="287" r:id="rId62"/>
    <p:sldId id="300" r:id="rId63"/>
    <p:sldId id="301" r:id="rId64"/>
    <p:sldId id="302" r:id="rId65"/>
    <p:sldId id="303" r:id="rId66"/>
    <p:sldId id="304" r:id="rId67"/>
    <p:sldId id="299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5D5EF-B5CF-4B45-918B-7935FD014131}" v="4" dt="2023-02-16T22:46:26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61" autoAdjust="0"/>
  </p:normalViewPr>
  <p:slideViewPr>
    <p:cSldViewPr>
      <p:cViewPr varScale="1">
        <p:scale>
          <a:sx n="84" d="100"/>
          <a:sy n="84" d="100"/>
        </p:scale>
        <p:origin x="18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James" userId="058c6bb2-b524-4cb7-9445-5a9cc339bc6d" providerId="ADAL" clId="{27B5D5EF-B5CF-4B45-918B-7935FD014131}"/>
    <pc:docChg chg="custSel modSld">
      <pc:chgData name="Zhao,James" userId="058c6bb2-b524-4cb7-9445-5a9cc339bc6d" providerId="ADAL" clId="{27B5D5EF-B5CF-4B45-918B-7935FD014131}" dt="2023-02-16T22:53:05.550" v="21" actId="1076"/>
      <pc:docMkLst>
        <pc:docMk/>
      </pc:docMkLst>
      <pc:sldChg chg="addSp delSp modSp mod">
        <pc:chgData name="Zhao,James" userId="058c6bb2-b524-4cb7-9445-5a9cc339bc6d" providerId="ADAL" clId="{27B5D5EF-B5CF-4B45-918B-7935FD014131}" dt="2023-02-16T22:53:05.550" v="21" actId="1076"/>
        <pc:sldMkLst>
          <pc:docMk/>
          <pc:sldMk cId="4078268014" sldId="285"/>
        </pc:sldMkLst>
        <pc:picChg chg="add del mod">
          <ac:chgData name="Zhao,James" userId="058c6bb2-b524-4cb7-9445-5a9cc339bc6d" providerId="ADAL" clId="{27B5D5EF-B5CF-4B45-918B-7935FD014131}" dt="2023-02-16T22:41:19.778" v="3" actId="478"/>
          <ac:picMkLst>
            <pc:docMk/>
            <pc:sldMk cId="4078268014" sldId="285"/>
            <ac:picMk id="13" creationId="{D5DC79AF-958C-1725-2478-41954766A236}"/>
          </ac:picMkLst>
        </pc:picChg>
        <pc:picChg chg="add del mod">
          <ac:chgData name="Zhao,James" userId="058c6bb2-b524-4cb7-9445-5a9cc339bc6d" providerId="ADAL" clId="{27B5D5EF-B5CF-4B45-918B-7935FD014131}" dt="2023-02-16T22:44:00.440" v="8" actId="478"/>
          <ac:picMkLst>
            <pc:docMk/>
            <pc:sldMk cId="4078268014" sldId="285"/>
            <ac:picMk id="14" creationId="{747B29F6-EB4D-A3D0-9FD5-699352FF7188}"/>
          </ac:picMkLst>
        </pc:picChg>
        <pc:picChg chg="add del mod">
          <ac:chgData name="Zhao,James" userId="058c6bb2-b524-4cb7-9445-5a9cc339bc6d" providerId="ADAL" clId="{27B5D5EF-B5CF-4B45-918B-7935FD014131}" dt="2023-02-16T22:52:21.687" v="17" actId="478"/>
          <ac:picMkLst>
            <pc:docMk/>
            <pc:sldMk cId="4078268014" sldId="285"/>
            <ac:picMk id="15" creationId="{516A83A9-25F6-D02C-F332-51FB523FBDD9}"/>
          </ac:picMkLst>
        </pc:picChg>
        <pc:picChg chg="add del mod">
          <ac:chgData name="Zhao,James" userId="058c6bb2-b524-4cb7-9445-5a9cc339bc6d" providerId="ADAL" clId="{27B5D5EF-B5CF-4B45-918B-7935FD014131}" dt="2023-02-16T22:52:20.037" v="16" actId="478"/>
          <ac:picMkLst>
            <pc:docMk/>
            <pc:sldMk cId="4078268014" sldId="285"/>
            <ac:picMk id="16" creationId="{066C09E5-995C-574B-8FAA-BBDBD98675A5}"/>
          </ac:picMkLst>
        </pc:picChg>
        <pc:picChg chg="add mod">
          <ac:chgData name="Zhao,James" userId="058c6bb2-b524-4cb7-9445-5a9cc339bc6d" providerId="ADAL" clId="{27B5D5EF-B5CF-4B45-918B-7935FD014131}" dt="2023-02-16T22:53:05.550" v="21" actId="1076"/>
          <ac:picMkLst>
            <pc:docMk/>
            <pc:sldMk cId="4078268014" sldId="285"/>
            <ac:picMk id="18" creationId="{CDB0BBA0-8969-7B80-B656-644404FCA0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84595-4E10-4742-8506-D23C4A7B7CF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646A9-3ECA-4B52-A7DB-BDADA53FC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5473-ADFE-4EF6-8EDA-741FD5CCD5A0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2B6D-6C14-4D2D-B937-AC1EE1829235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C6D9-C615-4C5C-8B97-94F44D641C2C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C3A0-CC4F-4A16-AFC7-357A44549A4F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E46-F0B9-4EE8-8E1C-20AF14836BB1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85C-83B6-495E-8A35-FF493C9D4870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3757-FDCC-4C4B-96AA-BC9082EDA8D9}" type="datetime1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53E5-8808-4A4A-BC30-3AA6F837F545}" type="datetime1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AD91-F174-4960-BD22-A81737CF2738}" type="datetime1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1242-E026-4726-869C-1BF0D099A9D5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4FD4-C75B-4250-8520-2A3B89F9759F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22E52-46F6-46E4-85C5-BEF9EFAF535A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2E01-AB24-4DF4-BF01-467714C040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54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6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6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8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7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78.wmf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77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8.wmf"/><Relationship Id="rId7" Type="http://schemas.openxmlformats.org/officeDocument/2006/relationships/image" Target="../media/image63.wmf"/><Relationship Id="rId12" Type="http://schemas.openxmlformats.org/officeDocument/2006/relationships/image" Target="../media/image81.png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80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9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03651" y="1570814"/>
            <a:ext cx="0" cy="3710227"/>
          </a:xfrm>
          <a:prstGeom prst="line">
            <a:avLst/>
          </a:prstGeom>
          <a:ln w="19050">
            <a:solidFill>
              <a:srgbClr val="FEC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7F6C5F4-155E-4A5E-BFE6-62D21830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395" y="1123527"/>
            <a:ext cx="4859947" cy="4604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8B32F-F0BC-4BE6-A23A-0AB730A6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302E01-AB24-4DF4-BF01-467714C04017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CCD5D-E9A2-08CE-A1D1-12A817C5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15CBD-E6E9-36C0-5ECD-4DA1AAD88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85800"/>
            <a:ext cx="5500780" cy="1143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861CE4-0F79-2966-BCD4-3605846A5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133600"/>
            <a:ext cx="5500780" cy="1143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7F2A4-D458-45FF-1B36-4B55B2B3F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031" y="3657600"/>
            <a:ext cx="4724400" cy="1063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7AD0C0-F751-454B-2B49-1AD752066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177" y="4953000"/>
            <a:ext cx="3470718" cy="560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735C83-602F-DCE0-52C1-FED6AC808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177" y="5723898"/>
            <a:ext cx="1814259" cy="5711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F92EB0-156D-8534-D4A9-4FDF74E7149A}"/>
              </a:ext>
            </a:extLst>
          </p:cNvPr>
          <p:cNvSpPr txBox="1"/>
          <p:nvPr/>
        </p:nvSpPr>
        <p:spPr>
          <a:xfrm>
            <a:off x="5410200" y="6172200"/>
            <a:ext cx="338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need to get </a:t>
            </a:r>
            <a:r>
              <a:rPr lang="en-US" sz="2400" baseline="30000" dirty="0" err="1"/>
              <a:t>B</a:t>
            </a:r>
            <a:r>
              <a:rPr lang="en-US" sz="2400" dirty="0" err="1"/>
              <a:t>P</a:t>
            </a:r>
            <a:r>
              <a:rPr lang="en-US" sz="2400" baseline="-25000" dirty="0" err="1"/>
              <a:t>Ao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D6FFD7-1223-DBB6-0F5F-D224D0A6C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6346" y="5283189"/>
            <a:ext cx="3689733" cy="98108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BF088F-58CE-7799-7CC1-A0EB85D53022}"/>
              </a:ext>
            </a:extLst>
          </p:cNvPr>
          <p:cNvCxnSpPr>
            <a:cxnSpLocks/>
          </p:cNvCxnSpPr>
          <p:nvPr/>
        </p:nvCxnSpPr>
        <p:spPr>
          <a:xfrm>
            <a:off x="4876800" y="5074185"/>
            <a:ext cx="0" cy="1783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693042-5C97-47F2-A0BD-649A87E7FD52}"/>
              </a:ext>
            </a:extLst>
          </p:cNvPr>
          <p:cNvCxnSpPr/>
          <p:nvPr/>
        </p:nvCxnSpPr>
        <p:spPr>
          <a:xfrm flipV="1">
            <a:off x="4876800" y="5029200"/>
            <a:ext cx="4343400" cy="4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4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44DEE-F1B7-DB8D-E42E-B9DA5ED6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A3E02-C165-6D8A-6CE5-B99438D72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32940"/>
            <a:ext cx="4074446" cy="633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2BDBAE-7010-98C2-EABC-325B9F1CCBA3}"/>
              </a:ext>
            </a:extLst>
          </p:cNvPr>
          <p:cNvSpPr txBox="1"/>
          <p:nvPr/>
        </p:nvSpPr>
        <p:spPr>
          <a:xfrm>
            <a:off x="1066800" y="3048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equation to transform a point from A </a:t>
            </a:r>
            <a:r>
              <a:rPr lang="en-US" sz="2400" dirty="0" err="1"/>
              <a:t>coord</a:t>
            </a:r>
            <a:r>
              <a:rPr lang="en-US" sz="2400" dirty="0"/>
              <a:t> sys to B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BDAC3B1-2C43-1D7B-2028-57BBACB0B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422196"/>
              </p:ext>
            </p:extLst>
          </p:nvPr>
        </p:nvGraphicFramePr>
        <p:xfrm>
          <a:off x="1066800" y="1046806"/>
          <a:ext cx="3640405" cy="705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241200" progId="Equation.DSMT4">
                  <p:embed/>
                </p:oleObj>
              </mc:Choice>
              <mc:Fallback>
                <p:oleObj name="Equation" r:id="rId3" imgW="124452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BDAC3B1-2C43-1D7B-2028-57BBACB0B7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046806"/>
                        <a:ext cx="3640405" cy="705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3A81378-3713-BF5C-0914-245D737F6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819400"/>
            <a:ext cx="5622743" cy="684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4DC459-6A0D-7F2F-A445-CF9DD8EB1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202028"/>
            <a:ext cx="5089648" cy="9906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7712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30">
            <a:extLst>
              <a:ext uri="{FF2B5EF4-FFF2-40B4-BE49-F238E27FC236}">
                <a16:creationId xmlns:a16="http://schemas.microsoft.com/office/drawing/2014/main" id="{1CC1B294-5DAD-CEEC-58C2-157280301B16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685800"/>
            <a:ext cx="7829550" cy="5510213"/>
            <a:chOff x="358" y="432"/>
            <a:chExt cx="4932" cy="3471"/>
          </a:xfrm>
        </p:grpSpPr>
        <p:sp>
          <p:nvSpPr>
            <p:cNvPr id="18458" name="Freeform 4">
              <a:extLst>
                <a:ext uri="{FF2B5EF4-FFF2-40B4-BE49-F238E27FC236}">
                  <a16:creationId xmlns:a16="http://schemas.microsoft.com/office/drawing/2014/main" id="{DB21E4B2-B461-BBD5-D211-0B894DF1F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" y="3673"/>
              <a:ext cx="177" cy="44"/>
            </a:xfrm>
            <a:custGeom>
              <a:avLst/>
              <a:gdLst>
                <a:gd name="T0" fmla="*/ 0 w 1062"/>
                <a:gd name="T1" fmla="*/ 0 h 267"/>
                <a:gd name="T2" fmla="*/ 0 w 1062"/>
                <a:gd name="T3" fmla="*/ 0 h 267"/>
                <a:gd name="T4" fmla="*/ 0 w 1062"/>
                <a:gd name="T5" fmla="*/ 0 h 267"/>
                <a:gd name="T6" fmla="*/ 0 w 1062"/>
                <a:gd name="T7" fmla="*/ 0 h 267"/>
                <a:gd name="T8" fmla="*/ 0 w 1062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2"/>
                <a:gd name="T16" fmla="*/ 0 h 267"/>
                <a:gd name="T17" fmla="*/ 1062 w 1062"/>
                <a:gd name="T18" fmla="*/ 267 h 2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2" h="267">
                  <a:moveTo>
                    <a:pt x="163" y="0"/>
                  </a:moveTo>
                  <a:lnTo>
                    <a:pt x="0" y="133"/>
                  </a:lnTo>
                  <a:lnTo>
                    <a:pt x="1062" y="267"/>
                  </a:lnTo>
                  <a:lnTo>
                    <a:pt x="163" y="0"/>
                  </a:lnTo>
                  <a:lnTo>
                    <a:pt x="16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Freeform 5">
              <a:extLst>
                <a:ext uri="{FF2B5EF4-FFF2-40B4-BE49-F238E27FC236}">
                  <a16:creationId xmlns:a16="http://schemas.microsoft.com/office/drawing/2014/main" id="{B8C3855C-5103-EA34-3BD6-6E792730D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" y="3532"/>
              <a:ext cx="745" cy="152"/>
            </a:xfrm>
            <a:custGeom>
              <a:avLst/>
              <a:gdLst>
                <a:gd name="T0" fmla="*/ 0 w 4467"/>
                <a:gd name="T1" fmla="*/ 0 h 913"/>
                <a:gd name="T2" fmla="*/ 0 w 4467"/>
                <a:gd name="T3" fmla="*/ 0 h 913"/>
                <a:gd name="T4" fmla="*/ 0 w 4467"/>
                <a:gd name="T5" fmla="*/ 0 h 913"/>
                <a:gd name="T6" fmla="*/ 0 60000 65536"/>
                <a:gd name="T7" fmla="*/ 0 60000 65536"/>
                <a:gd name="T8" fmla="*/ 0 60000 65536"/>
                <a:gd name="T9" fmla="*/ 0 w 4467"/>
                <a:gd name="T10" fmla="*/ 0 h 913"/>
                <a:gd name="T11" fmla="*/ 4467 w 4467"/>
                <a:gd name="T12" fmla="*/ 913 h 9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67" h="913">
                  <a:moveTo>
                    <a:pt x="4467" y="91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Freeform 6">
              <a:extLst>
                <a:ext uri="{FF2B5EF4-FFF2-40B4-BE49-F238E27FC236}">
                  <a16:creationId xmlns:a16="http://schemas.microsoft.com/office/drawing/2014/main" id="{217ED0F9-9DC9-D31E-2D38-CEC70F3DC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" y="3831"/>
              <a:ext cx="110" cy="72"/>
            </a:xfrm>
            <a:custGeom>
              <a:avLst/>
              <a:gdLst>
                <a:gd name="T0" fmla="*/ 0 w 654"/>
                <a:gd name="T1" fmla="*/ 0 h 434"/>
                <a:gd name="T2" fmla="*/ 0 w 654"/>
                <a:gd name="T3" fmla="*/ 0 h 434"/>
                <a:gd name="T4" fmla="*/ 0 w 654"/>
                <a:gd name="T5" fmla="*/ 0 h 434"/>
                <a:gd name="T6" fmla="*/ 0 w 654"/>
                <a:gd name="T7" fmla="*/ 0 h 434"/>
                <a:gd name="T8" fmla="*/ 0 w 654"/>
                <a:gd name="T9" fmla="*/ 0 h 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4"/>
                <a:gd name="T16" fmla="*/ 0 h 434"/>
                <a:gd name="T17" fmla="*/ 654 w 654"/>
                <a:gd name="T18" fmla="*/ 434 h 4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4" h="434">
                  <a:moveTo>
                    <a:pt x="653" y="66"/>
                  </a:moveTo>
                  <a:lnTo>
                    <a:pt x="326" y="0"/>
                  </a:lnTo>
                  <a:lnTo>
                    <a:pt x="0" y="434"/>
                  </a:lnTo>
                  <a:lnTo>
                    <a:pt x="653" y="66"/>
                  </a:lnTo>
                  <a:lnTo>
                    <a:pt x="654" y="6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Freeform 7">
              <a:extLst>
                <a:ext uri="{FF2B5EF4-FFF2-40B4-BE49-F238E27FC236}">
                  <a16:creationId xmlns:a16="http://schemas.microsoft.com/office/drawing/2014/main" id="{35D9DA34-791C-F62C-1161-004A52969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" y="3532"/>
              <a:ext cx="372" cy="304"/>
            </a:xfrm>
            <a:custGeom>
              <a:avLst/>
              <a:gdLst>
                <a:gd name="T0" fmla="*/ 0 w 2234"/>
                <a:gd name="T1" fmla="*/ 0 h 1825"/>
                <a:gd name="T2" fmla="*/ 0 w 2234"/>
                <a:gd name="T3" fmla="*/ 0 h 1825"/>
                <a:gd name="T4" fmla="*/ 0 w 2234"/>
                <a:gd name="T5" fmla="*/ 0 h 1825"/>
                <a:gd name="T6" fmla="*/ 0 60000 65536"/>
                <a:gd name="T7" fmla="*/ 0 60000 65536"/>
                <a:gd name="T8" fmla="*/ 0 60000 65536"/>
                <a:gd name="T9" fmla="*/ 0 w 2234"/>
                <a:gd name="T10" fmla="*/ 0 h 1825"/>
                <a:gd name="T11" fmla="*/ 2234 w 2234"/>
                <a:gd name="T12" fmla="*/ 1825 h 18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4" h="1825">
                  <a:moveTo>
                    <a:pt x="0" y="1825"/>
                  </a:moveTo>
                  <a:lnTo>
                    <a:pt x="2233" y="0"/>
                  </a:lnTo>
                  <a:lnTo>
                    <a:pt x="22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Freeform 8">
              <a:extLst>
                <a:ext uri="{FF2B5EF4-FFF2-40B4-BE49-F238E27FC236}">
                  <a16:creationId xmlns:a16="http://schemas.microsoft.com/office/drawing/2014/main" id="{2F5E4264-8E4C-8832-DA89-449631E8E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" y="2605"/>
              <a:ext cx="54" cy="172"/>
            </a:xfrm>
            <a:custGeom>
              <a:avLst/>
              <a:gdLst>
                <a:gd name="T0" fmla="*/ 0 w 326"/>
                <a:gd name="T1" fmla="*/ 0 h 1034"/>
                <a:gd name="T2" fmla="*/ 0 w 326"/>
                <a:gd name="T3" fmla="*/ 0 h 1034"/>
                <a:gd name="T4" fmla="*/ 0 w 326"/>
                <a:gd name="T5" fmla="*/ 0 h 1034"/>
                <a:gd name="T6" fmla="*/ 0 w 326"/>
                <a:gd name="T7" fmla="*/ 0 h 1034"/>
                <a:gd name="T8" fmla="*/ 0 w 326"/>
                <a:gd name="T9" fmla="*/ 0 h 10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6"/>
                <a:gd name="T16" fmla="*/ 0 h 1034"/>
                <a:gd name="T17" fmla="*/ 326 w 326"/>
                <a:gd name="T18" fmla="*/ 1034 h 10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6" h="1034">
                  <a:moveTo>
                    <a:pt x="0" y="968"/>
                  </a:moveTo>
                  <a:lnTo>
                    <a:pt x="326" y="1034"/>
                  </a:lnTo>
                  <a:lnTo>
                    <a:pt x="163" y="0"/>
                  </a:lnTo>
                  <a:lnTo>
                    <a:pt x="0" y="968"/>
                  </a:lnTo>
                  <a:lnTo>
                    <a:pt x="1" y="96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Freeform 9">
              <a:extLst>
                <a:ext uri="{FF2B5EF4-FFF2-40B4-BE49-F238E27FC236}">
                  <a16:creationId xmlns:a16="http://schemas.microsoft.com/office/drawing/2014/main" id="{5CA5A6A0-4D61-65B0-C925-05D50400F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" y="2772"/>
              <a:ext cx="1" cy="760"/>
            </a:xfrm>
            <a:custGeom>
              <a:avLst/>
              <a:gdLst>
                <a:gd name="T0" fmla="*/ 0 w 1"/>
                <a:gd name="T1" fmla="*/ 0 h 4560"/>
                <a:gd name="T2" fmla="*/ 0 w 1"/>
                <a:gd name="T3" fmla="*/ 0 h 4560"/>
                <a:gd name="T4" fmla="*/ 1 w 1"/>
                <a:gd name="T5" fmla="*/ 0 h 4560"/>
                <a:gd name="T6" fmla="*/ 0 60000 65536"/>
                <a:gd name="T7" fmla="*/ 0 60000 65536"/>
                <a:gd name="T8" fmla="*/ 0 60000 65536"/>
                <a:gd name="T9" fmla="*/ 0 w 1"/>
                <a:gd name="T10" fmla="*/ 0 h 4560"/>
                <a:gd name="T11" fmla="*/ 1 w 1"/>
                <a:gd name="T12" fmla="*/ 4560 h 45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60">
                  <a:moveTo>
                    <a:pt x="0" y="0"/>
                  </a:moveTo>
                  <a:lnTo>
                    <a:pt x="0" y="4560"/>
                  </a:lnTo>
                  <a:lnTo>
                    <a:pt x="1" y="456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Freeform 10">
              <a:extLst>
                <a:ext uri="{FF2B5EF4-FFF2-40B4-BE49-F238E27FC236}">
                  <a16:creationId xmlns:a16="http://schemas.microsoft.com/office/drawing/2014/main" id="{522251DC-1281-74B9-8D7A-6175D194C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715"/>
              <a:ext cx="177" cy="56"/>
            </a:xfrm>
            <a:custGeom>
              <a:avLst/>
              <a:gdLst>
                <a:gd name="T0" fmla="*/ 0 w 1057"/>
                <a:gd name="T1" fmla="*/ 0 h 336"/>
                <a:gd name="T2" fmla="*/ 0 w 1057"/>
                <a:gd name="T3" fmla="*/ 0 h 336"/>
                <a:gd name="T4" fmla="*/ 0 w 1057"/>
                <a:gd name="T5" fmla="*/ 0 h 336"/>
                <a:gd name="T6" fmla="*/ 0 w 1057"/>
                <a:gd name="T7" fmla="*/ 0 h 336"/>
                <a:gd name="T8" fmla="*/ 0 w 1057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7"/>
                <a:gd name="T16" fmla="*/ 0 h 336"/>
                <a:gd name="T17" fmla="*/ 1057 w 1057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7" h="336">
                  <a:moveTo>
                    <a:pt x="49" y="228"/>
                  </a:moveTo>
                  <a:lnTo>
                    <a:pt x="0" y="336"/>
                  </a:lnTo>
                  <a:lnTo>
                    <a:pt x="1057" y="0"/>
                  </a:lnTo>
                  <a:lnTo>
                    <a:pt x="49" y="228"/>
                  </a:lnTo>
                  <a:lnTo>
                    <a:pt x="50" y="22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Freeform 11">
              <a:extLst>
                <a:ext uri="{FF2B5EF4-FFF2-40B4-BE49-F238E27FC236}">
                  <a16:creationId xmlns:a16="http://schemas.microsoft.com/office/drawing/2014/main" id="{7E758F83-EEC2-EB29-2B1B-2419B2456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" y="2209"/>
              <a:ext cx="255" cy="767"/>
            </a:xfrm>
            <a:custGeom>
              <a:avLst/>
              <a:gdLst>
                <a:gd name="T0" fmla="*/ 0 w 1528"/>
                <a:gd name="T1" fmla="*/ 0 h 4598"/>
                <a:gd name="T2" fmla="*/ 0 w 1528"/>
                <a:gd name="T3" fmla="*/ 0 h 4598"/>
                <a:gd name="T4" fmla="*/ 0 w 1528"/>
                <a:gd name="T5" fmla="*/ 0 h 4598"/>
                <a:gd name="T6" fmla="*/ 0 60000 65536"/>
                <a:gd name="T7" fmla="*/ 0 60000 65536"/>
                <a:gd name="T8" fmla="*/ 0 60000 65536"/>
                <a:gd name="T9" fmla="*/ 0 w 1528"/>
                <a:gd name="T10" fmla="*/ 0 h 4598"/>
                <a:gd name="T11" fmla="*/ 1528 w 1528"/>
                <a:gd name="T12" fmla="*/ 4598 h 4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4598">
                  <a:moveTo>
                    <a:pt x="0" y="0"/>
                  </a:moveTo>
                  <a:lnTo>
                    <a:pt x="1527" y="4598"/>
                  </a:lnTo>
                  <a:lnTo>
                    <a:pt x="1528" y="459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Freeform 12">
              <a:extLst>
                <a:ext uri="{FF2B5EF4-FFF2-40B4-BE49-F238E27FC236}">
                  <a16:creationId xmlns:a16="http://schemas.microsoft.com/office/drawing/2014/main" id="{2B44D265-393D-C78E-95D5-DF8E6C6B2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2976"/>
              <a:ext cx="111" cy="245"/>
            </a:xfrm>
            <a:custGeom>
              <a:avLst/>
              <a:gdLst>
                <a:gd name="T0" fmla="*/ 0 w 663"/>
                <a:gd name="T1" fmla="*/ 0 h 1474"/>
                <a:gd name="T2" fmla="*/ 0 w 663"/>
                <a:gd name="T3" fmla="*/ 0 h 1474"/>
                <a:gd name="T4" fmla="*/ 0 w 663"/>
                <a:gd name="T5" fmla="*/ 0 h 1474"/>
                <a:gd name="T6" fmla="*/ 0 60000 65536"/>
                <a:gd name="T7" fmla="*/ 0 60000 65536"/>
                <a:gd name="T8" fmla="*/ 0 60000 65536"/>
                <a:gd name="T9" fmla="*/ 0 w 663"/>
                <a:gd name="T10" fmla="*/ 0 h 1474"/>
                <a:gd name="T11" fmla="*/ 663 w 663"/>
                <a:gd name="T12" fmla="*/ 1474 h 1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3" h="1474">
                  <a:moveTo>
                    <a:pt x="0" y="1474"/>
                  </a:moveTo>
                  <a:lnTo>
                    <a:pt x="662" y="0"/>
                  </a:lnTo>
                  <a:lnTo>
                    <a:pt x="66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Freeform 13">
              <a:extLst>
                <a:ext uri="{FF2B5EF4-FFF2-40B4-BE49-F238E27FC236}">
                  <a16:creationId xmlns:a16="http://schemas.microsoft.com/office/drawing/2014/main" id="{ACFAA3BD-1225-38E2-A3C7-1132EADAE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2762"/>
              <a:ext cx="784" cy="214"/>
            </a:xfrm>
            <a:custGeom>
              <a:avLst/>
              <a:gdLst>
                <a:gd name="T0" fmla="*/ 0 w 4708"/>
                <a:gd name="T1" fmla="*/ 0 h 1283"/>
                <a:gd name="T2" fmla="*/ 0 w 4708"/>
                <a:gd name="T3" fmla="*/ 0 h 1283"/>
                <a:gd name="T4" fmla="*/ 0 w 4708"/>
                <a:gd name="T5" fmla="*/ 0 h 1283"/>
                <a:gd name="T6" fmla="*/ 0 60000 65536"/>
                <a:gd name="T7" fmla="*/ 0 60000 65536"/>
                <a:gd name="T8" fmla="*/ 0 60000 65536"/>
                <a:gd name="T9" fmla="*/ 0 w 4708"/>
                <a:gd name="T10" fmla="*/ 0 h 1283"/>
                <a:gd name="T11" fmla="*/ 4708 w 4708"/>
                <a:gd name="T12" fmla="*/ 1283 h 12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08" h="1283">
                  <a:moveTo>
                    <a:pt x="4708" y="0"/>
                  </a:moveTo>
                  <a:lnTo>
                    <a:pt x="0" y="1283"/>
                  </a:lnTo>
                  <a:lnTo>
                    <a:pt x="1" y="128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Freeform 14">
              <a:extLst>
                <a:ext uri="{FF2B5EF4-FFF2-40B4-BE49-F238E27FC236}">
                  <a16:creationId xmlns:a16="http://schemas.microsoft.com/office/drawing/2014/main" id="{16BEB424-C1A7-148E-A07C-94BE538C8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9" y="3213"/>
              <a:ext cx="57" cy="62"/>
            </a:xfrm>
            <a:custGeom>
              <a:avLst/>
              <a:gdLst>
                <a:gd name="T0" fmla="*/ 0 w 345"/>
                <a:gd name="T1" fmla="*/ 0 h 371"/>
                <a:gd name="T2" fmla="*/ 0 w 345"/>
                <a:gd name="T3" fmla="*/ 0 h 371"/>
                <a:gd name="T4" fmla="*/ 0 w 345"/>
                <a:gd name="T5" fmla="*/ 0 h 371"/>
                <a:gd name="T6" fmla="*/ 0 w 345"/>
                <a:gd name="T7" fmla="*/ 0 h 371"/>
                <a:gd name="T8" fmla="*/ 0 w 345"/>
                <a:gd name="T9" fmla="*/ 0 h 3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371"/>
                <a:gd name="T17" fmla="*/ 345 w 345"/>
                <a:gd name="T18" fmla="*/ 371 h 3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371">
                  <a:moveTo>
                    <a:pt x="344" y="0"/>
                  </a:moveTo>
                  <a:lnTo>
                    <a:pt x="0" y="95"/>
                  </a:lnTo>
                  <a:lnTo>
                    <a:pt x="26" y="371"/>
                  </a:lnTo>
                  <a:lnTo>
                    <a:pt x="344" y="0"/>
                  </a:lnTo>
                  <a:lnTo>
                    <a:pt x="34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Freeform 15">
              <a:extLst>
                <a:ext uri="{FF2B5EF4-FFF2-40B4-BE49-F238E27FC236}">
                  <a16:creationId xmlns:a16="http://schemas.microsoft.com/office/drawing/2014/main" id="{B2198EF8-45E4-4D7B-CDFF-DC882E092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041"/>
              <a:ext cx="85" cy="176"/>
            </a:xfrm>
            <a:custGeom>
              <a:avLst/>
              <a:gdLst>
                <a:gd name="T0" fmla="*/ 0 w 507"/>
                <a:gd name="T1" fmla="*/ 0 h 1057"/>
                <a:gd name="T2" fmla="*/ 0 w 507"/>
                <a:gd name="T3" fmla="*/ 0 h 1057"/>
                <a:gd name="T4" fmla="*/ 0 w 507"/>
                <a:gd name="T5" fmla="*/ 0 h 1057"/>
                <a:gd name="T6" fmla="*/ 0 w 507"/>
                <a:gd name="T7" fmla="*/ 0 h 1057"/>
                <a:gd name="T8" fmla="*/ 0 w 507"/>
                <a:gd name="T9" fmla="*/ 0 h 10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7"/>
                <a:gd name="T16" fmla="*/ 0 h 1057"/>
                <a:gd name="T17" fmla="*/ 507 w 507"/>
                <a:gd name="T18" fmla="*/ 1057 h 10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7" h="1057">
                  <a:moveTo>
                    <a:pt x="163" y="1057"/>
                  </a:moveTo>
                  <a:lnTo>
                    <a:pt x="507" y="964"/>
                  </a:lnTo>
                  <a:lnTo>
                    <a:pt x="0" y="0"/>
                  </a:lnTo>
                  <a:lnTo>
                    <a:pt x="163" y="1057"/>
                  </a:lnTo>
                  <a:lnTo>
                    <a:pt x="165" y="105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Freeform 16">
              <a:extLst>
                <a:ext uri="{FF2B5EF4-FFF2-40B4-BE49-F238E27FC236}">
                  <a16:creationId xmlns:a16="http://schemas.microsoft.com/office/drawing/2014/main" id="{2B6C4F56-2893-20A4-4483-F80BDCDF7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" y="1399"/>
              <a:ext cx="111" cy="246"/>
            </a:xfrm>
            <a:custGeom>
              <a:avLst/>
              <a:gdLst>
                <a:gd name="T0" fmla="*/ 0 w 664"/>
                <a:gd name="T1" fmla="*/ 0 h 1474"/>
                <a:gd name="T2" fmla="*/ 0 w 664"/>
                <a:gd name="T3" fmla="*/ 0 h 1474"/>
                <a:gd name="T4" fmla="*/ 0 w 664"/>
                <a:gd name="T5" fmla="*/ 0 h 1474"/>
                <a:gd name="T6" fmla="*/ 0 60000 65536"/>
                <a:gd name="T7" fmla="*/ 0 60000 65536"/>
                <a:gd name="T8" fmla="*/ 0 60000 65536"/>
                <a:gd name="T9" fmla="*/ 0 w 664"/>
                <a:gd name="T10" fmla="*/ 0 h 1474"/>
                <a:gd name="T11" fmla="*/ 664 w 664"/>
                <a:gd name="T12" fmla="*/ 1474 h 1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1474">
                  <a:moveTo>
                    <a:pt x="0" y="1474"/>
                  </a:moveTo>
                  <a:lnTo>
                    <a:pt x="663" y="0"/>
                  </a:lnTo>
                  <a:lnTo>
                    <a:pt x="66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Freeform 17">
              <a:extLst>
                <a:ext uri="{FF2B5EF4-FFF2-40B4-BE49-F238E27FC236}">
                  <a16:creationId xmlns:a16="http://schemas.microsoft.com/office/drawing/2014/main" id="{EF3B1812-C9E7-A784-798C-CAC9F4DF9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1399"/>
              <a:ext cx="824" cy="61"/>
            </a:xfrm>
            <a:custGeom>
              <a:avLst/>
              <a:gdLst>
                <a:gd name="T0" fmla="*/ 0 w 4946"/>
                <a:gd name="T1" fmla="*/ 0 h 366"/>
                <a:gd name="T2" fmla="*/ 0 w 4946"/>
                <a:gd name="T3" fmla="*/ 0 h 366"/>
                <a:gd name="T4" fmla="*/ 0 w 4946"/>
                <a:gd name="T5" fmla="*/ 0 h 366"/>
                <a:gd name="T6" fmla="*/ 0 60000 65536"/>
                <a:gd name="T7" fmla="*/ 0 60000 65536"/>
                <a:gd name="T8" fmla="*/ 0 60000 65536"/>
                <a:gd name="T9" fmla="*/ 0 w 4946"/>
                <a:gd name="T10" fmla="*/ 0 h 366"/>
                <a:gd name="T11" fmla="*/ 4946 w 4946"/>
                <a:gd name="T12" fmla="*/ 366 h 3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46" h="366">
                  <a:moveTo>
                    <a:pt x="4946" y="36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Freeform 18">
              <a:extLst>
                <a:ext uri="{FF2B5EF4-FFF2-40B4-BE49-F238E27FC236}">
                  <a16:creationId xmlns:a16="http://schemas.microsoft.com/office/drawing/2014/main" id="{C24944C3-C327-108D-16D6-C64549518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606"/>
              <a:ext cx="29" cy="793"/>
            </a:xfrm>
            <a:custGeom>
              <a:avLst/>
              <a:gdLst>
                <a:gd name="T0" fmla="*/ 0 w 175"/>
                <a:gd name="T1" fmla="*/ 0 h 4760"/>
                <a:gd name="T2" fmla="*/ 0 w 175"/>
                <a:gd name="T3" fmla="*/ 0 h 4760"/>
                <a:gd name="T4" fmla="*/ 0 w 175"/>
                <a:gd name="T5" fmla="*/ 0 h 4760"/>
                <a:gd name="T6" fmla="*/ 0 60000 65536"/>
                <a:gd name="T7" fmla="*/ 0 60000 65536"/>
                <a:gd name="T8" fmla="*/ 0 60000 65536"/>
                <a:gd name="T9" fmla="*/ 0 w 175"/>
                <a:gd name="T10" fmla="*/ 0 h 4760"/>
                <a:gd name="T11" fmla="*/ 175 w 175"/>
                <a:gd name="T12" fmla="*/ 4760 h 47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5" h="4760">
                  <a:moveTo>
                    <a:pt x="175" y="0"/>
                  </a:moveTo>
                  <a:lnTo>
                    <a:pt x="0" y="4760"/>
                  </a:lnTo>
                  <a:lnTo>
                    <a:pt x="1" y="476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Freeform 19">
              <a:extLst>
                <a:ext uri="{FF2B5EF4-FFF2-40B4-BE49-F238E27FC236}">
                  <a16:creationId xmlns:a16="http://schemas.microsoft.com/office/drawing/2014/main" id="{014B19A3-4F7A-0414-E640-F8EBD4EFE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" y="432"/>
              <a:ext cx="60" cy="176"/>
            </a:xfrm>
            <a:custGeom>
              <a:avLst/>
              <a:gdLst>
                <a:gd name="T0" fmla="*/ 0 w 362"/>
                <a:gd name="T1" fmla="*/ 0 h 1058"/>
                <a:gd name="T2" fmla="*/ 0 w 362"/>
                <a:gd name="T3" fmla="*/ 0 h 1058"/>
                <a:gd name="T4" fmla="*/ 0 w 362"/>
                <a:gd name="T5" fmla="*/ 0 h 1058"/>
                <a:gd name="T6" fmla="*/ 0 w 362"/>
                <a:gd name="T7" fmla="*/ 0 h 1058"/>
                <a:gd name="T8" fmla="*/ 0 w 362"/>
                <a:gd name="T9" fmla="*/ 0 h 10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2"/>
                <a:gd name="T16" fmla="*/ 0 h 1058"/>
                <a:gd name="T17" fmla="*/ 362 w 362"/>
                <a:gd name="T18" fmla="*/ 1058 h 10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2" h="1058">
                  <a:moveTo>
                    <a:pt x="0" y="1032"/>
                  </a:moveTo>
                  <a:lnTo>
                    <a:pt x="362" y="1058"/>
                  </a:lnTo>
                  <a:lnTo>
                    <a:pt x="219" y="0"/>
                  </a:lnTo>
                  <a:lnTo>
                    <a:pt x="0" y="1032"/>
                  </a:lnTo>
                  <a:lnTo>
                    <a:pt x="1" y="103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Freeform 20">
              <a:extLst>
                <a:ext uri="{FF2B5EF4-FFF2-40B4-BE49-F238E27FC236}">
                  <a16:creationId xmlns:a16="http://schemas.microsoft.com/office/drawing/2014/main" id="{52FAC47F-2A41-D371-4C25-28CC0DA0C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" y="1451"/>
              <a:ext cx="185" cy="22"/>
            </a:xfrm>
            <a:custGeom>
              <a:avLst/>
              <a:gdLst>
                <a:gd name="T0" fmla="*/ 0 w 1108"/>
                <a:gd name="T1" fmla="*/ 0 h 134"/>
                <a:gd name="T2" fmla="*/ 0 w 1108"/>
                <a:gd name="T3" fmla="*/ 0 h 134"/>
                <a:gd name="T4" fmla="*/ 0 w 1108"/>
                <a:gd name="T5" fmla="*/ 0 h 134"/>
                <a:gd name="T6" fmla="*/ 0 w 1108"/>
                <a:gd name="T7" fmla="*/ 0 h 134"/>
                <a:gd name="T8" fmla="*/ 0 w 1108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8"/>
                <a:gd name="T16" fmla="*/ 0 h 134"/>
                <a:gd name="T17" fmla="*/ 1108 w 1108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8" h="134">
                  <a:moveTo>
                    <a:pt x="48" y="0"/>
                  </a:moveTo>
                  <a:lnTo>
                    <a:pt x="0" y="108"/>
                  </a:lnTo>
                  <a:lnTo>
                    <a:pt x="1108" y="134"/>
                  </a:lnTo>
                  <a:lnTo>
                    <a:pt x="48" y="0"/>
                  </a:lnTo>
                  <a:lnTo>
                    <a:pt x="4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Freeform 21">
              <a:extLst>
                <a:ext uri="{FF2B5EF4-FFF2-40B4-BE49-F238E27FC236}">
                  <a16:creationId xmlns:a16="http://schemas.microsoft.com/office/drawing/2014/main" id="{8DA7C78C-F732-9005-F8D3-2714DF45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" y="1643"/>
              <a:ext cx="61" cy="56"/>
            </a:xfrm>
            <a:custGeom>
              <a:avLst/>
              <a:gdLst>
                <a:gd name="T0" fmla="*/ 0 w 364"/>
                <a:gd name="T1" fmla="*/ 0 h 337"/>
                <a:gd name="T2" fmla="*/ 0 w 364"/>
                <a:gd name="T3" fmla="*/ 0 h 337"/>
                <a:gd name="T4" fmla="*/ 0 w 364"/>
                <a:gd name="T5" fmla="*/ 0 h 337"/>
                <a:gd name="T6" fmla="*/ 0 w 364"/>
                <a:gd name="T7" fmla="*/ 0 h 337"/>
                <a:gd name="T8" fmla="*/ 0 w 364"/>
                <a:gd name="T9" fmla="*/ 0 h 3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4"/>
                <a:gd name="T16" fmla="*/ 0 h 337"/>
                <a:gd name="T17" fmla="*/ 364 w 364"/>
                <a:gd name="T18" fmla="*/ 337 h 3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4" h="337">
                  <a:moveTo>
                    <a:pt x="363" y="26"/>
                  </a:moveTo>
                  <a:lnTo>
                    <a:pt x="0" y="0"/>
                  </a:lnTo>
                  <a:lnTo>
                    <a:pt x="35" y="337"/>
                  </a:lnTo>
                  <a:lnTo>
                    <a:pt x="363" y="26"/>
                  </a:lnTo>
                  <a:lnTo>
                    <a:pt x="364" y="2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Freeform 22">
              <a:extLst>
                <a:ext uri="{FF2B5EF4-FFF2-40B4-BE49-F238E27FC236}">
                  <a16:creationId xmlns:a16="http://schemas.microsoft.com/office/drawing/2014/main" id="{40CD70AB-A584-8471-5C17-B5B959A99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7" y="597"/>
              <a:ext cx="137" cy="114"/>
            </a:xfrm>
            <a:custGeom>
              <a:avLst/>
              <a:gdLst>
                <a:gd name="T0" fmla="*/ 0 w 819"/>
                <a:gd name="T1" fmla="*/ 0 h 685"/>
                <a:gd name="T2" fmla="*/ 0 w 819"/>
                <a:gd name="T3" fmla="*/ 0 h 685"/>
                <a:gd name="T4" fmla="*/ 0 w 819"/>
                <a:gd name="T5" fmla="*/ 0 h 685"/>
                <a:gd name="T6" fmla="*/ 0 w 819"/>
                <a:gd name="T7" fmla="*/ 0 h 685"/>
                <a:gd name="T8" fmla="*/ 0 w 819"/>
                <a:gd name="T9" fmla="*/ 0 h 6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9"/>
                <a:gd name="T16" fmla="*/ 0 h 685"/>
                <a:gd name="T17" fmla="*/ 819 w 819"/>
                <a:gd name="T18" fmla="*/ 685 h 6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9" h="685">
                  <a:moveTo>
                    <a:pt x="818" y="381"/>
                  </a:moveTo>
                  <a:lnTo>
                    <a:pt x="615" y="685"/>
                  </a:lnTo>
                  <a:lnTo>
                    <a:pt x="0" y="0"/>
                  </a:lnTo>
                  <a:lnTo>
                    <a:pt x="818" y="381"/>
                  </a:lnTo>
                  <a:lnTo>
                    <a:pt x="819" y="38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7" name="Freeform 23">
              <a:extLst>
                <a:ext uri="{FF2B5EF4-FFF2-40B4-BE49-F238E27FC236}">
                  <a16:creationId xmlns:a16="http://schemas.microsoft.com/office/drawing/2014/main" id="{918FFD38-BE89-64FA-A244-BC1FB1AB5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" y="686"/>
              <a:ext cx="958" cy="713"/>
            </a:xfrm>
            <a:custGeom>
              <a:avLst/>
              <a:gdLst>
                <a:gd name="T0" fmla="*/ 0 w 5750"/>
                <a:gd name="T1" fmla="*/ 0 h 4279"/>
                <a:gd name="T2" fmla="*/ 0 w 5750"/>
                <a:gd name="T3" fmla="*/ 0 h 4279"/>
                <a:gd name="T4" fmla="*/ 0 w 5750"/>
                <a:gd name="T5" fmla="*/ 0 h 4279"/>
                <a:gd name="T6" fmla="*/ 0 60000 65536"/>
                <a:gd name="T7" fmla="*/ 0 60000 65536"/>
                <a:gd name="T8" fmla="*/ 0 60000 65536"/>
                <a:gd name="T9" fmla="*/ 0 w 5750"/>
                <a:gd name="T10" fmla="*/ 0 h 4279"/>
                <a:gd name="T11" fmla="*/ 5750 w 5750"/>
                <a:gd name="T12" fmla="*/ 4279 h 4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50" h="4279">
                  <a:moveTo>
                    <a:pt x="0" y="0"/>
                  </a:moveTo>
                  <a:lnTo>
                    <a:pt x="5749" y="4279"/>
                  </a:lnTo>
                  <a:lnTo>
                    <a:pt x="5750" y="427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8" name="Freeform 24">
              <a:extLst>
                <a:ext uri="{FF2B5EF4-FFF2-40B4-BE49-F238E27FC236}">
                  <a16:creationId xmlns:a16="http://schemas.microsoft.com/office/drawing/2014/main" id="{5A5333CF-4A15-B484-267E-5681DB1CF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" y="597"/>
              <a:ext cx="119" cy="139"/>
            </a:xfrm>
            <a:custGeom>
              <a:avLst/>
              <a:gdLst>
                <a:gd name="T0" fmla="*/ 0 w 714"/>
                <a:gd name="T1" fmla="*/ 0 h 831"/>
                <a:gd name="T2" fmla="*/ 0 w 714"/>
                <a:gd name="T3" fmla="*/ 0 h 831"/>
                <a:gd name="T4" fmla="*/ 0 w 714"/>
                <a:gd name="T5" fmla="*/ 0 h 831"/>
                <a:gd name="T6" fmla="*/ 0 w 714"/>
                <a:gd name="T7" fmla="*/ 0 h 831"/>
                <a:gd name="T8" fmla="*/ 0 w 714"/>
                <a:gd name="T9" fmla="*/ 0 h 8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831"/>
                <a:gd name="T17" fmla="*/ 714 w 714"/>
                <a:gd name="T18" fmla="*/ 831 h 8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831">
                  <a:moveTo>
                    <a:pt x="0" y="588"/>
                  </a:moveTo>
                  <a:lnTo>
                    <a:pt x="271" y="831"/>
                  </a:lnTo>
                  <a:lnTo>
                    <a:pt x="714" y="0"/>
                  </a:lnTo>
                  <a:lnTo>
                    <a:pt x="0" y="588"/>
                  </a:lnTo>
                  <a:lnTo>
                    <a:pt x="1" y="58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9" name="Freeform 25">
              <a:extLst>
                <a:ext uri="{FF2B5EF4-FFF2-40B4-BE49-F238E27FC236}">
                  <a16:creationId xmlns:a16="http://schemas.microsoft.com/office/drawing/2014/main" id="{41962D67-F2B4-4878-D9E9-299F34D1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" y="715"/>
              <a:ext cx="2299" cy="2817"/>
            </a:xfrm>
            <a:custGeom>
              <a:avLst/>
              <a:gdLst>
                <a:gd name="T0" fmla="*/ 0 w 13792"/>
                <a:gd name="T1" fmla="*/ 0 h 16899"/>
                <a:gd name="T2" fmla="*/ 0 w 13792"/>
                <a:gd name="T3" fmla="*/ 0 h 16899"/>
                <a:gd name="T4" fmla="*/ 0 w 13792"/>
                <a:gd name="T5" fmla="*/ 0 h 16899"/>
                <a:gd name="T6" fmla="*/ 0 60000 65536"/>
                <a:gd name="T7" fmla="*/ 0 60000 65536"/>
                <a:gd name="T8" fmla="*/ 0 60000 65536"/>
                <a:gd name="T9" fmla="*/ 0 w 13792"/>
                <a:gd name="T10" fmla="*/ 0 h 16899"/>
                <a:gd name="T11" fmla="*/ 13792 w 13792"/>
                <a:gd name="T12" fmla="*/ 16899 h 168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792" h="16899">
                  <a:moveTo>
                    <a:pt x="13792" y="0"/>
                  </a:moveTo>
                  <a:lnTo>
                    <a:pt x="0" y="16899"/>
                  </a:lnTo>
                  <a:lnTo>
                    <a:pt x="1" y="1689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0" name="Freeform 26">
              <a:extLst>
                <a:ext uri="{FF2B5EF4-FFF2-40B4-BE49-F238E27FC236}">
                  <a16:creationId xmlns:a16="http://schemas.microsoft.com/office/drawing/2014/main" id="{963470C2-0403-D409-5869-12898BBD1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" y="1399"/>
              <a:ext cx="153" cy="146"/>
            </a:xfrm>
            <a:custGeom>
              <a:avLst/>
              <a:gdLst>
                <a:gd name="T0" fmla="*/ 0 w 914"/>
                <a:gd name="T1" fmla="*/ 0 h 876"/>
                <a:gd name="T2" fmla="*/ 0 w 914"/>
                <a:gd name="T3" fmla="*/ 0 h 876"/>
                <a:gd name="T4" fmla="*/ 0 w 914"/>
                <a:gd name="T5" fmla="*/ 0 h 876"/>
                <a:gd name="T6" fmla="*/ 0 w 914"/>
                <a:gd name="T7" fmla="*/ 0 h 876"/>
                <a:gd name="T8" fmla="*/ 0 w 914"/>
                <a:gd name="T9" fmla="*/ 0 h 8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4"/>
                <a:gd name="T16" fmla="*/ 0 h 876"/>
                <a:gd name="T17" fmla="*/ 914 w 914"/>
                <a:gd name="T18" fmla="*/ 876 h 8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4" h="876">
                  <a:moveTo>
                    <a:pt x="0" y="623"/>
                  </a:moveTo>
                  <a:lnTo>
                    <a:pt x="253" y="876"/>
                  </a:lnTo>
                  <a:lnTo>
                    <a:pt x="914" y="0"/>
                  </a:lnTo>
                  <a:lnTo>
                    <a:pt x="0" y="623"/>
                  </a:lnTo>
                  <a:lnTo>
                    <a:pt x="1" y="62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1" name="Freeform 27">
              <a:extLst>
                <a:ext uri="{FF2B5EF4-FFF2-40B4-BE49-F238E27FC236}">
                  <a16:creationId xmlns:a16="http://schemas.microsoft.com/office/drawing/2014/main" id="{CF1120C0-AE66-0EC1-C9D0-8A3AC4B49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1524"/>
              <a:ext cx="1526" cy="1452"/>
            </a:xfrm>
            <a:custGeom>
              <a:avLst/>
              <a:gdLst>
                <a:gd name="T0" fmla="*/ 0 w 9155"/>
                <a:gd name="T1" fmla="*/ 0 h 8709"/>
                <a:gd name="T2" fmla="*/ 0 w 9155"/>
                <a:gd name="T3" fmla="*/ 0 h 8709"/>
                <a:gd name="T4" fmla="*/ 0 w 9155"/>
                <a:gd name="T5" fmla="*/ 0 h 8709"/>
                <a:gd name="T6" fmla="*/ 0 60000 65536"/>
                <a:gd name="T7" fmla="*/ 0 60000 65536"/>
                <a:gd name="T8" fmla="*/ 0 60000 65536"/>
                <a:gd name="T9" fmla="*/ 0 w 9155"/>
                <a:gd name="T10" fmla="*/ 0 h 8709"/>
                <a:gd name="T11" fmla="*/ 9155 w 9155"/>
                <a:gd name="T12" fmla="*/ 8709 h 87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55" h="8709">
                  <a:moveTo>
                    <a:pt x="9155" y="0"/>
                  </a:moveTo>
                  <a:lnTo>
                    <a:pt x="0" y="8709"/>
                  </a:lnTo>
                  <a:lnTo>
                    <a:pt x="1" y="870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2" name="Freeform 28">
              <a:extLst>
                <a:ext uri="{FF2B5EF4-FFF2-40B4-BE49-F238E27FC236}">
                  <a16:creationId xmlns:a16="http://schemas.microsoft.com/office/drawing/2014/main" id="{BEE1FB53-D1AC-459E-67C3-7633FB3AF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976"/>
              <a:ext cx="159" cy="72"/>
            </a:xfrm>
            <a:custGeom>
              <a:avLst/>
              <a:gdLst>
                <a:gd name="T0" fmla="*/ 0 w 949"/>
                <a:gd name="T1" fmla="*/ 0 h 433"/>
                <a:gd name="T2" fmla="*/ 0 w 949"/>
                <a:gd name="T3" fmla="*/ 0 h 433"/>
                <a:gd name="T4" fmla="*/ 0 w 949"/>
                <a:gd name="T5" fmla="*/ 0 h 433"/>
                <a:gd name="T6" fmla="*/ 0 w 949"/>
                <a:gd name="T7" fmla="*/ 0 h 433"/>
                <a:gd name="T8" fmla="*/ 0 w 949"/>
                <a:gd name="T9" fmla="*/ 0 h 4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9"/>
                <a:gd name="T16" fmla="*/ 0 h 433"/>
                <a:gd name="T17" fmla="*/ 949 w 949"/>
                <a:gd name="T18" fmla="*/ 433 h 4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9" h="433">
                  <a:moveTo>
                    <a:pt x="0" y="104"/>
                  </a:moveTo>
                  <a:lnTo>
                    <a:pt x="145" y="433"/>
                  </a:lnTo>
                  <a:lnTo>
                    <a:pt x="949" y="0"/>
                  </a:lnTo>
                  <a:lnTo>
                    <a:pt x="0" y="104"/>
                  </a:lnTo>
                  <a:lnTo>
                    <a:pt x="1" y="10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3" name="Freeform 29">
              <a:extLst>
                <a:ext uri="{FF2B5EF4-FFF2-40B4-BE49-F238E27FC236}">
                  <a16:creationId xmlns:a16="http://schemas.microsoft.com/office/drawing/2014/main" id="{A0EBEB7C-3AA4-B87E-BAEB-4273FD615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" y="3020"/>
              <a:ext cx="1670" cy="512"/>
            </a:xfrm>
            <a:custGeom>
              <a:avLst/>
              <a:gdLst>
                <a:gd name="T0" fmla="*/ 0 w 10017"/>
                <a:gd name="T1" fmla="*/ 0 h 3068"/>
                <a:gd name="T2" fmla="*/ 0 w 10017"/>
                <a:gd name="T3" fmla="*/ 0 h 3068"/>
                <a:gd name="T4" fmla="*/ 0 w 10017"/>
                <a:gd name="T5" fmla="*/ 0 h 3068"/>
                <a:gd name="T6" fmla="*/ 0 60000 65536"/>
                <a:gd name="T7" fmla="*/ 0 60000 65536"/>
                <a:gd name="T8" fmla="*/ 0 60000 65536"/>
                <a:gd name="T9" fmla="*/ 0 w 10017"/>
                <a:gd name="T10" fmla="*/ 0 h 3068"/>
                <a:gd name="T11" fmla="*/ 10017 w 10017"/>
                <a:gd name="T12" fmla="*/ 3068 h 30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17" h="3068">
                  <a:moveTo>
                    <a:pt x="10017" y="0"/>
                  </a:moveTo>
                  <a:lnTo>
                    <a:pt x="0" y="3068"/>
                  </a:lnTo>
                  <a:lnTo>
                    <a:pt x="1" y="306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Text Box 31">
            <a:extLst>
              <a:ext uri="{FF2B5EF4-FFF2-40B4-BE49-F238E27FC236}">
                <a16:creationId xmlns:a16="http://schemas.microsoft.com/office/drawing/2014/main" id="{6CA399F5-2B69-5D9D-CE5D-974F36154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603875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0</a:t>
            </a:r>
            <a:endParaRPr lang="en-US" altLang="en-US" sz="2400"/>
          </a:p>
        </p:txBody>
      </p:sp>
      <p:sp>
        <p:nvSpPr>
          <p:cNvPr id="18436" name="Text Box 32">
            <a:extLst>
              <a:ext uri="{FF2B5EF4-FFF2-40B4-BE49-F238E27FC236}">
                <a16:creationId xmlns:a16="http://schemas.microsoft.com/office/drawing/2014/main" id="{D864D3B9-036C-0122-4480-C69D6EF92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196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A</a:t>
            </a:r>
          </a:p>
        </p:txBody>
      </p:sp>
      <p:sp>
        <p:nvSpPr>
          <p:cNvPr id="18437" name="Text Box 33">
            <a:extLst>
              <a:ext uri="{FF2B5EF4-FFF2-40B4-BE49-F238E27FC236}">
                <a16:creationId xmlns:a16="http://schemas.microsoft.com/office/drawing/2014/main" id="{62E34290-EE44-BCEB-DC76-820D12C81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6124575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x</a:t>
            </a:r>
            <a:r>
              <a:rPr lang="en-US" altLang="en-US" sz="2400" baseline="-25000"/>
              <a:t>A</a:t>
            </a:r>
            <a:endParaRPr lang="en-US" altLang="en-US" sz="2400" b="1"/>
          </a:p>
        </p:txBody>
      </p:sp>
      <p:sp>
        <p:nvSpPr>
          <p:cNvPr id="18438" name="Text Box 34">
            <a:extLst>
              <a:ext uri="{FF2B5EF4-FFF2-40B4-BE49-F238E27FC236}">
                <a16:creationId xmlns:a16="http://schemas.microsoft.com/office/drawing/2014/main" id="{60CF9D96-8C35-9B9A-D9CB-8F76E15D7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661025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y</a:t>
            </a:r>
            <a:r>
              <a:rPr lang="en-US" altLang="en-US" sz="2400" baseline="-25000"/>
              <a:t>A</a:t>
            </a:r>
            <a:endParaRPr lang="en-US" altLang="en-US" sz="2400" b="1"/>
          </a:p>
        </p:txBody>
      </p:sp>
      <p:sp>
        <p:nvSpPr>
          <p:cNvPr id="18439" name="Text Box 35">
            <a:extLst>
              <a:ext uri="{FF2B5EF4-FFF2-40B4-BE49-F238E27FC236}">
                <a16:creationId xmlns:a16="http://schemas.microsoft.com/office/drawing/2014/main" id="{75C6E3E7-D611-F9DB-3201-F6331C4E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3608388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z</a:t>
            </a:r>
            <a:r>
              <a:rPr lang="en-US" altLang="en-US" sz="2400" baseline="-25000"/>
              <a:t>A</a:t>
            </a:r>
            <a:endParaRPr lang="en-US" altLang="en-US" sz="2400" b="1"/>
          </a:p>
        </p:txBody>
      </p:sp>
      <p:sp>
        <p:nvSpPr>
          <p:cNvPr id="18440" name="Text Box 36">
            <a:extLst>
              <a:ext uri="{FF2B5EF4-FFF2-40B4-BE49-F238E27FC236}">
                <a16:creationId xmlns:a16="http://schemas.microsoft.com/office/drawing/2014/main" id="{605130C4-A317-0F8F-3504-AA16B2483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47021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  <a:r>
              <a:rPr lang="en-US" altLang="en-US" sz="2400" baseline="-25000"/>
              <a:t>0</a:t>
            </a:r>
            <a:endParaRPr lang="en-US" altLang="en-US" sz="2400"/>
          </a:p>
        </p:txBody>
      </p:sp>
      <p:sp>
        <p:nvSpPr>
          <p:cNvPr id="18441" name="Text Box 37">
            <a:extLst>
              <a:ext uri="{FF2B5EF4-FFF2-40B4-BE49-F238E27FC236}">
                <a16:creationId xmlns:a16="http://schemas.microsoft.com/office/drawing/2014/main" id="{4A260EDE-2920-764C-1C2B-E7DD4B65E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163" y="3684588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B</a:t>
            </a:r>
          </a:p>
        </p:txBody>
      </p:sp>
      <p:sp>
        <p:nvSpPr>
          <p:cNvPr id="18442" name="Text Box 38">
            <a:extLst>
              <a:ext uri="{FF2B5EF4-FFF2-40B4-BE49-F238E27FC236}">
                <a16:creationId xmlns:a16="http://schemas.microsoft.com/office/drawing/2014/main" id="{502AB657-1D0F-7533-A18F-F45E98B0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525" y="5176838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x</a:t>
            </a:r>
            <a:r>
              <a:rPr lang="en-US" altLang="en-US" sz="2400" baseline="-25000"/>
              <a:t>B</a:t>
            </a:r>
            <a:endParaRPr lang="en-US" altLang="en-US" sz="2400" b="1"/>
          </a:p>
        </p:txBody>
      </p:sp>
      <p:sp>
        <p:nvSpPr>
          <p:cNvPr id="18443" name="Text Box 39">
            <a:extLst>
              <a:ext uri="{FF2B5EF4-FFF2-40B4-BE49-F238E27FC236}">
                <a16:creationId xmlns:a16="http://schemas.microsoft.com/office/drawing/2014/main" id="{E2D2F24E-C983-646D-13B7-0A9786311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8" y="4027488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y</a:t>
            </a:r>
            <a:r>
              <a:rPr lang="en-US" altLang="en-US" sz="2400" baseline="-25000"/>
              <a:t>B</a:t>
            </a:r>
            <a:endParaRPr lang="en-US" altLang="en-US" sz="2400" b="1"/>
          </a:p>
        </p:txBody>
      </p:sp>
      <p:sp>
        <p:nvSpPr>
          <p:cNvPr id="18444" name="Text Box 40">
            <a:extLst>
              <a:ext uri="{FF2B5EF4-FFF2-40B4-BE49-F238E27FC236}">
                <a16:creationId xmlns:a16="http://schemas.microsoft.com/office/drawing/2014/main" id="{7D3A3967-1D0D-72E2-FC8E-57C2B5B4A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538" y="2973388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z</a:t>
            </a:r>
            <a:r>
              <a:rPr lang="en-US" altLang="en-US" sz="2400" baseline="-25000"/>
              <a:t>B</a:t>
            </a:r>
            <a:endParaRPr lang="en-US" altLang="en-US" sz="2400" b="1"/>
          </a:p>
        </p:txBody>
      </p:sp>
      <p:sp>
        <p:nvSpPr>
          <p:cNvPr id="18445" name="Text Box 41">
            <a:extLst>
              <a:ext uri="{FF2B5EF4-FFF2-40B4-BE49-F238E27FC236}">
                <a16:creationId xmlns:a16="http://schemas.microsoft.com/office/drawing/2014/main" id="{9F81A960-143A-604C-C322-9BC8E8DA1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22018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  <a:r>
              <a:rPr lang="en-US" altLang="en-US" sz="2400" baseline="-25000"/>
              <a:t>0</a:t>
            </a:r>
            <a:endParaRPr lang="en-US" altLang="en-US" sz="2400"/>
          </a:p>
        </p:txBody>
      </p:sp>
      <p:sp>
        <p:nvSpPr>
          <p:cNvPr id="18446" name="Text Box 42">
            <a:extLst>
              <a:ext uri="{FF2B5EF4-FFF2-40B4-BE49-F238E27FC236}">
                <a16:creationId xmlns:a16="http://schemas.microsoft.com/office/drawing/2014/main" id="{02FC50AE-6DB9-5B32-C683-4D25AFD99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9906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</a:t>
            </a:r>
          </a:p>
        </p:txBody>
      </p:sp>
      <p:sp>
        <p:nvSpPr>
          <p:cNvPr id="18447" name="Text Box 43">
            <a:extLst>
              <a:ext uri="{FF2B5EF4-FFF2-40B4-BE49-F238E27FC236}">
                <a16:creationId xmlns:a16="http://schemas.microsoft.com/office/drawing/2014/main" id="{B8C4B81B-81E2-1027-DC85-B605CEECB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8" y="2636838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x</a:t>
            </a:r>
            <a:r>
              <a:rPr lang="en-US" altLang="en-US" sz="2400" baseline="-25000"/>
              <a:t>C</a:t>
            </a:r>
            <a:endParaRPr lang="en-US" altLang="en-US" sz="2400" b="1"/>
          </a:p>
        </p:txBody>
      </p:sp>
      <p:sp>
        <p:nvSpPr>
          <p:cNvPr id="18448" name="Text Box 44">
            <a:extLst>
              <a:ext uri="{FF2B5EF4-FFF2-40B4-BE49-F238E27FC236}">
                <a16:creationId xmlns:a16="http://schemas.microsoft.com/office/drawing/2014/main" id="{8E2DB4D2-16E6-3D55-98D9-135D15900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188" y="2044700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y</a:t>
            </a:r>
            <a:r>
              <a:rPr lang="en-US" altLang="en-US" sz="2400" baseline="-25000"/>
              <a:t>C</a:t>
            </a:r>
            <a:endParaRPr lang="en-US" altLang="en-US" sz="2400" b="1"/>
          </a:p>
        </p:txBody>
      </p:sp>
      <p:sp>
        <p:nvSpPr>
          <p:cNvPr id="18449" name="Text Box 45">
            <a:extLst>
              <a:ext uri="{FF2B5EF4-FFF2-40B4-BE49-F238E27FC236}">
                <a16:creationId xmlns:a16="http://schemas.microsoft.com/office/drawing/2014/main" id="{425CDBE9-12FC-0155-7EE8-84B4CA5DC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28600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z</a:t>
            </a:r>
            <a:r>
              <a:rPr lang="en-US" altLang="en-US" sz="2400" baseline="-25000"/>
              <a:t>C</a:t>
            </a:r>
            <a:endParaRPr lang="en-US" altLang="en-US" sz="2400" b="1"/>
          </a:p>
        </p:txBody>
      </p:sp>
      <p:sp>
        <p:nvSpPr>
          <p:cNvPr id="18450" name="Text Box 46">
            <a:extLst>
              <a:ext uri="{FF2B5EF4-FFF2-40B4-BE49-F238E27FC236}">
                <a16:creationId xmlns:a16="http://schemas.microsoft.com/office/drawing/2014/main" id="{2B8F2CB4-20DC-14AC-5BDB-691BA66FD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6265863"/>
            <a:ext cx="508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Figure 2.4:</a:t>
            </a:r>
            <a:r>
              <a:rPr lang="en-US" altLang="en-US" sz="2400"/>
              <a:t>  Compound Transformation</a:t>
            </a:r>
          </a:p>
        </p:txBody>
      </p:sp>
      <p:sp>
        <p:nvSpPr>
          <p:cNvPr id="18451" name="Text Box 47">
            <a:extLst>
              <a:ext uri="{FF2B5EF4-FFF2-40B4-BE49-F238E27FC236}">
                <a16:creationId xmlns:a16="http://schemas.microsoft.com/office/drawing/2014/main" id="{7A261409-0F13-1B03-3FD5-80DA14D84A9E}"/>
              </a:ext>
            </a:extLst>
          </p:cNvPr>
          <p:cNvSpPr txBox="1">
            <a:spLocks noChangeArrowheads="1"/>
          </p:cNvSpPr>
          <p:nvPr/>
        </p:nvSpPr>
        <p:spPr bwMode="auto">
          <a:xfrm rot="-999394">
            <a:off x="2362200" y="5105400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V</a:t>
            </a:r>
            <a:r>
              <a:rPr lang="en-US" altLang="en-US" sz="2400" baseline="-25000"/>
              <a:t>A0</a:t>
            </a:r>
            <a:r>
              <a:rPr lang="en-US" altLang="en-US" sz="2400" baseline="-25000">
                <a:sym typeface="Symbol" panose="05050102010706020507" pitchFamily="18" charset="2"/>
              </a:rPr>
              <a:t>B0</a:t>
            </a:r>
            <a:endParaRPr lang="en-US" altLang="en-US" sz="2400" b="1"/>
          </a:p>
        </p:txBody>
      </p:sp>
      <p:sp>
        <p:nvSpPr>
          <p:cNvPr id="18452" name="Text Box 48">
            <a:extLst>
              <a:ext uri="{FF2B5EF4-FFF2-40B4-BE49-F238E27FC236}">
                <a16:creationId xmlns:a16="http://schemas.microsoft.com/office/drawing/2014/main" id="{646673CF-D0FD-BE11-E367-E1034B672426}"/>
              </a:ext>
            </a:extLst>
          </p:cNvPr>
          <p:cNvSpPr txBox="1">
            <a:spLocks noChangeArrowheads="1"/>
          </p:cNvSpPr>
          <p:nvPr/>
        </p:nvSpPr>
        <p:spPr bwMode="auto">
          <a:xfrm rot="-2895342">
            <a:off x="2579687" y="2754313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V</a:t>
            </a:r>
            <a:r>
              <a:rPr lang="en-US" altLang="en-US" sz="2400" baseline="-25000"/>
              <a:t>A0</a:t>
            </a:r>
            <a:r>
              <a:rPr lang="en-US" altLang="en-US" sz="2400" baseline="-25000">
                <a:sym typeface="Symbol" panose="05050102010706020507" pitchFamily="18" charset="2"/>
              </a:rPr>
              <a:t>1</a:t>
            </a:r>
            <a:endParaRPr lang="en-US" altLang="en-US" sz="2400" b="1"/>
          </a:p>
        </p:txBody>
      </p:sp>
      <p:sp>
        <p:nvSpPr>
          <p:cNvPr id="18453" name="Text Box 49">
            <a:extLst>
              <a:ext uri="{FF2B5EF4-FFF2-40B4-BE49-F238E27FC236}">
                <a16:creationId xmlns:a16="http://schemas.microsoft.com/office/drawing/2014/main" id="{C415EE22-1922-71BF-F953-8E75F9137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038" y="488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8454" name="Oval 50">
            <a:extLst>
              <a:ext uri="{FF2B5EF4-FFF2-40B4-BE49-F238E27FC236}">
                <a16:creationId xmlns:a16="http://schemas.microsoft.com/office/drawing/2014/main" id="{CE3C5561-EF1D-821D-EAF9-D7079F86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663" y="917575"/>
            <a:ext cx="79375" cy="793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55" name="Text Box 51">
            <a:extLst>
              <a:ext uri="{FF2B5EF4-FFF2-40B4-BE49-F238E27FC236}">
                <a16:creationId xmlns:a16="http://schemas.microsoft.com/office/drawing/2014/main" id="{2F0A5D91-485B-7C58-85AC-E85744D27ADF}"/>
              </a:ext>
            </a:extLst>
          </p:cNvPr>
          <p:cNvSpPr txBox="1">
            <a:spLocks noChangeArrowheads="1"/>
          </p:cNvSpPr>
          <p:nvPr/>
        </p:nvSpPr>
        <p:spPr bwMode="auto">
          <a:xfrm rot="-2685987">
            <a:off x="5105400" y="3429000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V</a:t>
            </a:r>
            <a:r>
              <a:rPr lang="en-US" altLang="en-US" sz="2400" baseline="-25000"/>
              <a:t>B0</a:t>
            </a:r>
            <a:r>
              <a:rPr lang="en-US" altLang="en-US" sz="2400" baseline="-25000">
                <a:sym typeface="Symbol" panose="05050102010706020507" pitchFamily="18" charset="2"/>
              </a:rPr>
              <a:t>C0</a:t>
            </a:r>
            <a:endParaRPr lang="en-US" altLang="en-US" sz="2400" b="1"/>
          </a:p>
        </p:txBody>
      </p:sp>
      <p:sp>
        <p:nvSpPr>
          <p:cNvPr id="18456" name="Text Box 52">
            <a:extLst>
              <a:ext uri="{FF2B5EF4-FFF2-40B4-BE49-F238E27FC236}">
                <a16:creationId xmlns:a16="http://schemas.microsoft.com/office/drawing/2014/main" id="{C00D659E-4293-F855-F742-59565354C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447800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V</a:t>
            </a:r>
            <a:r>
              <a:rPr lang="en-US" altLang="en-US" sz="2400" baseline="-25000"/>
              <a:t>C0</a:t>
            </a:r>
            <a:r>
              <a:rPr lang="en-US" altLang="en-US" sz="2400" baseline="-25000">
                <a:sym typeface="Symbol" panose="05050102010706020507" pitchFamily="18" charset="2"/>
              </a:rPr>
              <a:t>1</a:t>
            </a:r>
            <a:endParaRPr lang="en-US" altLang="en-US" sz="2400" b="1"/>
          </a:p>
        </p:txBody>
      </p:sp>
      <p:sp>
        <p:nvSpPr>
          <p:cNvPr id="18457" name="Slide Number Placeholder 1">
            <a:extLst>
              <a:ext uri="{FF2B5EF4-FFF2-40B4-BE49-F238E27FC236}">
                <a16:creationId xmlns:a16="http://schemas.microsoft.com/office/drawing/2014/main" id="{36446AF4-BC84-9319-97DF-F6B7BD2FBA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110B53-6858-418F-B48C-7AD3C5F4CE2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>
            <a:extLst>
              <a:ext uri="{FF2B5EF4-FFF2-40B4-BE49-F238E27FC236}">
                <a16:creationId xmlns:a16="http://schemas.microsoft.com/office/drawing/2014/main" id="{CE62A705-E789-745F-953E-11BC643026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7A4085-392C-434B-890F-5024F19DB8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grpSp>
        <p:nvGrpSpPr>
          <p:cNvPr id="19459" name="Group 5">
            <a:extLst>
              <a:ext uri="{FF2B5EF4-FFF2-40B4-BE49-F238E27FC236}">
                <a16:creationId xmlns:a16="http://schemas.microsoft.com/office/drawing/2014/main" id="{2679DF4B-D831-36E7-C69D-63083073069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609600"/>
            <a:ext cx="5138738" cy="3865563"/>
            <a:chOff x="3733800" y="609600"/>
            <a:chExt cx="5138737" cy="3865656"/>
          </a:xfrm>
        </p:grpSpPr>
        <p:pic>
          <p:nvPicPr>
            <p:cNvPr id="19465" name="Picture 3">
              <a:extLst>
                <a:ext uri="{FF2B5EF4-FFF2-40B4-BE49-F238E27FC236}">
                  <a16:creationId xmlns:a16="http://schemas.microsoft.com/office/drawing/2014/main" id="{9D6A1E32-1798-F1E3-B898-99C96DFEB3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609600"/>
              <a:ext cx="5138737" cy="3865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84D748-AFEE-DC60-902D-4EC3C8C858D3}"/>
                </a:ext>
              </a:extLst>
            </p:cNvPr>
            <p:cNvSpPr/>
            <p:nvPr/>
          </p:nvSpPr>
          <p:spPr>
            <a:xfrm>
              <a:off x="8305799" y="4114884"/>
              <a:ext cx="457200" cy="360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9460" name="TextBox 2">
            <a:extLst>
              <a:ext uri="{FF2B5EF4-FFF2-40B4-BE49-F238E27FC236}">
                <a16:creationId xmlns:a16="http://schemas.microsoft.com/office/drawing/2014/main" id="{7C64F84E-DD95-7963-A478-DD8972C12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1106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given: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find:  </a:t>
            </a:r>
          </a:p>
        </p:txBody>
      </p:sp>
      <p:graphicFrame>
        <p:nvGraphicFramePr>
          <p:cNvPr id="19461" name="Object 3">
            <a:extLst>
              <a:ext uri="{FF2B5EF4-FFF2-40B4-BE49-F238E27FC236}">
                <a16:creationId xmlns:a16="http://schemas.microsoft.com/office/drawing/2014/main" id="{ADEF86DD-E4CB-BE6F-5CE2-6FFCC5C6E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57200"/>
          <a:ext cx="571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" imgH="241300" progId="Equation.DSMT4">
                  <p:embed/>
                </p:oleObj>
              </mc:Choice>
              <mc:Fallback>
                <p:oleObj name="Equation" r:id="rId3" imgW="228600" imgH="241300" progId="Equation.DSMT4">
                  <p:embed/>
                  <p:pic>
                    <p:nvPicPr>
                      <p:cNvPr id="19461" name="Object 3">
                        <a:extLst>
                          <a:ext uri="{FF2B5EF4-FFF2-40B4-BE49-F238E27FC236}">
                            <a16:creationId xmlns:a16="http://schemas.microsoft.com/office/drawing/2014/main" id="{ADEF86DD-E4CB-BE6F-5CE2-6FFCC5C6EE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7200"/>
                        <a:ext cx="5715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3">
            <a:extLst>
              <a:ext uri="{FF2B5EF4-FFF2-40B4-BE49-F238E27FC236}">
                <a16:creationId xmlns:a16="http://schemas.microsoft.com/office/drawing/2014/main" id="{DD0FA462-1A90-4089-2EFB-7FC0A73614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57200"/>
          <a:ext cx="571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" imgH="241300" progId="Equation.DSMT4">
                  <p:embed/>
                </p:oleObj>
              </mc:Choice>
              <mc:Fallback>
                <p:oleObj name="Equation" r:id="rId5" imgW="228600" imgH="241300" progId="Equation.DSMT4">
                  <p:embed/>
                  <p:pic>
                    <p:nvPicPr>
                      <p:cNvPr id="19462" name="Object 3">
                        <a:extLst>
                          <a:ext uri="{FF2B5EF4-FFF2-40B4-BE49-F238E27FC236}">
                            <a16:creationId xmlns:a16="http://schemas.microsoft.com/office/drawing/2014/main" id="{DD0FA462-1A90-4089-2EFB-7FC0A7361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"/>
                        <a:ext cx="5715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3">
            <a:extLst>
              <a:ext uri="{FF2B5EF4-FFF2-40B4-BE49-F238E27FC236}">
                <a16:creationId xmlns:a16="http://schemas.microsoft.com/office/drawing/2014/main" id="{1D28CCEE-50D5-E638-7A62-7D7472BD38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4363" y="1209675"/>
          <a:ext cx="603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195" imgH="241195" progId="Equation.DSMT4">
                  <p:embed/>
                </p:oleObj>
              </mc:Choice>
              <mc:Fallback>
                <p:oleObj name="Equation" r:id="rId7" imgW="241195" imgH="241195" progId="Equation.DSMT4">
                  <p:embed/>
                  <p:pic>
                    <p:nvPicPr>
                      <p:cNvPr id="19463" name="Object 3">
                        <a:extLst>
                          <a:ext uri="{FF2B5EF4-FFF2-40B4-BE49-F238E27FC236}">
                            <a16:creationId xmlns:a16="http://schemas.microsoft.com/office/drawing/2014/main" id="{1D28CCEE-50D5-E638-7A62-7D7472BD38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1209675"/>
                        <a:ext cx="603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3">
            <a:extLst>
              <a:ext uri="{FF2B5EF4-FFF2-40B4-BE49-F238E27FC236}">
                <a16:creationId xmlns:a16="http://schemas.microsoft.com/office/drawing/2014/main" id="{7FDAC0B7-EF47-DB22-3F96-EDA29E7564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8188" y="457200"/>
          <a:ext cx="603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1195" imgH="241195" progId="Equation.DSMT4">
                  <p:embed/>
                </p:oleObj>
              </mc:Choice>
              <mc:Fallback>
                <p:oleObj name="Equation" r:id="rId9" imgW="241195" imgH="241195" progId="Equation.DSMT4">
                  <p:embed/>
                  <p:pic>
                    <p:nvPicPr>
                      <p:cNvPr id="19464" name="Object 3">
                        <a:extLst>
                          <a:ext uri="{FF2B5EF4-FFF2-40B4-BE49-F238E27FC236}">
                            <a16:creationId xmlns:a16="http://schemas.microsoft.com/office/drawing/2014/main" id="{7FDAC0B7-EF47-DB22-3F96-EDA29E7564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457200"/>
                        <a:ext cx="603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33400"/>
            <a:ext cx="5884667" cy="454792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10" y="5486400"/>
            <a:ext cx="49053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8B4B1-3BD7-48A5-81D2-82FB9505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29D1E-D50C-5F3E-FB9F-86FD84597300}"/>
              </a:ext>
            </a:extLst>
          </p:cNvPr>
          <p:cNvSpPr txBox="1"/>
          <p:nvPr/>
        </p:nvSpPr>
        <p:spPr>
          <a:xfrm>
            <a:off x="342900" y="24112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Standard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426507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452614-2AC8-4BE8-BE53-84B1AE7B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F28B2-4ED9-4C9A-A59A-9B7661F7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1000"/>
            <a:ext cx="5305425" cy="1813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AD14C4-8E7F-4B96-8EE9-D783B0BA9783}"/>
              </a:ext>
            </a:extLst>
          </p:cNvPr>
          <p:cNvSpPr txBox="1"/>
          <p:nvPr/>
        </p:nvSpPr>
        <p:spPr>
          <a:xfrm>
            <a:off x="7252752" y="1287758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(2.27)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24E50-F0AB-40AB-8156-B4EB711B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14587"/>
            <a:ext cx="5305425" cy="1563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FCF0EF-25EA-4461-A52D-61BAA1A9A7AB}"/>
              </a:ext>
            </a:extLst>
          </p:cNvPr>
          <p:cNvSpPr txBox="1"/>
          <p:nvPr/>
        </p:nvSpPr>
        <p:spPr>
          <a:xfrm>
            <a:off x="7222294" y="2895600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(2.28)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25A1D3-F719-4E8E-9C62-360B461DE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977596"/>
            <a:ext cx="5305425" cy="16020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706AE7-848C-4A59-843E-B0F1C3E84EB0}"/>
              </a:ext>
            </a:extLst>
          </p:cNvPr>
          <p:cNvSpPr txBox="1"/>
          <p:nvPr/>
        </p:nvSpPr>
        <p:spPr>
          <a:xfrm>
            <a:off x="7222293" y="460057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(2.29)</a:t>
            </a:r>
          </a:p>
        </p:txBody>
      </p:sp>
    </p:spTree>
    <p:extLst>
      <p:ext uri="{BB962C8B-B14F-4D97-AF65-F5344CB8AC3E}">
        <p14:creationId xmlns:p14="http://schemas.microsoft.com/office/powerpoint/2010/main" val="220765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r="15580"/>
          <a:stretch/>
        </p:blipFill>
        <p:spPr>
          <a:xfrm>
            <a:off x="3276600" y="420244"/>
            <a:ext cx="5181601" cy="543128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865891"/>
            <a:ext cx="5762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5A4A8-5ACE-4851-85DF-8AA2485E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7777A-EC44-129E-87BA-1FACD2433828}"/>
              </a:ext>
            </a:extLst>
          </p:cNvPr>
          <p:cNvSpPr txBox="1"/>
          <p:nvPr/>
        </p:nvSpPr>
        <p:spPr>
          <a:xfrm>
            <a:off x="342900" y="24112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General transformation.</a:t>
            </a:r>
          </a:p>
          <a:p>
            <a:endParaRPr lang="en-US" sz="2400" dirty="0"/>
          </a:p>
          <a:p>
            <a:r>
              <a:rPr lang="en-US" sz="2400" dirty="0"/>
              <a:t>B is initially aligned with A.</a:t>
            </a:r>
          </a:p>
          <a:p>
            <a:r>
              <a:rPr lang="en-US" sz="2400" dirty="0"/>
              <a:t>It is rotated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en-US" sz="2400" dirty="0">
                <a:cs typeface="Times New Roman" panose="02020603050405020304" pitchFamily="18" charset="0"/>
              </a:rPr>
              <a:t>about unit vector </a:t>
            </a:r>
            <a:r>
              <a:rPr lang="en-US" sz="2400" b="1" dirty="0">
                <a:cs typeface="Times New Roman" panose="02020603050405020304" pitchFamily="18" charset="0"/>
              </a:rPr>
              <a:t>m</a:t>
            </a:r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find</a:t>
            </a:r>
            <a:endParaRPr lang="en-US" sz="2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645FC01-5F3A-8EE3-DBF2-067416167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817170"/>
              </p:ext>
            </p:extLst>
          </p:nvPr>
        </p:nvGraphicFramePr>
        <p:xfrm>
          <a:off x="1066800" y="2009736"/>
          <a:ext cx="647700" cy="71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253800" progId="Equation.DSMT4">
                  <p:embed/>
                </p:oleObj>
              </mc:Choice>
              <mc:Fallback>
                <p:oleObj name="Equation" r:id="rId4" imgW="22860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645FC01-5F3A-8EE3-DBF2-0674161676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2009736"/>
                        <a:ext cx="647700" cy="719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5602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pic1.JPG">
            <a:extLst>
              <a:ext uri="{FF2B5EF4-FFF2-40B4-BE49-F238E27FC236}">
                <a16:creationId xmlns:a16="http://schemas.microsoft.com/office/drawing/2014/main" id="{A47A3B22-F762-CCEE-D133-D854389C0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Box 2">
            <a:extLst>
              <a:ext uri="{FF2B5EF4-FFF2-40B4-BE49-F238E27FC236}">
                <a16:creationId xmlns:a16="http://schemas.microsoft.com/office/drawing/2014/main" id="{193F34F8-C1EF-925C-668A-3B74ACE9D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914400"/>
            <a:ext cx="525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m</a:t>
            </a:r>
          </a:p>
        </p:txBody>
      </p:sp>
      <p:sp>
        <p:nvSpPr>
          <p:cNvPr id="31748" name="TextBox 3">
            <a:extLst>
              <a:ext uri="{FF2B5EF4-FFF2-40B4-BE49-F238E27FC236}">
                <a16:creationId xmlns:a16="http://schemas.microsoft.com/office/drawing/2014/main" id="{DF2E735C-7CD7-71B6-80C3-E31E41F50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0"/>
            <a:ext cx="56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z</a:t>
            </a:r>
            <a:r>
              <a:rPr lang="en-US" altLang="en-US" baseline="-25000"/>
              <a:t>A</a:t>
            </a:r>
            <a:endParaRPr lang="en-US" altLang="en-US" b="1"/>
          </a:p>
        </p:txBody>
      </p:sp>
      <p:sp>
        <p:nvSpPr>
          <p:cNvPr id="31749" name="TextBox 4">
            <a:extLst>
              <a:ext uri="{FF2B5EF4-FFF2-40B4-BE49-F238E27FC236}">
                <a16:creationId xmlns:a16="http://schemas.microsoft.com/office/drawing/2014/main" id="{66A2E2C9-1816-19A0-9EC1-2DF4B3156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581400"/>
            <a:ext cx="587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y</a:t>
            </a:r>
            <a:r>
              <a:rPr lang="en-US" altLang="en-US" baseline="-25000"/>
              <a:t>A</a:t>
            </a:r>
            <a:endParaRPr lang="en-US" altLang="en-US" b="1"/>
          </a:p>
        </p:txBody>
      </p:sp>
      <p:sp>
        <p:nvSpPr>
          <p:cNvPr id="31750" name="TextBox 5">
            <a:extLst>
              <a:ext uri="{FF2B5EF4-FFF2-40B4-BE49-F238E27FC236}">
                <a16:creationId xmlns:a16="http://schemas.microsoft.com/office/drawing/2014/main" id="{1ABDAA23-4B90-6DD6-2F0C-AA3BFCD0F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943600"/>
            <a:ext cx="587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x</a:t>
            </a:r>
            <a:r>
              <a:rPr lang="en-US" altLang="en-US" baseline="-25000"/>
              <a:t>A</a:t>
            </a:r>
            <a:endParaRPr lang="en-US" altLang="en-US" b="1"/>
          </a:p>
        </p:txBody>
      </p:sp>
      <p:sp>
        <p:nvSpPr>
          <p:cNvPr id="31751" name="TextBox 6">
            <a:extLst>
              <a:ext uri="{FF2B5EF4-FFF2-40B4-BE49-F238E27FC236}">
                <a16:creationId xmlns:a16="http://schemas.microsoft.com/office/drawing/2014/main" id="{48F9B137-E113-87D1-8F2F-6067D8F2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819400"/>
            <a:ext cx="398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</a:t>
            </a:r>
            <a:endParaRPr lang="en-US" altLang="en-US"/>
          </a:p>
        </p:txBody>
      </p:sp>
      <p:sp>
        <p:nvSpPr>
          <p:cNvPr id="31752" name="TextBox 7">
            <a:extLst>
              <a:ext uri="{FF2B5EF4-FFF2-40B4-BE49-F238E27FC236}">
                <a16:creationId xmlns:a16="http://schemas.microsoft.com/office/drawing/2014/main" id="{30964800-7BDD-7A80-5372-40BE1E3F1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"/>
            <a:ext cx="8458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Coordinate system B is initially aligned with coordinate system 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It is then rotated an angle </a:t>
            </a:r>
            <a:r>
              <a:rPr lang="en-US" altLang="en-US" sz="2400">
                <a:sym typeface="Symbol" panose="05050102010706020507" pitchFamily="18" charset="2"/>
              </a:rPr>
              <a:t> about the axis </a:t>
            </a:r>
            <a:r>
              <a:rPr lang="en-US" altLang="en-US" sz="2400" b="1">
                <a:sym typeface="Symbol" panose="05050102010706020507" pitchFamily="18" charset="2"/>
              </a:rPr>
              <a:t>m</a:t>
            </a:r>
            <a:r>
              <a:rPr lang="en-US" altLang="en-US" sz="2400">
                <a:sym typeface="Symbol" panose="05050102010706020507" pitchFamily="18" charset="2"/>
              </a:rPr>
              <a:t> (unit vector).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Find          .</a:t>
            </a:r>
            <a:endParaRPr lang="en-US" altLang="en-US" sz="2400"/>
          </a:p>
        </p:txBody>
      </p:sp>
      <p:graphicFrame>
        <p:nvGraphicFramePr>
          <p:cNvPr id="31753" name="Object 2">
            <a:extLst>
              <a:ext uri="{FF2B5EF4-FFF2-40B4-BE49-F238E27FC236}">
                <a16:creationId xmlns:a16="http://schemas.microsoft.com/office/drawing/2014/main" id="{DEFF3BF3-852F-D398-775E-FB1FC1497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1430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195" imgH="241195" progId="Equation.DSMT4">
                  <p:embed/>
                </p:oleObj>
              </mc:Choice>
              <mc:Fallback>
                <p:oleObj name="Equation" r:id="rId3" imgW="241195" imgH="241195" progId="Equation.DSMT4">
                  <p:embed/>
                  <p:pic>
                    <p:nvPicPr>
                      <p:cNvPr id="31753" name="Object 2">
                        <a:extLst>
                          <a:ext uri="{FF2B5EF4-FFF2-40B4-BE49-F238E27FC236}">
                            <a16:creationId xmlns:a16="http://schemas.microsoft.com/office/drawing/2014/main" id="{DEFF3BF3-852F-D398-775E-FB1FC1497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Slide Number Placeholder 1">
            <a:extLst>
              <a:ext uri="{FF2B5EF4-FFF2-40B4-BE49-F238E27FC236}">
                <a16:creationId xmlns:a16="http://schemas.microsoft.com/office/drawing/2014/main" id="{6EEC2441-0BC5-74E8-088E-AE8DA92105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275446-3466-476F-BA74-D35F99E1417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pic2.JPG">
            <a:extLst>
              <a:ext uri="{FF2B5EF4-FFF2-40B4-BE49-F238E27FC236}">
                <a16:creationId xmlns:a16="http://schemas.microsoft.com/office/drawing/2014/main" id="{F5E5B0D8-E544-B142-C055-2E9CD9653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2">
            <a:extLst>
              <a:ext uri="{FF2B5EF4-FFF2-40B4-BE49-F238E27FC236}">
                <a16:creationId xmlns:a16="http://schemas.microsoft.com/office/drawing/2014/main" id="{AAC97C96-D6A4-9B97-4840-9D1CF7DE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51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z</a:t>
            </a:r>
            <a:r>
              <a:rPr lang="en-US" altLang="en-US" sz="2800" baseline="-25000"/>
              <a:t>A</a:t>
            </a:r>
            <a:endParaRPr lang="en-US" altLang="en-US" sz="2800" b="1"/>
          </a:p>
        </p:txBody>
      </p:sp>
      <p:sp>
        <p:nvSpPr>
          <p:cNvPr id="32772" name="TextBox 3">
            <a:extLst>
              <a:ext uri="{FF2B5EF4-FFF2-40B4-BE49-F238E27FC236}">
                <a16:creationId xmlns:a16="http://schemas.microsoft.com/office/drawing/2014/main" id="{C8AB82AF-D3DE-46D2-7818-628C8CB5B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438400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y</a:t>
            </a:r>
            <a:r>
              <a:rPr lang="en-US" altLang="en-US" sz="2800" baseline="-25000"/>
              <a:t>A</a:t>
            </a:r>
            <a:endParaRPr lang="en-US" altLang="en-US" sz="2800" b="1"/>
          </a:p>
        </p:txBody>
      </p:sp>
      <p:sp>
        <p:nvSpPr>
          <p:cNvPr id="32773" name="TextBox 4">
            <a:extLst>
              <a:ext uri="{FF2B5EF4-FFF2-40B4-BE49-F238E27FC236}">
                <a16:creationId xmlns:a16="http://schemas.microsoft.com/office/drawing/2014/main" id="{24A7C6F6-1CBB-8218-EC4A-8240A0DF4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572000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x</a:t>
            </a:r>
            <a:r>
              <a:rPr lang="en-US" altLang="en-US" sz="2800" baseline="-25000"/>
              <a:t>A</a:t>
            </a:r>
            <a:endParaRPr lang="en-US" altLang="en-US" sz="2800" b="1"/>
          </a:p>
        </p:txBody>
      </p:sp>
      <p:sp>
        <p:nvSpPr>
          <p:cNvPr id="32774" name="TextBox 5">
            <a:extLst>
              <a:ext uri="{FF2B5EF4-FFF2-40B4-BE49-F238E27FC236}">
                <a16:creationId xmlns:a16="http://schemas.microsoft.com/office/drawing/2014/main" id="{4FC2E504-7B46-85B3-9926-E424710AB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76400"/>
            <a:ext cx="503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z</a:t>
            </a:r>
            <a:r>
              <a:rPr lang="en-US" altLang="en-US" sz="2800" baseline="-25000"/>
              <a:t>C</a:t>
            </a:r>
            <a:endParaRPr lang="en-US" altLang="en-US" sz="2800" b="1"/>
          </a:p>
        </p:txBody>
      </p:sp>
      <p:sp>
        <p:nvSpPr>
          <p:cNvPr id="32775" name="TextBox 6">
            <a:extLst>
              <a:ext uri="{FF2B5EF4-FFF2-40B4-BE49-F238E27FC236}">
                <a16:creationId xmlns:a16="http://schemas.microsoft.com/office/drawing/2014/main" id="{346DA8AA-3EE6-2F31-139F-2D22680DD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52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y</a:t>
            </a:r>
            <a:r>
              <a:rPr lang="en-US" altLang="en-US" sz="2800" baseline="-25000"/>
              <a:t>C</a:t>
            </a:r>
            <a:endParaRPr lang="en-US" altLang="en-US" sz="2800" b="1"/>
          </a:p>
        </p:txBody>
      </p:sp>
      <p:sp>
        <p:nvSpPr>
          <p:cNvPr id="32776" name="TextBox 7">
            <a:extLst>
              <a:ext uri="{FF2B5EF4-FFF2-40B4-BE49-F238E27FC236}">
                <a16:creationId xmlns:a16="http://schemas.microsoft.com/office/drawing/2014/main" id="{59F71668-C6B2-9860-AA8F-783A019B3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410200"/>
            <a:ext cx="52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x</a:t>
            </a:r>
            <a:r>
              <a:rPr lang="en-US" altLang="en-US" sz="2800" baseline="-25000"/>
              <a:t>C</a:t>
            </a:r>
            <a:endParaRPr lang="en-US" altLang="en-US" sz="2800" b="1"/>
          </a:p>
        </p:txBody>
      </p:sp>
      <p:sp>
        <p:nvSpPr>
          <p:cNvPr id="32777" name="TextBox 8">
            <a:extLst>
              <a:ext uri="{FF2B5EF4-FFF2-40B4-BE49-F238E27FC236}">
                <a16:creationId xmlns:a16="http://schemas.microsoft.com/office/drawing/2014/main" id="{09D42040-2639-507F-9F99-1B26FA6D5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33400"/>
            <a:ext cx="48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778" name="TextBox 9">
            <a:extLst>
              <a:ext uri="{FF2B5EF4-FFF2-40B4-BE49-F238E27FC236}">
                <a16:creationId xmlns:a16="http://schemas.microsoft.com/office/drawing/2014/main" id="{03266608-C622-2B26-8434-59C26ACB4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7200"/>
            <a:ext cx="472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Coordinate system C is created such that its Z axis is along the direction of </a:t>
            </a:r>
            <a:r>
              <a:rPr lang="en-US" altLang="en-US" sz="2400" b="1"/>
              <a:t>m</a:t>
            </a:r>
            <a:r>
              <a:rPr lang="en-US" altLang="en-US" sz="2400"/>
              <a:t>.</a:t>
            </a:r>
          </a:p>
        </p:txBody>
      </p:sp>
      <p:graphicFrame>
        <p:nvGraphicFramePr>
          <p:cNvPr id="32779" name="Object 2">
            <a:extLst>
              <a:ext uri="{FF2B5EF4-FFF2-40B4-BE49-F238E27FC236}">
                <a16:creationId xmlns:a16="http://schemas.microsoft.com/office/drawing/2014/main" id="{71FBB307-6944-E506-9E2C-0415684AFD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8850" y="2209800"/>
          <a:ext cx="304482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9449" imgH="710891" progId="Equation.DSMT4">
                  <p:embed/>
                </p:oleObj>
              </mc:Choice>
              <mc:Fallback>
                <p:oleObj name="Equation" r:id="rId3" imgW="1269449" imgH="710891" progId="Equation.DSMT4">
                  <p:embed/>
                  <p:pic>
                    <p:nvPicPr>
                      <p:cNvPr id="32779" name="Object 2">
                        <a:extLst>
                          <a:ext uri="{FF2B5EF4-FFF2-40B4-BE49-F238E27FC236}">
                            <a16:creationId xmlns:a16="http://schemas.microsoft.com/office/drawing/2014/main" id="{71FBB307-6944-E506-9E2C-0415684AFD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2209800"/>
                        <a:ext cx="3044825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Slide Number Placeholder 1">
            <a:extLst>
              <a:ext uri="{FF2B5EF4-FFF2-40B4-BE49-F238E27FC236}">
                <a16:creationId xmlns:a16="http://schemas.microsoft.com/office/drawing/2014/main" id="{BAB92D3C-97DB-5D28-4E79-289824793E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8F02E3-5362-4367-8460-34CEF99A789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 descr="pic3.JPG">
            <a:extLst>
              <a:ext uri="{FF2B5EF4-FFF2-40B4-BE49-F238E27FC236}">
                <a16:creationId xmlns:a16="http://schemas.microsoft.com/office/drawing/2014/main" id="{90813E2D-2DA7-11BA-678C-CDFD63ED1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Box 2">
            <a:extLst>
              <a:ext uri="{FF2B5EF4-FFF2-40B4-BE49-F238E27FC236}">
                <a16:creationId xmlns:a16="http://schemas.microsoft.com/office/drawing/2014/main" id="{6C193677-5877-4E2F-92A4-82494040E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51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z</a:t>
            </a:r>
            <a:r>
              <a:rPr lang="en-US" altLang="en-US" sz="2800" baseline="-25000"/>
              <a:t>A</a:t>
            </a:r>
            <a:endParaRPr lang="en-US" altLang="en-US" sz="2800" b="1"/>
          </a:p>
        </p:txBody>
      </p:sp>
      <p:sp>
        <p:nvSpPr>
          <p:cNvPr id="33796" name="TextBox 3">
            <a:extLst>
              <a:ext uri="{FF2B5EF4-FFF2-40B4-BE49-F238E27FC236}">
                <a16:creationId xmlns:a16="http://schemas.microsoft.com/office/drawing/2014/main" id="{021D1253-E7C7-39F3-D5A7-1B8399883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438400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y</a:t>
            </a:r>
            <a:r>
              <a:rPr lang="en-US" altLang="en-US" sz="2800" baseline="-25000"/>
              <a:t>A</a:t>
            </a:r>
            <a:endParaRPr lang="en-US" altLang="en-US" sz="2800" b="1"/>
          </a:p>
        </p:txBody>
      </p:sp>
      <p:sp>
        <p:nvSpPr>
          <p:cNvPr id="33797" name="TextBox 4">
            <a:extLst>
              <a:ext uri="{FF2B5EF4-FFF2-40B4-BE49-F238E27FC236}">
                <a16:creationId xmlns:a16="http://schemas.microsoft.com/office/drawing/2014/main" id="{83B6538B-8022-0416-FAEF-2A80042BD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572000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x</a:t>
            </a:r>
            <a:r>
              <a:rPr lang="en-US" altLang="en-US" sz="2800" baseline="-25000"/>
              <a:t>A</a:t>
            </a:r>
            <a:endParaRPr lang="en-US" altLang="en-US" sz="2800" b="1"/>
          </a:p>
        </p:txBody>
      </p:sp>
      <p:sp>
        <p:nvSpPr>
          <p:cNvPr id="33798" name="TextBox 5">
            <a:extLst>
              <a:ext uri="{FF2B5EF4-FFF2-40B4-BE49-F238E27FC236}">
                <a16:creationId xmlns:a16="http://schemas.microsoft.com/office/drawing/2014/main" id="{C4F796C6-E402-4919-BE3D-54A6CE8F4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76400"/>
            <a:ext cx="503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z</a:t>
            </a:r>
            <a:r>
              <a:rPr lang="en-US" altLang="en-US" sz="2800" baseline="-25000"/>
              <a:t>C</a:t>
            </a:r>
            <a:endParaRPr lang="en-US" altLang="en-US" sz="2800" b="1"/>
          </a:p>
        </p:txBody>
      </p:sp>
      <p:sp>
        <p:nvSpPr>
          <p:cNvPr id="33799" name="TextBox 6">
            <a:extLst>
              <a:ext uri="{FF2B5EF4-FFF2-40B4-BE49-F238E27FC236}">
                <a16:creationId xmlns:a16="http://schemas.microsoft.com/office/drawing/2014/main" id="{E7085CBD-1B07-1786-88D5-598F016A1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52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y</a:t>
            </a:r>
            <a:r>
              <a:rPr lang="en-US" altLang="en-US" sz="2800" baseline="-25000"/>
              <a:t>C</a:t>
            </a:r>
            <a:endParaRPr lang="en-US" altLang="en-US" sz="2800" b="1"/>
          </a:p>
        </p:txBody>
      </p:sp>
      <p:sp>
        <p:nvSpPr>
          <p:cNvPr id="33800" name="TextBox 7">
            <a:extLst>
              <a:ext uri="{FF2B5EF4-FFF2-40B4-BE49-F238E27FC236}">
                <a16:creationId xmlns:a16="http://schemas.microsoft.com/office/drawing/2014/main" id="{48FB67B3-8777-1917-B9E5-A583CBAF1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410200"/>
            <a:ext cx="52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x</a:t>
            </a:r>
            <a:r>
              <a:rPr lang="en-US" altLang="en-US" sz="2800" baseline="-25000"/>
              <a:t>C</a:t>
            </a:r>
            <a:endParaRPr lang="en-US" altLang="en-US" sz="2800" b="1"/>
          </a:p>
        </p:txBody>
      </p:sp>
      <p:sp>
        <p:nvSpPr>
          <p:cNvPr id="33801" name="TextBox 8">
            <a:extLst>
              <a:ext uri="{FF2B5EF4-FFF2-40B4-BE49-F238E27FC236}">
                <a16:creationId xmlns:a16="http://schemas.microsoft.com/office/drawing/2014/main" id="{91666826-125B-B41F-3609-0509E356C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33400"/>
            <a:ext cx="48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3802" name="TextBox 9">
            <a:extLst>
              <a:ext uri="{FF2B5EF4-FFF2-40B4-BE49-F238E27FC236}">
                <a16:creationId xmlns:a16="http://schemas.microsoft.com/office/drawing/2014/main" id="{A0D060FF-4897-7B68-0BAB-5157E6E13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28800"/>
            <a:ext cx="398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</a:t>
            </a:r>
            <a:endParaRPr lang="en-US" altLang="en-US"/>
          </a:p>
        </p:txBody>
      </p:sp>
      <p:sp>
        <p:nvSpPr>
          <p:cNvPr id="33803" name="TextBox 10">
            <a:extLst>
              <a:ext uri="{FF2B5EF4-FFF2-40B4-BE49-F238E27FC236}">
                <a16:creationId xmlns:a16="http://schemas.microsoft.com/office/drawing/2014/main" id="{AF14814A-82B4-32A0-9B61-D0A94F492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7200"/>
            <a:ext cx="47244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Coordinate systems A and C rotate together about </a:t>
            </a:r>
            <a:r>
              <a:rPr lang="en-US" altLang="en-US" sz="2400" b="1"/>
              <a:t>m</a:t>
            </a:r>
            <a:r>
              <a:rPr lang="en-US" altLang="en-US" sz="2400"/>
              <a:t> by the angle </a:t>
            </a:r>
            <a:r>
              <a:rPr lang="en-US" altLang="en-US" sz="2400">
                <a:sym typeface="Symbol" panose="05050102010706020507" pitchFamily="18" charset="2"/>
              </a:rPr>
              <a:t>.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2400"/>
              <a:t>A rotates to become B and C rotates to become D.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2400"/>
              <a:t>The relationship between B and D must be the same as the relationship between A and C.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33804" name="Object 2">
            <a:extLst>
              <a:ext uri="{FF2B5EF4-FFF2-40B4-BE49-F238E27FC236}">
                <a16:creationId xmlns:a16="http://schemas.microsoft.com/office/drawing/2014/main" id="{903E92CD-2D8F-BA5D-9F95-F30DFC729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9275" y="4953000"/>
          <a:ext cx="3925888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300" imgH="711200" progId="Equation.DSMT4">
                  <p:embed/>
                </p:oleObj>
              </mc:Choice>
              <mc:Fallback>
                <p:oleObj name="Equation" r:id="rId3" imgW="1638300" imgH="711200" progId="Equation.DSMT4">
                  <p:embed/>
                  <p:pic>
                    <p:nvPicPr>
                      <p:cNvPr id="33804" name="Object 2">
                        <a:extLst>
                          <a:ext uri="{FF2B5EF4-FFF2-40B4-BE49-F238E27FC236}">
                            <a16:creationId xmlns:a16="http://schemas.microsoft.com/office/drawing/2014/main" id="{903E92CD-2D8F-BA5D-9F95-F30DFC729A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4953000"/>
                        <a:ext cx="3925888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3">
            <a:extLst>
              <a:ext uri="{FF2B5EF4-FFF2-40B4-BE49-F238E27FC236}">
                <a16:creationId xmlns:a16="http://schemas.microsoft.com/office/drawing/2014/main" id="{3F43392C-0632-D893-997E-497D1D3E5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3425" y="2209800"/>
          <a:ext cx="35623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0200" imgH="711200" progId="Equation.DSMT4">
                  <p:embed/>
                </p:oleObj>
              </mc:Choice>
              <mc:Fallback>
                <p:oleObj name="Equation" r:id="rId5" imgW="1600200" imgH="711200" progId="Equation.DSMT4">
                  <p:embed/>
                  <p:pic>
                    <p:nvPicPr>
                      <p:cNvPr id="33805" name="Object 3">
                        <a:extLst>
                          <a:ext uri="{FF2B5EF4-FFF2-40B4-BE49-F238E27FC236}">
                            <a16:creationId xmlns:a16="http://schemas.microsoft.com/office/drawing/2014/main" id="{3F43392C-0632-D893-997E-497D1D3E5F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2209800"/>
                        <a:ext cx="356235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Slide Number Placeholder 1">
            <a:extLst>
              <a:ext uri="{FF2B5EF4-FFF2-40B4-BE49-F238E27FC236}">
                <a16:creationId xmlns:a16="http://schemas.microsoft.com/office/drawing/2014/main" id="{D9600EF5-DFA0-727A-C2D2-CA2F878D3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E05EC5-B4B9-48B7-9393-7F356434ECD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7F4BF5-E1C5-A366-E946-ECBA1141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3682D-C3A3-EA1C-4604-A872DD33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define the relative position and orientation of two coordinate systems</a:t>
            </a:r>
          </a:p>
          <a:p>
            <a:pPr lvl="1"/>
            <a:r>
              <a:rPr lang="en-US" sz="2400" dirty="0"/>
              <a:t>transformation of point, plane, and line coordinates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define a kinematic link of a manipulator</a:t>
            </a:r>
          </a:p>
          <a:p>
            <a:pPr lvl="1"/>
            <a:r>
              <a:rPr lang="en-US" sz="2400" dirty="0"/>
              <a:t>define standard coordinate system on each link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719D2-1BAB-0F28-6E8C-EBBF91C3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3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 descr="pic3.JPG">
            <a:extLst>
              <a:ext uri="{FF2B5EF4-FFF2-40B4-BE49-F238E27FC236}">
                <a16:creationId xmlns:a16="http://schemas.microsoft.com/office/drawing/2014/main" id="{F8CA16B4-9A14-79C9-C7FB-9BB6E8A4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Box 2">
            <a:extLst>
              <a:ext uri="{FF2B5EF4-FFF2-40B4-BE49-F238E27FC236}">
                <a16:creationId xmlns:a16="http://schemas.microsoft.com/office/drawing/2014/main" id="{1D8A7E60-7FC8-B5FD-7E0B-959698030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51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z</a:t>
            </a:r>
            <a:r>
              <a:rPr lang="en-US" altLang="en-US" sz="2800" baseline="-25000"/>
              <a:t>A</a:t>
            </a:r>
            <a:endParaRPr lang="en-US" altLang="en-US" sz="2800" b="1"/>
          </a:p>
        </p:txBody>
      </p:sp>
      <p:sp>
        <p:nvSpPr>
          <p:cNvPr id="34820" name="TextBox 3">
            <a:extLst>
              <a:ext uri="{FF2B5EF4-FFF2-40B4-BE49-F238E27FC236}">
                <a16:creationId xmlns:a16="http://schemas.microsoft.com/office/drawing/2014/main" id="{3BDBAD6B-1CC3-7372-F52C-26EDCC7AC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438400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y</a:t>
            </a:r>
            <a:r>
              <a:rPr lang="en-US" altLang="en-US" sz="2800" baseline="-25000"/>
              <a:t>A</a:t>
            </a:r>
            <a:endParaRPr lang="en-US" altLang="en-US" sz="2800" b="1"/>
          </a:p>
        </p:txBody>
      </p:sp>
      <p:sp>
        <p:nvSpPr>
          <p:cNvPr id="34821" name="TextBox 4">
            <a:extLst>
              <a:ext uri="{FF2B5EF4-FFF2-40B4-BE49-F238E27FC236}">
                <a16:creationId xmlns:a16="http://schemas.microsoft.com/office/drawing/2014/main" id="{2D245C9B-7841-78C2-B888-8CDDA3500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572000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x</a:t>
            </a:r>
            <a:r>
              <a:rPr lang="en-US" altLang="en-US" sz="2800" baseline="-25000"/>
              <a:t>A</a:t>
            </a:r>
            <a:endParaRPr lang="en-US" altLang="en-US" sz="2800" b="1"/>
          </a:p>
        </p:txBody>
      </p:sp>
      <p:sp>
        <p:nvSpPr>
          <p:cNvPr id="34822" name="TextBox 5">
            <a:extLst>
              <a:ext uri="{FF2B5EF4-FFF2-40B4-BE49-F238E27FC236}">
                <a16:creationId xmlns:a16="http://schemas.microsoft.com/office/drawing/2014/main" id="{0DAB1509-9E9B-C12E-AB9B-69B2196A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76400"/>
            <a:ext cx="503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z</a:t>
            </a:r>
            <a:r>
              <a:rPr lang="en-US" altLang="en-US" sz="2800" baseline="-25000"/>
              <a:t>C</a:t>
            </a:r>
            <a:endParaRPr lang="en-US" altLang="en-US" sz="2800" b="1"/>
          </a:p>
        </p:txBody>
      </p:sp>
      <p:sp>
        <p:nvSpPr>
          <p:cNvPr id="34823" name="TextBox 6">
            <a:extLst>
              <a:ext uri="{FF2B5EF4-FFF2-40B4-BE49-F238E27FC236}">
                <a16:creationId xmlns:a16="http://schemas.microsoft.com/office/drawing/2014/main" id="{A8F6C940-158B-579E-E5B7-AAEABEF02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52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y</a:t>
            </a:r>
            <a:r>
              <a:rPr lang="en-US" altLang="en-US" sz="2800" baseline="-25000"/>
              <a:t>C</a:t>
            </a:r>
            <a:endParaRPr lang="en-US" altLang="en-US" sz="2800" b="1"/>
          </a:p>
        </p:txBody>
      </p:sp>
      <p:sp>
        <p:nvSpPr>
          <p:cNvPr id="34824" name="TextBox 7">
            <a:extLst>
              <a:ext uri="{FF2B5EF4-FFF2-40B4-BE49-F238E27FC236}">
                <a16:creationId xmlns:a16="http://schemas.microsoft.com/office/drawing/2014/main" id="{8DED336C-8DD8-FDEF-5701-199E7D0D0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410200"/>
            <a:ext cx="52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x</a:t>
            </a:r>
            <a:r>
              <a:rPr lang="en-US" altLang="en-US" sz="2800" baseline="-25000"/>
              <a:t>C</a:t>
            </a:r>
            <a:endParaRPr lang="en-US" altLang="en-US" sz="2800" b="1"/>
          </a:p>
        </p:txBody>
      </p:sp>
      <p:sp>
        <p:nvSpPr>
          <p:cNvPr id="34825" name="TextBox 8">
            <a:extLst>
              <a:ext uri="{FF2B5EF4-FFF2-40B4-BE49-F238E27FC236}">
                <a16:creationId xmlns:a16="http://schemas.microsoft.com/office/drawing/2014/main" id="{DBCFFDDA-C780-C0F1-F67A-8A9CD3C67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33400"/>
            <a:ext cx="48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4826" name="TextBox 9">
            <a:extLst>
              <a:ext uri="{FF2B5EF4-FFF2-40B4-BE49-F238E27FC236}">
                <a16:creationId xmlns:a16="http://schemas.microsoft.com/office/drawing/2014/main" id="{AC420033-751A-4B59-7DFE-F36D11C68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28800"/>
            <a:ext cx="398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</a:t>
            </a:r>
            <a:endParaRPr lang="en-US" altLang="en-US"/>
          </a:p>
        </p:txBody>
      </p:sp>
      <p:sp>
        <p:nvSpPr>
          <p:cNvPr id="34827" name="TextBox 10">
            <a:extLst>
              <a:ext uri="{FF2B5EF4-FFF2-40B4-BE49-F238E27FC236}">
                <a16:creationId xmlns:a16="http://schemas.microsoft.com/office/drawing/2014/main" id="{C8056ACD-CCA4-0ADA-D314-A9779ECC8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7200"/>
            <a:ext cx="472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2400"/>
              <a:t>Lastly, the rotation matrix that relates the B and A coordinate systems may be written as </a:t>
            </a:r>
          </a:p>
        </p:txBody>
      </p:sp>
      <p:graphicFrame>
        <p:nvGraphicFramePr>
          <p:cNvPr id="34828" name="Object 3">
            <a:extLst>
              <a:ext uri="{FF2B5EF4-FFF2-40B4-BE49-F238E27FC236}">
                <a16:creationId xmlns:a16="http://schemas.microsoft.com/office/drawing/2014/main" id="{B7DB0532-35E0-0BED-9480-F40EDBDD7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752600"/>
          <a:ext cx="28575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700" imgH="558800" progId="Equation.DSMT4">
                  <p:embed/>
                </p:oleObj>
              </mc:Choice>
              <mc:Fallback>
                <p:oleObj name="Equation" r:id="rId3" imgW="1282700" imgH="558800" progId="Equation.DSMT4">
                  <p:embed/>
                  <p:pic>
                    <p:nvPicPr>
                      <p:cNvPr id="34828" name="Object 3">
                        <a:extLst>
                          <a:ext uri="{FF2B5EF4-FFF2-40B4-BE49-F238E27FC236}">
                            <a16:creationId xmlns:a16="http://schemas.microsoft.com/office/drawing/2014/main" id="{B7DB0532-35E0-0BED-9480-F40EDBDD7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752600"/>
                        <a:ext cx="28575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57344AD-FF3C-8BD7-1268-8547604E389C}"/>
              </a:ext>
            </a:extLst>
          </p:cNvPr>
          <p:cNvSpPr/>
          <p:nvPr/>
        </p:nvSpPr>
        <p:spPr>
          <a:xfrm>
            <a:off x="304800" y="4572000"/>
            <a:ext cx="8686800" cy="1905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34830" name="Object 2">
            <a:extLst>
              <a:ext uri="{FF2B5EF4-FFF2-40B4-BE49-F238E27FC236}">
                <a16:creationId xmlns:a16="http://schemas.microsoft.com/office/drawing/2014/main" id="{2156323A-324F-6E97-9D25-A769F50C60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648200"/>
          <a:ext cx="84836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43300" imgH="736600" progId="Equation.3">
                  <p:embed/>
                </p:oleObj>
              </mc:Choice>
              <mc:Fallback>
                <p:oleObj name="Equation" r:id="rId5" imgW="3543300" imgH="736600" progId="Equation.3">
                  <p:embed/>
                  <p:pic>
                    <p:nvPicPr>
                      <p:cNvPr id="34830" name="Object 2">
                        <a:extLst>
                          <a:ext uri="{FF2B5EF4-FFF2-40B4-BE49-F238E27FC236}">
                            <a16:creationId xmlns:a16="http://schemas.microsoft.com/office/drawing/2014/main" id="{2156323A-324F-6E97-9D25-A769F50C6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84836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Slide Number Placeholder 1">
            <a:extLst>
              <a:ext uri="{FF2B5EF4-FFF2-40B4-BE49-F238E27FC236}">
                <a16:creationId xmlns:a16="http://schemas.microsoft.com/office/drawing/2014/main" id="{C7816125-516B-6171-F712-3491C99A73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36F51B-3156-4508-A687-2A8C7DC70E2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B7F47D66-7135-3A7D-D7E8-8C0700975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762000"/>
          <a:ext cx="84836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300" imgH="736600" progId="Equation.3">
                  <p:embed/>
                </p:oleObj>
              </mc:Choice>
              <mc:Fallback>
                <p:oleObj name="Equation" r:id="rId2" imgW="3543300" imgH="736600" progId="Equation.3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B7F47D66-7135-3A7D-D7E8-8C0700975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762000"/>
                        <a:ext cx="84836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2B1A6E64-C8BC-9F35-B681-C65513C9C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743200"/>
          <a:ext cx="86090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24800" imgH="762000" progId="Equation.3">
                  <p:embed/>
                </p:oleObj>
              </mc:Choice>
              <mc:Fallback>
                <p:oleObj name="Equation" r:id="rId4" imgW="7924800" imgH="762000" progId="Equation.3">
                  <p:embed/>
                  <p:pic>
                    <p:nvPicPr>
                      <p:cNvPr id="17411" name="Object 3">
                        <a:extLst>
                          <a:ext uri="{FF2B5EF4-FFF2-40B4-BE49-F238E27FC236}">
                            <a16:creationId xmlns:a16="http://schemas.microsoft.com/office/drawing/2014/main" id="{2B1A6E64-C8BC-9F35-B681-C65513C9CA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43200"/>
                        <a:ext cx="860901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Slide Number Placeholder 1">
            <a:extLst>
              <a:ext uri="{FF2B5EF4-FFF2-40B4-BE49-F238E27FC236}">
                <a16:creationId xmlns:a16="http://schemas.microsoft.com/office/drawing/2014/main" id="{1B88240B-E91F-4FAC-6272-9EE112ED4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8A07A7-FC30-43CC-8242-8D6A26DFB99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C6A51214-EE6B-93C4-9FBA-268C9C604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609600"/>
          <a:ext cx="661828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0" imgH="723900" progId="Equation.3">
                  <p:embed/>
                </p:oleObj>
              </mc:Choice>
              <mc:Fallback>
                <p:oleObj name="Equation" r:id="rId2" imgW="2413000" imgH="723900" progId="Equation.3">
                  <p:embed/>
                  <p:pic>
                    <p:nvPicPr>
                      <p:cNvPr id="36866" name="Object 2">
                        <a:extLst>
                          <a:ext uri="{FF2B5EF4-FFF2-40B4-BE49-F238E27FC236}">
                            <a16:creationId xmlns:a16="http://schemas.microsoft.com/office/drawing/2014/main" id="{C6A51214-EE6B-93C4-9FBA-268C9C604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9600"/>
                        <a:ext cx="6618288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C8D206F1-B049-EE6B-136C-4AD335E2B7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895600"/>
          <a:ext cx="3400425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310" imgH="710891" progId="Equation.3">
                  <p:embed/>
                </p:oleObj>
              </mc:Choice>
              <mc:Fallback>
                <p:oleObj name="Equation" r:id="rId4" imgW="1358310" imgH="710891" progId="Equation.3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C8D206F1-B049-EE6B-136C-4AD335E2B7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3400425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>
            <a:extLst>
              <a:ext uri="{FF2B5EF4-FFF2-40B4-BE49-F238E27FC236}">
                <a16:creationId xmlns:a16="http://schemas.microsoft.com/office/drawing/2014/main" id="{DAF86D84-4153-2055-0D14-DE578BE8B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76600"/>
            <a:ext cx="321627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1st row is a unit vector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x</a:t>
            </a:r>
            <a:r>
              <a:rPr lang="en-US" altLang="en-US" sz="2400" baseline="30000"/>
              <a:t>2</a:t>
            </a:r>
            <a:r>
              <a:rPr lang="en-US" altLang="en-US" sz="2400"/>
              <a:t> + b</a:t>
            </a:r>
            <a:r>
              <a:rPr lang="en-US" altLang="en-US" sz="2400" baseline="-25000"/>
              <a:t>x</a:t>
            </a:r>
            <a:r>
              <a:rPr lang="en-US" altLang="en-US" sz="2400" baseline="30000"/>
              <a:t>2</a:t>
            </a:r>
            <a:r>
              <a:rPr lang="en-US" altLang="en-US" sz="2400"/>
              <a:t> + m</a:t>
            </a:r>
            <a:r>
              <a:rPr lang="en-US" altLang="en-US" sz="2400" baseline="-25000"/>
              <a:t>x</a:t>
            </a:r>
            <a:r>
              <a:rPr lang="en-US" altLang="en-US" sz="2400" baseline="30000"/>
              <a:t>2</a:t>
            </a:r>
            <a:r>
              <a:rPr lang="en-US" altLang="en-US" sz="2400"/>
              <a:t>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x</a:t>
            </a:r>
            <a:r>
              <a:rPr lang="en-US" altLang="en-US" sz="2400" baseline="30000"/>
              <a:t>2</a:t>
            </a:r>
            <a:r>
              <a:rPr lang="en-US" altLang="en-US" sz="2400"/>
              <a:t> + b</a:t>
            </a:r>
            <a:r>
              <a:rPr lang="en-US" altLang="en-US" sz="2400" baseline="-25000"/>
              <a:t>x</a:t>
            </a:r>
            <a:r>
              <a:rPr lang="en-US" altLang="en-US" sz="2400" baseline="30000"/>
              <a:t>2</a:t>
            </a:r>
            <a:r>
              <a:rPr lang="en-US" altLang="en-US" sz="2400"/>
              <a:t> = 1 - m</a:t>
            </a:r>
            <a:r>
              <a:rPr lang="en-US" altLang="en-US" sz="2400" baseline="-25000"/>
              <a:t>x</a:t>
            </a:r>
            <a:r>
              <a:rPr lang="en-US" altLang="en-US" sz="2400" baseline="30000"/>
              <a:t>2</a:t>
            </a:r>
            <a:endParaRPr lang="en-US" altLang="en-US" sz="2400"/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C0C0772C-61EE-DC22-B736-1ED9E90F3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800600"/>
            <a:ext cx="42830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1st and 2nd rows are orthogonal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x</a:t>
            </a:r>
            <a:r>
              <a:rPr lang="en-US" altLang="en-US" sz="2400"/>
              <a:t>a</a:t>
            </a:r>
            <a:r>
              <a:rPr lang="en-US" altLang="en-US" sz="2400" baseline="-25000"/>
              <a:t>y</a:t>
            </a:r>
            <a:r>
              <a:rPr lang="en-US" altLang="en-US" sz="2400"/>
              <a:t> + b</a:t>
            </a:r>
            <a:r>
              <a:rPr lang="en-US" altLang="en-US" sz="2400" baseline="-25000"/>
              <a:t>x</a:t>
            </a:r>
            <a:r>
              <a:rPr lang="en-US" altLang="en-US" sz="2400"/>
              <a:t>b</a:t>
            </a:r>
            <a:r>
              <a:rPr lang="en-US" altLang="en-US" sz="2400" baseline="-25000"/>
              <a:t>y</a:t>
            </a:r>
            <a:r>
              <a:rPr lang="en-US" altLang="en-US" sz="2400"/>
              <a:t>+ m</a:t>
            </a:r>
            <a:r>
              <a:rPr lang="en-US" altLang="en-US" sz="2400" baseline="-25000"/>
              <a:t>x</a:t>
            </a:r>
            <a:r>
              <a:rPr lang="en-US" altLang="en-US" sz="2400"/>
              <a:t>m</a:t>
            </a:r>
            <a:r>
              <a:rPr lang="en-US" altLang="en-US" sz="2400" baseline="-25000"/>
              <a:t>y</a:t>
            </a:r>
            <a:r>
              <a:rPr lang="en-US" altLang="en-US" sz="2400"/>
              <a:t> = 0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AFF4216E-3D21-23F2-09A4-5E2A235A5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15000"/>
            <a:ext cx="63246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3rd column is cross product of 1st two columns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</a:t>
            </a:r>
            <a:r>
              <a:rPr lang="en-US" altLang="en-US" sz="2400" baseline="-25000"/>
              <a:t>z</a:t>
            </a:r>
            <a:r>
              <a:rPr lang="en-US" altLang="en-US" sz="2400"/>
              <a:t> = a</a:t>
            </a:r>
            <a:r>
              <a:rPr lang="en-US" altLang="en-US" sz="2400" baseline="-25000"/>
              <a:t>x</a:t>
            </a:r>
            <a:r>
              <a:rPr lang="en-US" altLang="en-US" sz="2400"/>
              <a:t>b</a:t>
            </a:r>
            <a:r>
              <a:rPr lang="en-US" altLang="en-US" sz="2400" baseline="-25000"/>
              <a:t>y</a:t>
            </a:r>
            <a:r>
              <a:rPr lang="en-US" altLang="en-US" sz="2400"/>
              <a:t> - b</a:t>
            </a:r>
            <a:r>
              <a:rPr lang="en-US" altLang="en-US" sz="2400" baseline="-25000"/>
              <a:t>x</a:t>
            </a:r>
            <a:r>
              <a:rPr lang="en-US" altLang="en-US" sz="2400"/>
              <a:t>a</a:t>
            </a:r>
            <a:r>
              <a:rPr lang="en-US" altLang="en-US" sz="2400" baseline="-25000"/>
              <a:t>y</a:t>
            </a:r>
            <a:endParaRPr lang="en-US" altLang="en-US" sz="2400"/>
          </a:p>
        </p:txBody>
      </p:sp>
      <p:sp>
        <p:nvSpPr>
          <p:cNvPr id="36871" name="Slide Number Placeholder 1">
            <a:extLst>
              <a:ext uri="{FF2B5EF4-FFF2-40B4-BE49-F238E27FC236}">
                <a16:creationId xmlns:a16="http://schemas.microsoft.com/office/drawing/2014/main" id="{63460848-E30E-5052-85EC-887DDDCAA9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B96D28-2541-47EF-843B-4EC33A914E6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 autoUpdateAnimBg="0"/>
      <p:bldP spid="20485" grpId="0" animBg="1" autoUpdateAnimBg="0"/>
      <p:bldP spid="2048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>
            <a:extLst>
              <a:ext uri="{FF2B5EF4-FFF2-40B4-BE49-F238E27FC236}">
                <a16:creationId xmlns:a16="http://schemas.microsoft.com/office/drawing/2014/main" id="{024E7BD1-868C-BDAD-60AC-1661B046C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362200"/>
          <a:ext cx="81899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600" imgH="762000" progId="Equation.3">
                  <p:embed/>
                </p:oleObj>
              </mc:Choice>
              <mc:Fallback>
                <p:oleObj name="Equation" r:id="rId2" imgW="3276600" imgH="762000" progId="Equation.3">
                  <p:embed/>
                  <p:pic>
                    <p:nvPicPr>
                      <p:cNvPr id="37890" name="Object 2">
                        <a:extLst>
                          <a:ext uri="{FF2B5EF4-FFF2-40B4-BE49-F238E27FC236}">
                            <a16:creationId xmlns:a16="http://schemas.microsoft.com/office/drawing/2014/main" id="{024E7BD1-868C-BDAD-60AC-1661B046C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818991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Slide Number Placeholder 1">
            <a:extLst>
              <a:ext uri="{FF2B5EF4-FFF2-40B4-BE49-F238E27FC236}">
                <a16:creationId xmlns:a16="http://schemas.microsoft.com/office/drawing/2014/main" id="{BB151522-3B93-AA0B-0B5F-2874010BA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FF6570-FCB9-4773-892E-3CF7F336291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id="{B3B145B1-E5D1-2ECF-BE77-68B4F0436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886200"/>
          <a:ext cx="81899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600" imgH="762000" progId="Equation.3">
                  <p:embed/>
                </p:oleObj>
              </mc:Choice>
              <mc:Fallback>
                <p:oleObj name="Equation" r:id="rId2" imgW="3276600" imgH="762000" progId="Equation.3">
                  <p:embed/>
                  <p:pic>
                    <p:nvPicPr>
                      <p:cNvPr id="38914" name="Object 2">
                        <a:extLst>
                          <a:ext uri="{FF2B5EF4-FFF2-40B4-BE49-F238E27FC236}">
                            <a16:creationId xmlns:a16="http://schemas.microsoft.com/office/drawing/2014/main" id="{B3B145B1-E5D1-2ECF-BE77-68B4F0436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818991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id="{3C1815EE-E8C2-7B42-25B7-13B9FF147F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066800"/>
          <a:ext cx="28956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300" imgH="711200" progId="Equation.3">
                  <p:embed/>
                </p:oleObj>
              </mc:Choice>
              <mc:Fallback>
                <p:oleObj name="Equation" r:id="rId4" imgW="1257300" imgH="711200" progId="Equation.3">
                  <p:embed/>
                  <p:pic>
                    <p:nvPicPr>
                      <p:cNvPr id="38915" name="Object 3">
                        <a:extLst>
                          <a:ext uri="{FF2B5EF4-FFF2-40B4-BE49-F238E27FC236}">
                            <a16:creationId xmlns:a16="http://schemas.microsoft.com/office/drawing/2014/main" id="{3C1815EE-E8C2-7B42-25B7-13B9FF147F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28956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>
            <a:extLst>
              <a:ext uri="{FF2B5EF4-FFF2-40B4-BE49-F238E27FC236}">
                <a16:creationId xmlns:a16="http://schemas.microsoft.com/office/drawing/2014/main" id="{3E0612B1-BC76-660C-0495-8DE1E5F9E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94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given: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08C034E1-7425-F899-6010-13557C81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930525"/>
            <a:ext cx="1916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find:  </a:t>
            </a:r>
            <a:r>
              <a:rPr lang="en-US" altLang="en-US" sz="2400" b="1"/>
              <a:t>m</a:t>
            </a:r>
            <a:r>
              <a:rPr lang="en-US" altLang="en-US" sz="2400"/>
              <a:t> and </a:t>
            </a:r>
            <a:r>
              <a:rPr lang="en-US" altLang="en-US" sz="2400">
                <a:sym typeface="Symbol" panose="05050102010706020507" pitchFamily="18" charset="2"/>
              </a:rPr>
              <a:t></a:t>
            </a:r>
            <a:endParaRPr lang="en-US" altLang="en-US" sz="2400"/>
          </a:p>
        </p:txBody>
      </p:sp>
      <p:sp>
        <p:nvSpPr>
          <p:cNvPr id="38918" name="Slide Number Placeholder 1">
            <a:extLst>
              <a:ext uri="{FF2B5EF4-FFF2-40B4-BE49-F238E27FC236}">
                <a16:creationId xmlns:a16="http://schemas.microsoft.com/office/drawing/2014/main" id="{B1C0232D-7261-C9E4-5E24-AE366668EF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E44E63-699D-4C00-9BA9-2F0C194DD5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C16F1-4FCA-04CC-F7EE-4FCB706AEA6D}"/>
              </a:ext>
            </a:extLst>
          </p:cNvPr>
          <p:cNvSpPr txBox="1"/>
          <p:nvPr/>
        </p:nvSpPr>
        <p:spPr>
          <a:xfrm>
            <a:off x="333581" y="378808"/>
            <a:ext cx="28184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Opposite Problem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3B791B16-9E0C-17AD-3784-747D54FE5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2006600"/>
            <a:ext cx="614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</a:t>
            </a:r>
            <a:r>
              <a:rPr lang="en-US" altLang="en-US" sz="2400" baseline="-25000"/>
              <a:t>11</a:t>
            </a:r>
            <a:r>
              <a:rPr lang="en-US" altLang="en-US" sz="2400"/>
              <a:t> + r</a:t>
            </a:r>
            <a:r>
              <a:rPr lang="en-US" altLang="en-US" sz="2400" baseline="-25000"/>
              <a:t>22</a:t>
            </a:r>
            <a:r>
              <a:rPr lang="en-US" altLang="en-US" sz="2400"/>
              <a:t> + r</a:t>
            </a:r>
            <a:r>
              <a:rPr lang="en-US" altLang="en-US" sz="2400" baseline="-25000"/>
              <a:t>33</a:t>
            </a:r>
            <a:r>
              <a:rPr lang="en-US" altLang="en-US" sz="2400"/>
              <a:t> = (1-cos</a:t>
            </a:r>
            <a:r>
              <a:rPr lang="en-US" altLang="en-US" sz="2400">
                <a:sym typeface="Symbol" panose="05050102010706020507" pitchFamily="18" charset="2"/>
              </a:rPr>
              <a:t>) (m</a:t>
            </a:r>
            <a:r>
              <a:rPr lang="en-US" altLang="en-US" sz="2400" baseline="-25000">
                <a:sym typeface="Symbol" panose="05050102010706020507" pitchFamily="18" charset="2"/>
              </a:rPr>
              <a:t>x</a:t>
            </a:r>
            <a:r>
              <a:rPr lang="en-US" altLang="en-US" sz="2400" baseline="30000">
                <a:sym typeface="Symbol" panose="05050102010706020507" pitchFamily="18" charset="2"/>
              </a:rPr>
              <a:t>2</a:t>
            </a:r>
            <a:r>
              <a:rPr lang="en-US" altLang="en-US" sz="2400">
                <a:sym typeface="Symbol" panose="05050102010706020507" pitchFamily="18" charset="2"/>
              </a:rPr>
              <a:t>+m</a:t>
            </a:r>
            <a:r>
              <a:rPr lang="en-US" altLang="en-US" sz="2400" baseline="-25000">
                <a:sym typeface="Symbol" panose="05050102010706020507" pitchFamily="18" charset="2"/>
              </a:rPr>
              <a:t>y</a:t>
            </a:r>
            <a:r>
              <a:rPr lang="en-US" altLang="en-US" sz="2400" baseline="30000">
                <a:sym typeface="Symbol" panose="05050102010706020507" pitchFamily="18" charset="2"/>
              </a:rPr>
              <a:t>2</a:t>
            </a:r>
            <a:r>
              <a:rPr lang="en-US" altLang="en-US" sz="2400">
                <a:sym typeface="Symbol" panose="05050102010706020507" pitchFamily="18" charset="2"/>
              </a:rPr>
              <a:t>+m</a:t>
            </a:r>
            <a:r>
              <a:rPr lang="en-US" altLang="en-US" sz="2400" baseline="-25000">
                <a:sym typeface="Symbol" panose="05050102010706020507" pitchFamily="18" charset="2"/>
              </a:rPr>
              <a:t>z</a:t>
            </a:r>
            <a:r>
              <a:rPr lang="en-US" altLang="en-US" sz="2400" baseline="30000">
                <a:sym typeface="Symbol" panose="05050102010706020507" pitchFamily="18" charset="2"/>
              </a:rPr>
              <a:t>2</a:t>
            </a:r>
            <a:r>
              <a:rPr lang="en-US" altLang="en-US" sz="2400">
                <a:sym typeface="Symbol" panose="05050102010706020507" pitchFamily="18" charset="2"/>
              </a:rPr>
              <a:t>) + 3 cos</a:t>
            </a:r>
            <a:endParaRPr lang="en-US" altLang="en-US" sz="2400"/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AB7962F0-A005-647C-4976-FA17D638F9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2992438"/>
          <a:ext cx="28273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394" imgH="393529" progId="Equation.3">
                  <p:embed/>
                </p:oleObj>
              </mc:Choice>
              <mc:Fallback>
                <p:oleObj name="Equation" r:id="rId2" imgW="1396394" imgH="393529" progId="Equation.3">
                  <p:embed/>
                  <p:pic>
                    <p:nvPicPr>
                      <p:cNvPr id="21507" name="Object 3">
                        <a:extLst>
                          <a:ext uri="{FF2B5EF4-FFF2-40B4-BE49-F238E27FC236}">
                            <a16:creationId xmlns:a16="http://schemas.microsoft.com/office/drawing/2014/main" id="{AB7962F0-A005-647C-4976-FA17D638F9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992438"/>
                        <a:ext cx="282733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>
            <a:extLst>
              <a:ext uri="{FF2B5EF4-FFF2-40B4-BE49-F238E27FC236}">
                <a16:creationId xmlns:a16="http://schemas.microsoft.com/office/drawing/2014/main" id="{1605C8F0-21FD-5747-ED0E-C12CC3F09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2519363"/>
            <a:ext cx="408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</a:t>
            </a:r>
            <a:r>
              <a:rPr lang="en-US" altLang="en-US" sz="2400" baseline="-25000"/>
              <a:t>11</a:t>
            </a:r>
            <a:r>
              <a:rPr lang="en-US" altLang="en-US" sz="2400"/>
              <a:t> + r</a:t>
            </a:r>
            <a:r>
              <a:rPr lang="en-US" altLang="en-US" sz="2400" baseline="-25000"/>
              <a:t>22</a:t>
            </a:r>
            <a:r>
              <a:rPr lang="en-US" altLang="en-US" sz="2400"/>
              <a:t> + r</a:t>
            </a:r>
            <a:r>
              <a:rPr lang="en-US" altLang="en-US" sz="2400" baseline="-25000"/>
              <a:t>33</a:t>
            </a:r>
            <a:r>
              <a:rPr lang="en-US" altLang="en-US" sz="2400"/>
              <a:t> =1 - cos</a:t>
            </a:r>
            <a:r>
              <a:rPr lang="en-US" altLang="en-US" sz="2400">
                <a:sym typeface="Symbol" panose="05050102010706020507" pitchFamily="18" charset="2"/>
              </a:rPr>
              <a:t> + 3 cos</a:t>
            </a:r>
            <a:endParaRPr lang="en-US" altLang="en-US" sz="2400"/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6FF46A13-72D0-8B91-EEC2-00FF0EC29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4191000"/>
            <a:ext cx="251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</a:t>
            </a:r>
            <a:r>
              <a:rPr lang="en-US" altLang="en-US" sz="2400" baseline="-25000"/>
              <a:t>21</a:t>
            </a:r>
            <a:r>
              <a:rPr lang="en-US" altLang="en-US" sz="2400"/>
              <a:t> - r</a:t>
            </a:r>
            <a:r>
              <a:rPr lang="en-US" altLang="en-US" sz="2400" baseline="-25000"/>
              <a:t>12</a:t>
            </a:r>
            <a:r>
              <a:rPr lang="en-US" altLang="en-US" sz="2400"/>
              <a:t> = 2 m</a:t>
            </a:r>
            <a:r>
              <a:rPr lang="en-US" altLang="en-US" sz="2400" baseline="-25000"/>
              <a:t>z</a:t>
            </a:r>
            <a:r>
              <a:rPr lang="en-US" altLang="en-US" sz="2400"/>
              <a:t> sin</a:t>
            </a:r>
            <a:r>
              <a:rPr lang="en-US" altLang="en-US" sz="2400">
                <a:sym typeface="Symbol" panose="05050102010706020507" pitchFamily="18" charset="2"/>
              </a:rPr>
              <a:t></a:t>
            </a:r>
            <a:endParaRPr lang="en-US" altLang="en-US" sz="2400"/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BE90BD1A-B372-08A4-7F1D-B922DC09C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5086350"/>
            <a:ext cx="253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</a:t>
            </a:r>
            <a:r>
              <a:rPr lang="en-US" altLang="en-US" sz="2400" baseline="-25000"/>
              <a:t>13</a:t>
            </a:r>
            <a:r>
              <a:rPr lang="en-US" altLang="en-US" sz="2400"/>
              <a:t> - r</a:t>
            </a:r>
            <a:r>
              <a:rPr lang="en-US" altLang="en-US" sz="2400" baseline="-25000"/>
              <a:t>31</a:t>
            </a:r>
            <a:r>
              <a:rPr lang="en-US" altLang="en-US" sz="2400"/>
              <a:t> = 2 m</a:t>
            </a:r>
            <a:r>
              <a:rPr lang="en-US" altLang="en-US" sz="2400" baseline="-25000"/>
              <a:t>y</a:t>
            </a:r>
            <a:r>
              <a:rPr lang="en-US" altLang="en-US" sz="2400"/>
              <a:t> sin</a:t>
            </a:r>
            <a:r>
              <a:rPr lang="en-US" altLang="en-US" sz="2400">
                <a:sym typeface="Symbol" panose="05050102010706020507" pitchFamily="18" charset="2"/>
              </a:rPr>
              <a:t></a:t>
            </a:r>
            <a:endParaRPr lang="en-US" altLang="en-US" sz="2400"/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8EFC4AA3-1D63-E337-E4B4-2DE881D43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5957888"/>
            <a:ext cx="2528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</a:t>
            </a:r>
            <a:r>
              <a:rPr lang="en-US" altLang="en-US" sz="2400" baseline="-25000"/>
              <a:t>32</a:t>
            </a:r>
            <a:r>
              <a:rPr lang="en-US" altLang="en-US" sz="2400"/>
              <a:t> - r</a:t>
            </a:r>
            <a:r>
              <a:rPr lang="en-US" altLang="en-US" sz="2400" baseline="-25000"/>
              <a:t>23</a:t>
            </a:r>
            <a:r>
              <a:rPr lang="en-US" altLang="en-US" sz="2400"/>
              <a:t> = 2 m</a:t>
            </a:r>
            <a:r>
              <a:rPr lang="en-US" altLang="en-US" sz="2400" baseline="-25000"/>
              <a:t>x</a:t>
            </a:r>
            <a:r>
              <a:rPr lang="en-US" altLang="en-US" sz="2400"/>
              <a:t> sin</a:t>
            </a:r>
            <a:r>
              <a:rPr lang="en-US" altLang="en-US" sz="2400">
                <a:sym typeface="Symbol" panose="05050102010706020507" pitchFamily="18" charset="2"/>
              </a:rPr>
              <a:t></a:t>
            </a:r>
            <a:endParaRPr lang="en-US" altLang="en-US" sz="2400"/>
          </a:p>
        </p:txBody>
      </p:sp>
      <p:graphicFrame>
        <p:nvGraphicFramePr>
          <p:cNvPr id="21512" name="Object 8">
            <a:extLst>
              <a:ext uri="{FF2B5EF4-FFF2-40B4-BE49-F238E27FC236}">
                <a16:creationId xmlns:a16="http://schemas.microsoft.com/office/drawing/2014/main" id="{83D84CB5-3420-EEA9-A669-5861DFDF7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962400"/>
          <a:ext cx="18557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500" imgH="431800" progId="Equation.3">
                  <p:embed/>
                </p:oleObj>
              </mc:Choice>
              <mc:Fallback>
                <p:oleObj name="Equation" r:id="rId4" imgW="825500" imgH="431800" progId="Equation.3">
                  <p:embed/>
                  <p:pic>
                    <p:nvPicPr>
                      <p:cNvPr id="21512" name="Object 8">
                        <a:extLst>
                          <a:ext uri="{FF2B5EF4-FFF2-40B4-BE49-F238E27FC236}">
                            <a16:creationId xmlns:a16="http://schemas.microsoft.com/office/drawing/2014/main" id="{83D84CB5-3420-EEA9-A669-5861DFDF74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62400"/>
                        <a:ext cx="185578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BB1014B-5DB5-5FC6-2DB8-37B2AE658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5413" y="4829175"/>
          <a:ext cx="18272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447" imgH="431613" progId="Equation.DSMT4">
                  <p:embed/>
                </p:oleObj>
              </mc:Choice>
              <mc:Fallback>
                <p:oleObj name="Equation" r:id="rId6" imgW="812447" imgH="431613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BB1014B-5DB5-5FC6-2DB8-37B2AE658B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4829175"/>
                        <a:ext cx="182721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069E31C-0412-217B-55E3-808367B6E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7313" y="5700713"/>
          <a:ext cx="18557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500" imgH="431800" progId="Equation.DSMT4">
                  <p:embed/>
                </p:oleObj>
              </mc:Choice>
              <mc:Fallback>
                <p:oleObj name="Equation" r:id="rId8" imgW="825500" imgH="4318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069E31C-0412-217B-55E3-808367B6EC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5700713"/>
                        <a:ext cx="185578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2">
            <a:extLst>
              <a:ext uri="{FF2B5EF4-FFF2-40B4-BE49-F238E27FC236}">
                <a16:creationId xmlns:a16="http://schemas.microsoft.com/office/drawing/2014/main" id="{FC6027DE-ABED-ED2F-82C2-FEA4B28C3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6263" y="258763"/>
          <a:ext cx="51816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76600" imgH="762000" progId="Equation.3">
                  <p:embed/>
                </p:oleObj>
              </mc:Choice>
              <mc:Fallback>
                <p:oleObj name="Equation" r:id="rId10" imgW="3276600" imgH="762000" progId="Equation.3">
                  <p:embed/>
                  <p:pic>
                    <p:nvPicPr>
                      <p:cNvPr id="39947" name="Object 2">
                        <a:extLst>
                          <a:ext uri="{FF2B5EF4-FFF2-40B4-BE49-F238E27FC236}">
                            <a16:creationId xmlns:a16="http://schemas.microsoft.com/office/drawing/2014/main" id="{FC6027DE-ABED-ED2F-82C2-FEA4B28C33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258763"/>
                        <a:ext cx="518160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Slide Number Placeholder 1">
            <a:extLst>
              <a:ext uri="{FF2B5EF4-FFF2-40B4-BE49-F238E27FC236}">
                <a16:creationId xmlns:a16="http://schemas.microsoft.com/office/drawing/2014/main" id="{FB497866-9DB3-E1F8-1650-26B70942ED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083DE-41F3-4ABC-AA0F-97A67AEB90B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8" grpId="0" autoUpdateAnimBg="0"/>
      <p:bldP spid="21509" grpId="0" autoUpdateAnimBg="0"/>
      <p:bldP spid="21510" grpId="0" autoUpdateAnimBg="0"/>
      <p:bldP spid="215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"/>
            <a:ext cx="35909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2" y="1905000"/>
            <a:ext cx="87439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382AB-5425-45F4-AADE-1A9D782C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85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"/>
            <a:ext cx="35909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750483"/>
            <a:ext cx="59817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9EEE5-A87F-49E6-B85C-8DDFF0C8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6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Transformation of a point.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672157"/>
              </p:ext>
            </p:extLst>
          </p:nvPr>
        </p:nvGraphicFramePr>
        <p:xfrm>
          <a:off x="838200" y="1143000"/>
          <a:ext cx="3352800" cy="61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253800" progId="Equation.DSMT4">
                  <p:embed/>
                </p:oleObj>
              </mc:Choice>
              <mc:Fallback>
                <p:oleObj name="Equation" r:id="rId2" imgW="138420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143000"/>
                        <a:ext cx="3352800" cy="615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970190"/>
              </p:ext>
            </p:extLst>
          </p:nvPr>
        </p:nvGraphicFramePr>
        <p:xfrm>
          <a:off x="5562600" y="1143000"/>
          <a:ext cx="203041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241200" progId="Equation.DSMT4">
                  <p:embed/>
                </p:oleObj>
              </mc:Choice>
              <mc:Fallback>
                <p:oleObj name="Equation" r:id="rId4" imgW="838080" imgH="2412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143000"/>
                        <a:ext cx="2030413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F234F-4D2E-49E5-9596-73EC9963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9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Transformation of a point.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21094"/>
              </p:ext>
            </p:extLst>
          </p:nvPr>
        </p:nvGraphicFramePr>
        <p:xfrm>
          <a:off x="838200" y="1143000"/>
          <a:ext cx="3352800" cy="61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253800" progId="Equation.DSMT4">
                  <p:embed/>
                </p:oleObj>
              </mc:Choice>
              <mc:Fallback>
                <p:oleObj name="Equation" r:id="rId2" imgW="138420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143000"/>
                        <a:ext cx="3352800" cy="615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304063"/>
              </p:ext>
            </p:extLst>
          </p:nvPr>
        </p:nvGraphicFramePr>
        <p:xfrm>
          <a:off x="5562600" y="1143000"/>
          <a:ext cx="203041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241200" progId="Equation.DSMT4">
                  <p:embed/>
                </p:oleObj>
              </mc:Choice>
              <mc:Fallback>
                <p:oleObj name="Equation" r:id="rId4" imgW="838080" imgH="2412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143000"/>
                        <a:ext cx="2030413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9812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Transformation of a direction vector.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710368"/>
              </p:ext>
            </p:extLst>
          </p:nvPr>
        </p:nvGraphicFramePr>
        <p:xfrm>
          <a:off x="1544638" y="2605088"/>
          <a:ext cx="20923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241200" progId="Equation.DSMT4">
                  <p:embed/>
                </p:oleObj>
              </mc:Choice>
              <mc:Fallback>
                <p:oleObj name="Equation" r:id="rId6" imgW="863280" imgH="2412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2605088"/>
                        <a:ext cx="20923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539D6-CA1E-4DB0-A5F7-62319024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6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055" y="5867400"/>
            <a:ext cx="4495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1" y="612791"/>
            <a:ext cx="6799067" cy="52546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C5D21-1228-4130-B63D-854BB8A7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97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0"/>
            <a:ext cx="761134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C16575-CA30-4863-A82E-DAE748BD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1707A0-21F5-4868-B27C-3FC196EE8F03}"/>
              </a:ext>
            </a:extLst>
          </p:cNvPr>
          <p:cNvGrpSpPr/>
          <p:nvPr/>
        </p:nvGrpSpPr>
        <p:grpSpPr>
          <a:xfrm>
            <a:off x="6200019" y="457200"/>
            <a:ext cx="2141933" cy="1200329"/>
            <a:chOff x="5486400" y="457200"/>
            <a:chExt cx="214193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8072C0-02A6-4BC4-82E3-E1B20CA266DC}"/>
                </a:ext>
              </a:extLst>
            </p:cNvPr>
            <p:cNvSpPr txBox="1"/>
            <p:nvPr/>
          </p:nvSpPr>
          <p:spPr>
            <a:xfrm>
              <a:off x="5486400" y="457200"/>
              <a:ext cx="2141933" cy="120032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given:	{</a:t>
              </a:r>
              <a:r>
                <a:rPr lang="en-US" baseline="30000" dirty="0"/>
                <a:t>B</a:t>
              </a:r>
              <a:r>
                <a:rPr lang="en-US" b="1" dirty="0"/>
                <a:t>S</a:t>
              </a:r>
              <a:r>
                <a:rPr lang="en-US" baseline="-25000" dirty="0"/>
                <a:t>1</a:t>
              </a:r>
              <a:r>
                <a:rPr lang="en-US" dirty="0"/>
                <a:t> ; </a:t>
              </a:r>
              <a:r>
                <a:rPr lang="en-US" baseline="30000" dirty="0"/>
                <a:t>B</a:t>
              </a:r>
              <a:r>
                <a:rPr lang="en-US" b="1" dirty="0"/>
                <a:t>S</a:t>
              </a:r>
              <a:r>
                <a:rPr lang="en-US" baseline="-25000" dirty="0"/>
                <a:t>OL1</a:t>
              </a:r>
              <a:r>
                <a:rPr lang="en-US" dirty="0"/>
                <a:t>}</a:t>
              </a:r>
            </a:p>
            <a:p>
              <a:r>
                <a:rPr lang="en-US" dirty="0"/>
                <a:t>	</a:t>
              </a:r>
            </a:p>
            <a:p>
              <a:endParaRPr lang="en-US" dirty="0"/>
            </a:p>
            <a:p>
              <a:r>
                <a:rPr lang="en-US" dirty="0"/>
                <a:t>find:	{</a:t>
              </a:r>
              <a:r>
                <a:rPr lang="en-US" baseline="30000" dirty="0"/>
                <a:t>A</a:t>
              </a:r>
              <a:r>
                <a:rPr lang="en-US" b="1" dirty="0"/>
                <a:t>S</a:t>
              </a:r>
              <a:r>
                <a:rPr lang="en-US" baseline="-25000" dirty="0"/>
                <a:t>1</a:t>
              </a:r>
              <a:r>
                <a:rPr lang="en-US" dirty="0"/>
                <a:t> ; </a:t>
              </a:r>
              <a:r>
                <a:rPr lang="en-US" baseline="30000" dirty="0"/>
                <a:t>A</a:t>
              </a:r>
              <a:r>
                <a:rPr lang="en-US" b="1" dirty="0"/>
                <a:t>S</a:t>
              </a:r>
              <a:r>
                <a:rPr lang="en-US" baseline="-25000" dirty="0"/>
                <a:t>OL1</a:t>
              </a:r>
              <a:r>
                <a:rPr lang="en-US" dirty="0"/>
                <a:t>}</a:t>
              </a:r>
            </a:p>
          </p:txBody>
        </p:sp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688CAC90-50AC-481A-A97A-7E05F0030D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3449266"/>
                </p:ext>
              </p:extLst>
            </p:nvPr>
          </p:nvGraphicFramePr>
          <p:xfrm>
            <a:off x="6477000" y="770414"/>
            <a:ext cx="403058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8600" imgH="241200" progId="Equation.DSMT4">
                    <p:embed/>
                  </p:oleObj>
                </mc:Choice>
                <mc:Fallback>
                  <p:oleObj name="Equation" r:id="rId3" imgW="228600" imgH="241200" progId="Equation.DSMT4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688CAC90-50AC-481A-A97A-7E05F0030D2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77000" y="770414"/>
                          <a:ext cx="403058" cy="425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l="6946" b="14445"/>
          <a:stretch/>
        </p:blipFill>
        <p:spPr bwMode="auto">
          <a:xfrm>
            <a:off x="5638800" y="152400"/>
            <a:ext cx="331139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7FD3CA-127E-44FF-9AFA-ADE592C5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31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C548C0-FB1E-4DEB-B9FC-C880422FEF64}"/>
              </a:ext>
            </a:extLst>
          </p:cNvPr>
          <p:cNvGrpSpPr/>
          <p:nvPr/>
        </p:nvGrpSpPr>
        <p:grpSpPr>
          <a:xfrm>
            <a:off x="193806" y="190500"/>
            <a:ext cx="2141933" cy="1200329"/>
            <a:chOff x="5486400" y="457200"/>
            <a:chExt cx="2141933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59434F-6F47-4A2A-8AC9-A8F71B36B4D9}"/>
                </a:ext>
              </a:extLst>
            </p:cNvPr>
            <p:cNvSpPr txBox="1"/>
            <p:nvPr/>
          </p:nvSpPr>
          <p:spPr>
            <a:xfrm>
              <a:off x="5486400" y="457200"/>
              <a:ext cx="2141933" cy="120032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given:	{</a:t>
              </a:r>
              <a:r>
                <a:rPr lang="en-US" baseline="30000" dirty="0"/>
                <a:t>B</a:t>
              </a:r>
              <a:r>
                <a:rPr lang="en-US" b="1" dirty="0"/>
                <a:t>S</a:t>
              </a:r>
              <a:r>
                <a:rPr lang="en-US" baseline="-25000" dirty="0"/>
                <a:t>1</a:t>
              </a:r>
              <a:r>
                <a:rPr lang="en-US" dirty="0"/>
                <a:t> ; </a:t>
              </a:r>
              <a:r>
                <a:rPr lang="en-US" baseline="30000" dirty="0"/>
                <a:t>B</a:t>
              </a:r>
              <a:r>
                <a:rPr lang="en-US" b="1" dirty="0"/>
                <a:t>S</a:t>
              </a:r>
              <a:r>
                <a:rPr lang="en-US" baseline="-25000" dirty="0"/>
                <a:t>OL1</a:t>
              </a:r>
              <a:r>
                <a:rPr lang="en-US" dirty="0"/>
                <a:t>}</a:t>
              </a:r>
            </a:p>
            <a:p>
              <a:r>
                <a:rPr lang="en-US" dirty="0"/>
                <a:t>	</a:t>
              </a:r>
            </a:p>
            <a:p>
              <a:endParaRPr lang="en-US" dirty="0"/>
            </a:p>
            <a:p>
              <a:r>
                <a:rPr lang="en-US" dirty="0"/>
                <a:t>find:	{</a:t>
              </a:r>
              <a:r>
                <a:rPr lang="en-US" baseline="30000" dirty="0"/>
                <a:t>A</a:t>
              </a:r>
              <a:r>
                <a:rPr lang="en-US" b="1" dirty="0"/>
                <a:t>S</a:t>
              </a:r>
              <a:r>
                <a:rPr lang="en-US" baseline="-25000" dirty="0"/>
                <a:t>1</a:t>
              </a:r>
              <a:r>
                <a:rPr lang="en-US" dirty="0"/>
                <a:t> ; </a:t>
              </a:r>
              <a:r>
                <a:rPr lang="en-US" baseline="30000" dirty="0"/>
                <a:t>A</a:t>
              </a:r>
              <a:r>
                <a:rPr lang="en-US" b="1" dirty="0"/>
                <a:t>S</a:t>
              </a:r>
              <a:r>
                <a:rPr lang="en-US" baseline="-25000" dirty="0"/>
                <a:t>OL1</a:t>
              </a:r>
              <a:r>
                <a:rPr lang="en-US" dirty="0"/>
                <a:t>}</a:t>
              </a:r>
            </a:p>
          </p:txBody>
        </p: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4AE01827-1CA0-43DB-98AB-30DC3D26AC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5579667"/>
                </p:ext>
              </p:extLst>
            </p:nvPr>
          </p:nvGraphicFramePr>
          <p:xfrm>
            <a:off x="6477000" y="770414"/>
            <a:ext cx="403058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8600" imgH="241200" progId="Equation.DSMT4">
                    <p:embed/>
                  </p:oleObj>
                </mc:Choice>
                <mc:Fallback>
                  <p:oleObj name="Equation" r:id="rId3" imgW="228600" imgH="2412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4AE01827-1CA0-43DB-98AB-30DC3D26AC6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77000" y="770414"/>
                          <a:ext cx="403058" cy="425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EF6AD4A-B0D9-4AD2-B280-73810C051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45342"/>
              </p:ext>
            </p:extLst>
          </p:nvPr>
        </p:nvGraphicFramePr>
        <p:xfrm>
          <a:off x="838200" y="1704043"/>
          <a:ext cx="4027487" cy="1022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08160" imgH="533160" progId="Equation.DSMT4">
                  <p:embed/>
                </p:oleObj>
              </mc:Choice>
              <mc:Fallback>
                <p:oleObj name="Equation" r:id="rId5" imgW="2108160" imgH="5331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EF6AD4A-B0D9-4AD2-B280-73810C051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704043"/>
                        <a:ext cx="4027487" cy="1022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5AF1BE8-D1BB-4662-8F7F-59E53FC542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607402"/>
              </p:ext>
            </p:extLst>
          </p:nvPr>
        </p:nvGraphicFramePr>
        <p:xfrm>
          <a:off x="821267" y="3056658"/>
          <a:ext cx="4900612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65360" imgH="787320" progId="Equation.DSMT4">
                  <p:embed/>
                </p:oleObj>
              </mc:Choice>
              <mc:Fallback>
                <p:oleObj name="Equation" r:id="rId7" imgW="2565360" imgH="7873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5AF1BE8-D1BB-4662-8F7F-59E53FC542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1267" y="3056658"/>
                        <a:ext cx="4900612" cy="151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BA4A9C-1BDB-4512-A9BC-FEE3CB87DBFE}"/>
              </a:ext>
            </a:extLst>
          </p:cNvPr>
          <p:cNvSpPr txBox="1"/>
          <p:nvPr/>
        </p:nvSpPr>
        <p:spPr>
          <a:xfrm>
            <a:off x="6185952" y="414094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(2.62)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F34DA-8F47-4FA1-B7D6-8A3064816D9B}"/>
              </a:ext>
            </a:extLst>
          </p:cNvPr>
          <p:cNvSpPr txBox="1"/>
          <p:nvPr/>
        </p:nvSpPr>
        <p:spPr>
          <a:xfrm>
            <a:off x="533400" y="4830791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cross product represents the moment of the line relative to the origin point of the B coordinate system, but measured in the A coordinate system.</a:t>
            </a:r>
          </a:p>
          <a:p>
            <a:endParaRPr lang="en-US" dirty="0"/>
          </a:p>
          <a:p>
            <a:r>
              <a:rPr lang="en-US" dirty="0"/>
              <a:t>A moment vector is not a line-bound vector.  It is only a magnitude times a direction vector.</a:t>
            </a:r>
          </a:p>
        </p:txBody>
      </p:sp>
    </p:spTree>
    <p:extLst>
      <p:ext uri="{BB962C8B-B14F-4D97-AF65-F5344CB8AC3E}">
        <p14:creationId xmlns:p14="http://schemas.microsoft.com/office/powerpoint/2010/main" val="2694580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l="6946" b="14445"/>
          <a:stretch/>
        </p:blipFill>
        <p:spPr bwMode="auto">
          <a:xfrm>
            <a:off x="5638800" y="152400"/>
            <a:ext cx="331139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7FD3CA-127E-44FF-9AFA-ADE592C5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32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C548C0-FB1E-4DEB-B9FC-C880422FEF64}"/>
              </a:ext>
            </a:extLst>
          </p:cNvPr>
          <p:cNvGrpSpPr/>
          <p:nvPr/>
        </p:nvGrpSpPr>
        <p:grpSpPr>
          <a:xfrm>
            <a:off x="193806" y="190500"/>
            <a:ext cx="2141933" cy="1200329"/>
            <a:chOff x="5486400" y="457200"/>
            <a:chExt cx="2141933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59434F-6F47-4A2A-8AC9-A8F71B36B4D9}"/>
                </a:ext>
              </a:extLst>
            </p:cNvPr>
            <p:cNvSpPr txBox="1"/>
            <p:nvPr/>
          </p:nvSpPr>
          <p:spPr>
            <a:xfrm>
              <a:off x="5486400" y="457200"/>
              <a:ext cx="2141933" cy="120032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given:	{</a:t>
              </a:r>
              <a:r>
                <a:rPr lang="en-US" baseline="30000" dirty="0"/>
                <a:t>B</a:t>
              </a:r>
              <a:r>
                <a:rPr lang="en-US" b="1" dirty="0"/>
                <a:t>S</a:t>
              </a:r>
              <a:r>
                <a:rPr lang="en-US" baseline="-25000" dirty="0"/>
                <a:t>1</a:t>
              </a:r>
              <a:r>
                <a:rPr lang="en-US" dirty="0"/>
                <a:t> ; </a:t>
              </a:r>
              <a:r>
                <a:rPr lang="en-US" baseline="30000" dirty="0"/>
                <a:t>B</a:t>
              </a:r>
              <a:r>
                <a:rPr lang="en-US" b="1" dirty="0"/>
                <a:t>S</a:t>
              </a:r>
              <a:r>
                <a:rPr lang="en-US" baseline="-25000" dirty="0"/>
                <a:t>OL1</a:t>
              </a:r>
              <a:r>
                <a:rPr lang="en-US" dirty="0"/>
                <a:t>}</a:t>
              </a:r>
            </a:p>
            <a:p>
              <a:r>
                <a:rPr lang="en-US" dirty="0"/>
                <a:t>	</a:t>
              </a:r>
            </a:p>
            <a:p>
              <a:endParaRPr lang="en-US" dirty="0"/>
            </a:p>
            <a:p>
              <a:r>
                <a:rPr lang="en-US" dirty="0"/>
                <a:t>find:	{</a:t>
              </a:r>
              <a:r>
                <a:rPr lang="en-US" baseline="30000" dirty="0"/>
                <a:t>A</a:t>
              </a:r>
              <a:r>
                <a:rPr lang="en-US" b="1" dirty="0"/>
                <a:t>S</a:t>
              </a:r>
              <a:r>
                <a:rPr lang="en-US" baseline="-25000" dirty="0"/>
                <a:t>1</a:t>
              </a:r>
              <a:r>
                <a:rPr lang="en-US" dirty="0"/>
                <a:t> ; </a:t>
              </a:r>
              <a:r>
                <a:rPr lang="en-US" baseline="30000" dirty="0"/>
                <a:t>A</a:t>
              </a:r>
              <a:r>
                <a:rPr lang="en-US" b="1" dirty="0"/>
                <a:t>S</a:t>
              </a:r>
              <a:r>
                <a:rPr lang="en-US" baseline="-25000" dirty="0"/>
                <a:t>OL1</a:t>
              </a:r>
              <a:r>
                <a:rPr lang="en-US" dirty="0"/>
                <a:t>}</a:t>
              </a:r>
            </a:p>
          </p:txBody>
        </p: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4AE01827-1CA0-43DB-98AB-30DC3D26AC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77000" y="770414"/>
            <a:ext cx="403058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8600" imgH="241200" progId="Equation.DSMT4">
                    <p:embed/>
                  </p:oleObj>
                </mc:Choice>
                <mc:Fallback>
                  <p:oleObj name="Equation" r:id="rId3" imgW="228600" imgH="2412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4AE01827-1CA0-43DB-98AB-30DC3D26AC6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77000" y="770414"/>
                          <a:ext cx="403058" cy="425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EF6AD4A-B0D9-4AD2-B280-73810C051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215041"/>
              </p:ext>
            </p:extLst>
          </p:nvPr>
        </p:nvGraphicFramePr>
        <p:xfrm>
          <a:off x="388938" y="1543050"/>
          <a:ext cx="4926012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77960" imgH="825480" progId="Equation.DSMT4">
                  <p:embed/>
                </p:oleObj>
              </mc:Choice>
              <mc:Fallback>
                <p:oleObj name="Equation" r:id="rId5" imgW="2577960" imgH="8254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EF6AD4A-B0D9-4AD2-B280-73810C051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938" y="1543050"/>
                        <a:ext cx="4926012" cy="158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BA4A9C-1BDB-4512-A9BC-FEE3CB87DBFE}"/>
              </a:ext>
            </a:extLst>
          </p:cNvPr>
          <p:cNvSpPr txBox="1"/>
          <p:nvPr/>
        </p:nvSpPr>
        <p:spPr>
          <a:xfrm>
            <a:off x="5396448" y="270638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(2.62)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F34DA-8F47-4FA1-B7D6-8A3064816D9B}"/>
              </a:ext>
            </a:extLst>
          </p:cNvPr>
          <p:cNvSpPr txBox="1"/>
          <p:nvPr/>
        </p:nvSpPr>
        <p:spPr>
          <a:xfrm>
            <a:off x="410105" y="3172587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cross product represents the moment of the line relative to the origin point of the B coordinate system, but measured in the A coordinate system.</a:t>
            </a:r>
          </a:p>
          <a:p>
            <a:endParaRPr lang="en-US" dirty="0"/>
          </a:p>
          <a:p>
            <a:r>
              <a:rPr lang="en-US" dirty="0"/>
              <a:t>A moment vector is not a line-bound vector.  It is only a magnitude times a direction vector.</a:t>
            </a:r>
          </a:p>
          <a:p>
            <a:endParaRPr lang="en-US" dirty="0"/>
          </a:p>
          <a:p>
            <a:r>
              <a:rPr lang="en-US" dirty="0"/>
              <a:t>Writing the moment in the B coordinate system and then converting the direction vector to the A coordinate system gives: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8FD81C8-9209-4397-99BE-AFA642D8E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387369"/>
              </p:ext>
            </p:extLst>
          </p:nvPr>
        </p:nvGraphicFramePr>
        <p:xfrm>
          <a:off x="609600" y="5661025"/>
          <a:ext cx="531336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81000" imgH="583920" progId="Equation.DSMT4">
                  <p:embed/>
                </p:oleObj>
              </mc:Choice>
              <mc:Fallback>
                <p:oleObj name="Equation" r:id="rId7" imgW="2781000" imgH="5839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8FD81C8-9209-4397-99BE-AFA642D8E6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5661025"/>
                        <a:ext cx="5313362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E1CF92E-32EE-4F1F-938D-DA48A5A4240D}"/>
              </a:ext>
            </a:extLst>
          </p:cNvPr>
          <p:cNvSpPr txBox="1"/>
          <p:nvPr/>
        </p:nvSpPr>
        <p:spPr>
          <a:xfrm>
            <a:off x="5029200" y="63362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(2.64)</a:t>
            </a:r>
          </a:p>
        </p:txBody>
      </p:sp>
    </p:spTree>
    <p:extLst>
      <p:ext uri="{BB962C8B-B14F-4D97-AF65-F5344CB8AC3E}">
        <p14:creationId xmlns:p14="http://schemas.microsoft.com/office/powerpoint/2010/main" val="22208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l="6946" b="14445"/>
          <a:stretch/>
        </p:blipFill>
        <p:spPr bwMode="auto">
          <a:xfrm>
            <a:off x="5638800" y="152400"/>
            <a:ext cx="331139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7FD3CA-127E-44FF-9AFA-ADE592C5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33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C548C0-FB1E-4DEB-B9FC-C880422FEF64}"/>
              </a:ext>
            </a:extLst>
          </p:cNvPr>
          <p:cNvGrpSpPr/>
          <p:nvPr/>
        </p:nvGrpSpPr>
        <p:grpSpPr>
          <a:xfrm>
            <a:off x="193806" y="190500"/>
            <a:ext cx="2141933" cy="1200329"/>
            <a:chOff x="5486400" y="457200"/>
            <a:chExt cx="2141933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59434F-6F47-4A2A-8AC9-A8F71B36B4D9}"/>
                </a:ext>
              </a:extLst>
            </p:cNvPr>
            <p:cNvSpPr txBox="1"/>
            <p:nvPr/>
          </p:nvSpPr>
          <p:spPr>
            <a:xfrm>
              <a:off x="5486400" y="457200"/>
              <a:ext cx="2141933" cy="120032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given:	{</a:t>
              </a:r>
              <a:r>
                <a:rPr lang="en-US" baseline="30000" dirty="0"/>
                <a:t>B</a:t>
              </a:r>
              <a:r>
                <a:rPr lang="en-US" b="1" dirty="0"/>
                <a:t>S</a:t>
              </a:r>
              <a:r>
                <a:rPr lang="en-US" baseline="-25000" dirty="0"/>
                <a:t>1</a:t>
              </a:r>
              <a:r>
                <a:rPr lang="en-US" dirty="0"/>
                <a:t> ; </a:t>
              </a:r>
              <a:r>
                <a:rPr lang="en-US" baseline="30000" dirty="0"/>
                <a:t>B</a:t>
              </a:r>
              <a:r>
                <a:rPr lang="en-US" b="1" dirty="0"/>
                <a:t>S</a:t>
              </a:r>
              <a:r>
                <a:rPr lang="en-US" baseline="-25000" dirty="0"/>
                <a:t>OL1</a:t>
              </a:r>
              <a:r>
                <a:rPr lang="en-US" dirty="0"/>
                <a:t>}</a:t>
              </a:r>
            </a:p>
            <a:p>
              <a:r>
                <a:rPr lang="en-US" dirty="0"/>
                <a:t>	</a:t>
              </a:r>
            </a:p>
            <a:p>
              <a:endParaRPr lang="en-US" dirty="0"/>
            </a:p>
            <a:p>
              <a:r>
                <a:rPr lang="en-US" dirty="0"/>
                <a:t>find:	{</a:t>
              </a:r>
              <a:r>
                <a:rPr lang="en-US" baseline="30000" dirty="0"/>
                <a:t>A</a:t>
              </a:r>
              <a:r>
                <a:rPr lang="en-US" b="1" dirty="0"/>
                <a:t>S</a:t>
              </a:r>
              <a:r>
                <a:rPr lang="en-US" baseline="-25000" dirty="0"/>
                <a:t>1</a:t>
              </a:r>
              <a:r>
                <a:rPr lang="en-US" dirty="0"/>
                <a:t> ; </a:t>
              </a:r>
              <a:r>
                <a:rPr lang="en-US" baseline="30000" dirty="0"/>
                <a:t>A</a:t>
              </a:r>
              <a:r>
                <a:rPr lang="en-US" b="1" dirty="0"/>
                <a:t>S</a:t>
              </a:r>
              <a:r>
                <a:rPr lang="en-US" baseline="-25000" dirty="0"/>
                <a:t>OL1</a:t>
              </a:r>
              <a:r>
                <a:rPr lang="en-US" dirty="0"/>
                <a:t>}</a:t>
              </a:r>
            </a:p>
          </p:txBody>
        </p: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4AE01827-1CA0-43DB-98AB-30DC3D26AC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77000" y="770414"/>
            <a:ext cx="403058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8600" imgH="241200" progId="Equation.DSMT4">
                    <p:embed/>
                  </p:oleObj>
                </mc:Choice>
                <mc:Fallback>
                  <p:oleObj name="Equation" r:id="rId3" imgW="228600" imgH="2412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4AE01827-1CA0-43DB-98AB-30DC3D26AC6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77000" y="770414"/>
                          <a:ext cx="403058" cy="425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BA4A9C-1BDB-4512-A9BC-FEE3CB87DBFE}"/>
              </a:ext>
            </a:extLst>
          </p:cNvPr>
          <p:cNvSpPr txBox="1"/>
          <p:nvPr/>
        </p:nvSpPr>
        <p:spPr>
          <a:xfrm>
            <a:off x="5302250" y="22860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(2.62)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CF92E-32EE-4F1F-938D-DA48A5A4240D}"/>
              </a:ext>
            </a:extLst>
          </p:cNvPr>
          <p:cNvSpPr txBox="1"/>
          <p:nvPr/>
        </p:nvSpPr>
        <p:spPr>
          <a:xfrm>
            <a:off x="8319552" y="37338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(2.65)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6826907-2F24-48FA-8427-D01A86C4E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800352"/>
              </p:ext>
            </p:extLst>
          </p:nvPr>
        </p:nvGraphicFramePr>
        <p:xfrm>
          <a:off x="457200" y="3615161"/>
          <a:ext cx="7715526" cy="69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11480" imgH="279360" progId="Equation.DSMT4">
                  <p:embed/>
                </p:oleObj>
              </mc:Choice>
              <mc:Fallback>
                <p:oleObj name="Equation" r:id="rId5" imgW="3111480" imgH="2793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6826907-2F24-48FA-8427-D01A86C4E6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3615161"/>
                        <a:ext cx="7715526" cy="694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679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Transformation of a point.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664173"/>
              </p:ext>
            </p:extLst>
          </p:nvPr>
        </p:nvGraphicFramePr>
        <p:xfrm>
          <a:off x="838200" y="1143000"/>
          <a:ext cx="3352800" cy="61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253800" progId="Equation.DSMT4">
                  <p:embed/>
                </p:oleObj>
              </mc:Choice>
              <mc:Fallback>
                <p:oleObj name="Equation" r:id="rId2" imgW="138420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143000"/>
                        <a:ext cx="3352800" cy="615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856012"/>
              </p:ext>
            </p:extLst>
          </p:nvPr>
        </p:nvGraphicFramePr>
        <p:xfrm>
          <a:off x="5562600" y="1143000"/>
          <a:ext cx="203041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241200" progId="Equation.DSMT4">
                  <p:embed/>
                </p:oleObj>
              </mc:Choice>
              <mc:Fallback>
                <p:oleObj name="Equation" r:id="rId4" imgW="838080" imgH="2412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143000"/>
                        <a:ext cx="2030413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9812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Transformation of a direction vector.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160894"/>
              </p:ext>
            </p:extLst>
          </p:nvPr>
        </p:nvGraphicFramePr>
        <p:xfrm>
          <a:off x="1544638" y="2605088"/>
          <a:ext cx="20923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241200" progId="Equation.DSMT4">
                  <p:embed/>
                </p:oleObj>
              </mc:Choice>
              <mc:Fallback>
                <p:oleObj name="Equation" r:id="rId6" imgW="863280" imgH="2412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2605088"/>
                        <a:ext cx="20923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32766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Transformation of a line.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582025"/>
              </p:ext>
            </p:extLst>
          </p:nvPr>
        </p:nvGraphicFramePr>
        <p:xfrm>
          <a:off x="503238" y="3810000"/>
          <a:ext cx="80613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27120" imgH="279360" progId="Equation.DSMT4">
                  <p:embed/>
                </p:oleObj>
              </mc:Choice>
              <mc:Fallback>
                <p:oleObj name="Equation" r:id="rId8" imgW="3327120" imgH="27936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3810000"/>
                        <a:ext cx="806132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710A1-B13D-4F25-A3C6-7029E11B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92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759894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94271D-FCD8-427B-8D70-4D90743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35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AF86EB-C156-4A8B-912A-8933E97081BD}"/>
              </a:ext>
            </a:extLst>
          </p:cNvPr>
          <p:cNvGrpSpPr/>
          <p:nvPr/>
        </p:nvGrpSpPr>
        <p:grpSpPr>
          <a:xfrm>
            <a:off x="6705600" y="228600"/>
            <a:ext cx="2183739" cy="1477328"/>
            <a:chOff x="5486400" y="457200"/>
            <a:chExt cx="2183739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CA56DB-B0D5-4163-B5ED-604CB0BA1AF1}"/>
                </a:ext>
              </a:extLst>
            </p:cNvPr>
            <p:cNvSpPr txBox="1"/>
            <p:nvPr/>
          </p:nvSpPr>
          <p:spPr>
            <a:xfrm>
              <a:off x="5486400" y="457200"/>
              <a:ext cx="2183739" cy="1477328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given:	[</a:t>
              </a:r>
              <a:r>
                <a:rPr lang="en-US" baseline="30000" dirty="0"/>
                <a:t>B</a:t>
              </a:r>
              <a:r>
                <a:rPr lang="en-US" dirty="0"/>
                <a:t>D</a:t>
              </a:r>
              <a:r>
                <a:rPr lang="en-US" baseline="-25000" dirty="0"/>
                <a:t>O1</a:t>
              </a:r>
              <a:r>
                <a:rPr lang="en-US" dirty="0"/>
                <a:t> ; </a:t>
              </a:r>
              <a:r>
                <a:rPr lang="en-US" baseline="30000" dirty="0"/>
                <a:t>B</a:t>
              </a:r>
              <a:r>
                <a:rPr lang="en-US" b="1" dirty="0"/>
                <a:t>S</a:t>
              </a:r>
              <a:r>
                <a:rPr lang="en-US" baseline="-25000" dirty="0"/>
                <a:t>1</a:t>
              </a:r>
              <a:r>
                <a:rPr lang="en-US" dirty="0"/>
                <a:t>]</a:t>
              </a:r>
            </a:p>
            <a:p>
              <a:r>
                <a:rPr lang="en-US" dirty="0"/>
                <a:t>	</a:t>
              </a:r>
            </a:p>
            <a:p>
              <a:endParaRPr lang="en-US" dirty="0"/>
            </a:p>
            <a:p>
              <a:r>
                <a:rPr lang="en-US" dirty="0"/>
                <a:t>find:	[</a:t>
              </a:r>
              <a:r>
                <a:rPr lang="en-US" baseline="30000" dirty="0"/>
                <a:t>A</a:t>
              </a:r>
              <a:r>
                <a:rPr lang="en-US" dirty="0"/>
                <a:t>D</a:t>
              </a:r>
              <a:r>
                <a:rPr lang="en-US" baseline="-25000" dirty="0"/>
                <a:t>O1</a:t>
              </a:r>
              <a:r>
                <a:rPr lang="en-US" dirty="0"/>
                <a:t> ; </a:t>
              </a:r>
              <a:r>
                <a:rPr lang="en-US" baseline="30000" dirty="0"/>
                <a:t>A</a:t>
              </a:r>
              <a:r>
                <a:rPr lang="en-US" b="1" dirty="0"/>
                <a:t>S</a:t>
              </a:r>
              <a:r>
                <a:rPr lang="en-US" baseline="-25000" dirty="0"/>
                <a:t>1</a:t>
              </a:r>
              <a:r>
                <a:rPr lang="en-US" dirty="0"/>
                <a:t>]</a:t>
              </a:r>
            </a:p>
            <a:p>
              <a:endParaRPr lang="en-US" dirty="0"/>
            </a:p>
          </p:txBody>
        </p: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5F9FE377-DBF1-490F-9F07-55630C5A19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3130543"/>
                </p:ext>
              </p:extLst>
            </p:nvPr>
          </p:nvGraphicFramePr>
          <p:xfrm>
            <a:off x="6477000" y="770414"/>
            <a:ext cx="403058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8600" imgH="241200" progId="Equation.DSMT4">
                    <p:embed/>
                  </p:oleObj>
                </mc:Choice>
                <mc:Fallback>
                  <p:oleObj name="Equation" r:id="rId3" imgW="228600" imgH="2412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5F9FE377-DBF1-490F-9F07-55630C5A19B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77000" y="770414"/>
                          <a:ext cx="403058" cy="425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17778"/>
          <a:stretch/>
        </p:blipFill>
        <p:spPr bwMode="auto">
          <a:xfrm>
            <a:off x="5638800" y="228600"/>
            <a:ext cx="328602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A1819-0EE1-43AC-BF48-72FFFB2C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36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12B9E6-C89B-4EBC-83BE-8BE984F20F60}"/>
              </a:ext>
            </a:extLst>
          </p:cNvPr>
          <p:cNvGrpSpPr/>
          <p:nvPr/>
        </p:nvGrpSpPr>
        <p:grpSpPr>
          <a:xfrm>
            <a:off x="219172" y="228600"/>
            <a:ext cx="2183739" cy="1477328"/>
            <a:chOff x="5486400" y="457200"/>
            <a:chExt cx="2183739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65990-4ED6-4E52-BDBF-0D6BEA586011}"/>
                </a:ext>
              </a:extLst>
            </p:cNvPr>
            <p:cNvSpPr txBox="1"/>
            <p:nvPr/>
          </p:nvSpPr>
          <p:spPr>
            <a:xfrm>
              <a:off x="5486400" y="457200"/>
              <a:ext cx="2183739" cy="1477328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given:	[</a:t>
              </a:r>
              <a:r>
                <a:rPr lang="en-US" baseline="30000" dirty="0"/>
                <a:t>B</a:t>
              </a:r>
              <a:r>
                <a:rPr lang="en-US" dirty="0"/>
                <a:t>D</a:t>
              </a:r>
              <a:r>
                <a:rPr lang="en-US" baseline="-25000" dirty="0"/>
                <a:t>O1</a:t>
              </a:r>
              <a:r>
                <a:rPr lang="en-US" dirty="0"/>
                <a:t> ; </a:t>
              </a:r>
              <a:r>
                <a:rPr lang="en-US" baseline="30000" dirty="0"/>
                <a:t>B</a:t>
              </a:r>
              <a:r>
                <a:rPr lang="en-US" b="1" dirty="0"/>
                <a:t>S</a:t>
              </a:r>
              <a:r>
                <a:rPr lang="en-US" baseline="-25000" dirty="0"/>
                <a:t>1</a:t>
              </a:r>
              <a:r>
                <a:rPr lang="en-US" dirty="0"/>
                <a:t>]</a:t>
              </a:r>
            </a:p>
            <a:p>
              <a:r>
                <a:rPr lang="en-US" dirty="0"/>
                <a:t>	</a:t>
              </a:r>
            </a:p>
            <a:p>
              <a:endParaRPr lang="en-US" dirty="0"/>
            </a:p>
            <a:p>
              <a:r>
                <a:rPr lang="en-US" dirty="0"/>
                <a:t>find:	[</a:t>
              </a:r>
              <a:r>
                <a:rPr lang="en-US" baseline="30000" dirty="0"/>
                <a:t>A</a:t>
              </a:r>
              <a:r>
                <a:rPr lang="en-US" dirty="0"/>
                <a:t>D</a:t>
              </a:r>
              <a:r>
                <a:rPr lang="en-US" baseline="-25000" dirty="0"/>
                <a:t>O1</a:t>
              </a:r>
              <a:r>
                <a:rPr lang="en-US" dirty="0"/>
                <a:t> ; </a:t>
              </a:r>
              <a:r>
                <a:rPr lang="en-US" baseline="30000" dirty="0"/>
                <a:t>A</a:t>
              </a:r>
              <a:r>
                <a:rPr lang="en-US" b="1" dirty="0"/>
                <a:t>S</a:t>
              </a:r>
              <a:r>
                <a:rPr lang="en-US" baseline="-25000" dirty="0"/>
                <a:t>1</a:t>
              </a:r>
              <a:r>
                <a:rPr lang="en-US" dirty="0"/>
                <a:t>]</a:t>
              </a:r>
            </a:p>
            <a:p>
              <a:endParaRPr lang="en-US" dirty="0"/>
            </a:p>
          </p:txBody>
        </p: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2FC7E738-5984-41B8-A655-70125C70BD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8528213"/>
                </p:ext>
              </p:extLst>
            </p:nvPr>
          </p:nvGraphicFramePr>
          <p:xfrm>
            <a:off x="6477000" y="770414"/>
            <a:ext cx="403058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8600" imgH="241200" progId="Equation.DSMT4">
                    <p:embed/>
                  </p:oleObj>
                </mc:Choice>
                <mc:Fallback>
                  <p:oleObj name="Equation" r:id="rId3" imgW="228600" imgH="2412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2FC7E738-5984-41B8-A655-70125C70BDD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77000" y="770414"/>
                          <a:ext cx="403058" cy="425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7972CAD-7EAB-4D2D-8BB3-D9B94DE0B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507224"/>
              </p:ext>
            </p:extLst>
          </p:nvPr>
        </p:nvGraphicFramePr>
        <p:xfrm>
          <a:off x="454025" y="2019300"/>
          <a:ext cx="4560888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87520" imgH="1091880" progId="Equation.DSMT4">
                  <p:embed/>
                </p:oleObj>
              </mc:Choice>
              <mc:Fallback>
                <p:oleObj name="Equation" r:id="rId5" imgW="2387520" imgH="10918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7972CAD-7EAB-4D2D-8BB3-D9B94DE0BF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025" y="2019300"/>
                        <a:ext cx="4560888" cy="209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05B37F2-E315-4BE5-AD1A-ED4530D55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272039"/>
              </p:ext>
            </p:extLst>
          </p:nvPr>
        </p:nvGraphicFramePr>
        <p:xfrm>
          <a:off x="2054225" y="4343400"/>
          <a:ext cx="40513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20760" imgH="279360" progId="Equation.DSMT4">
                  <p:embed/>
                </p:oleObj>
              </mc:Choice>
              <mc:Fallback>
                <p:oleObj name="Equation" r:id="rId7" imgW="2120760" imgH="2793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05B37F2-E315-4BE5-AD1A-ED4530D55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4225" y="4343400"/>
                        <a:ext cx="405130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2DA1A9-C242-4DED-984B-E3EFD034DF77}"/>
              </a:ext>
            </a:extLst>
          </p:cNvPr>
          <p:cNvSpPr txBox="1"/>
          <p:nvPr/>
        </p:nvSpPr>
        <p:spPr>
          <a:xfrm>
            <a:off x="6428304" y="442702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(2.70)</a:t>
            </a:r>
          </a:p>
        </p:txBody>
      </p:sp>
    </p:spTree>
    <p:extLst>
      <p:ext uri="{BB962C8B-B14F-4D97-AF65-F5344CB8AC3E}">
        <p14:creationId xmlns:p14="http://schemas.microsoft.com/office/powerpoint/2010/main" val="809958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17778"/>
          <a:stretch/>
        </p:blipFill>
        <p:spPr bwMode="auto">
          <a:xfrm>
            <a:off x="5638800" y="228600"/>
            <a:ext cx="328602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A1819-0EE1-43AC-BF48-72FFFB2C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37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12B9E6-C89B-4EBC-83BE-8BE984F20F60}"/>
              </a:ext>
            </a:extLst>
          </p:cNvPr>
          <p:cNvGrpSpPr/>
          <p:nvPr/>
        </p:nvGrpSpPr>
        <p:grpSpPr>
          <a:xfrm>
            <a:off x="219172" y="228600"/>
            <a:ext cx="2183739" cy="1477328"/>
            <a:chOff x="5486400" y="457200"/>
            <a:chExt cx="2183739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65990-4ED6-4E52-BDBF-0D6BEA586011}"/>
                </a:ext>
              </a:extLst>
            </p:cNvPr>
            <p:cNvSpPr txBox="1"/>
            <p:nvPr/>
          </p:nvSpPr>
          <p:spPr>
            <a:xfrm>
              <a:off x="5486400" y="457200"/>
              <a:ext cx="2183739" cy="1477328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given:	[</a:t>
              </a:r>
              <a:r>
                <a:rPr lang="en-US" baseline="30000" dirty="0"/>
                <a:t>B</a:t>
              </a:r>
              <a:r>
                <a:rPr lang="en-US" dirty="0"/>
                <a:t>D</a:t>
              </a:r>
              <a:r>
                <a:rPr lang="en-US" baseline="-25000" dirty="0"/>
                <a:t>O1</a:t>
              </a:r>
              <a:r>
                <a:rPr lang="en-US" dirty="0"/>
                <a:t> ; </a:t>
              </a:r>
              <a:r>
                <a:rPr lang="en-US" baseline="30000" dirty="0"/>
                <a:t>B</a:t>
              </a:r>
              <a:r>
                <a:rPr lang="en-US" b="1" dirty="0"/>
                <a:t>S</a:t>
              </a:r>
              <a:r>
                <a:rPr lang="en-US" baseline="-25000" dirty="0"/>
                <a:t>1</a:t>
              </a:r>
              <a:r>
                <a:rPr lang="en-US" dirty="0"/>
                <a:t>]</a:t>
              </a:r>
            </a:p>
            <a:p>
              <a:r>
                <a:rPr lang="en-US" dirty="0"/>
                <a:t>	</a:t>
              </a:r>
            </a:p>
            <a:p>
              <a:endParaRPr lang="en-US" dirty="0"/>
            </a:p>
            <a:p>
              <a:r>
                <a:rPr lang="en-US" dirty="0"/>
                <a:t>find:	[</a:t>
              </a:r>
              <a:r>
                <a:rPr lang="en-US" baseline="30000" dirty="0"/>
                <a:t>A</a:t>
              </a:r>
              <a:r>
                <a:rPr lang="en-US" dirty="0"/>
                <a:t>D</a:t>
              </a:r>
              <a:r>
                <a:rPr lang="en-US" baseline="-25000" dirty="0"/>
                <a:t>O1</a:t>
              </a:r>
              <a:r>
                <a:rPr lang="en-US" dirty="0"/>
                <a:t> ; </a:t>
              </a:r>
              <a:r>
                <a:rPr lang="en-US" baseline="30000" dirty="0"/>
                <a:t>A</a:t>
              </a:r>
              <a:r>
                <a:rPr lang="en-US" b="1" dirty="0"/>
                <a:t>S</a:t>
              </a:r>
              <a:r>
                <a:rPr lang="en-US" baseline="-25000" dirty="0"/>
                <a:t>1</a:t>
              </a:r>
              <a:r>
                <a:rPr lang="en-US" dirty="0"/>
                <a:t>]</a:t>
              </a:r>
            </a:p>
            <a:p>
              <a:endParaRPr lang="en-US" dirty="0"/>
            </a:p>
          </p:txBody>
        </p: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2FC7E738-5984-41B8-A655-70125C70BD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77000" y="770414"/>
            <a:ext cx="403058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8600" imgH="241200" progId="Equation.DSMT4">
                    <p:embed/>
                  </p:oleObj>
                </mc:Choice>
                <mc:Fallback>
                  <p:oleObj name="Equation" r:id="rId3" imgW="228600" imgH="2412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2FC7E738-5984-41B8-A655-70125C70BDD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77000" y="770414"/>
                          <a:ext cx="403058" cy="425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7972CAD-7EAB-4D2D-8BB3-D9B94DE0B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574017"/>
              </p:ext>
            </p:extLst>
          </p:nvPr>
        </p:nvGraphicFramePr>
        <p:xfrm>
          <a:off x="604838" y="2209800"/>
          <a:ext cx="405288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0760" imgH="533160" progId="Equation.DSMT4">
                  <p:embed/>
                </p:oleObj>
              </mc:Choice>
              <mc:Fallback>
                <p:oleObj name="Equation" r:id="rId5" imgW="2120760" imgH="5331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7972CAD-7EAB-4D2D-8BB3-D9B94DE0BF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4838" y="2209800"/>
                        <a:ext cx="4052887" cy="102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05B37F2-E315-4BE5-AD1A-ED4530D55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908849"/>
              </p:ext>
            </p:extLst>
          </p:nvPr>
        </p:nvGraphicFramePr>
        <p:xfrm>
          <a:off x="1038225" y="3276600"/>
          <a:ext cx="4394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98600" imgH="482400" progId="Equation.DSMT4">
                  <p:embed/>
                </p:oleObj>
              </mc:Choice>
              <mc:Fallback>
                <p:oleObj name="Equation" r:id="rId7" imgW="2298600" imgH="48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05B37F2-E315-4BE5-AD1A-ED4530D55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8225" y="3276600"/>
                        <a:ext cx="43942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2DA1A9-C242-4DED-984B-E3EFD034DF77}"/>
              </a:ext>
            </a:extLst>
          </p:cNvPr>
          <p:cNvSpPr txBox="1"/>
          <p:nvPr/>
        </p:nvSpPr>
        <p:spPr>
          <a:xfrm>
            <a:off x="5029200" y="272176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(2.70)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9CFAD-06B7-4D40-AAF2-7B06E177A57A}"/>
              </a:ext>
            </a:extLst>
          </p:cNvPr>
          <p:cNvSpPr txBox="1"/>
          <p:nvPr/>
        </p:nvSpPr>
        <p:spPr>
          <a:xfrm>
            <a:off x="533400" y="4366024"/>
            <a:ext cx="719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scalar product is invariant with respect to the coordinate system.  Thus: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36D8CAE-0275-4231-B173-D85D7071B1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976583"/>
              </p:ext>
            </p:extLst>
          </p:nvPr>
        </p:nvGraphicFramePr>
        <p:xfrm>
          <a:off x="1460500" y="4765675"/>
          <a:ext cx="43926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98600" imgH="482400" progId="Equation.DSMT4">
                  <p:embed/>
                </p:oleObj>
              </mc:Choice>
              <mc:Fallback>
                <p:oleObj name="Equation" r:id="rId9" imgW="2298600" imgH="4824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36D8CAE-0275-4231-B173-D85D7071B1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60500" y="4765675"/>
                        <a:ext cx="4392613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9CB1935-F867-4456-B9F8-A3938E0D50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661965"/>
              </p:ext>
            </p:extLst>
          </p:nvPr>
        </p:nvGraphicFramePr>
        <p:xfrm>
          <a:off x="1484313" y="5940425"/>
          <a:ext cx="55102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82880" imgH="279360" progId="Equation.DSMT4">
                  <p:embed/>
                </p:oleObj>
              </mc:Choice>
              <mc:Fallback>
                <p:oleObj name="Equation" r:id="rId11" imgW="2882880" imgH="2793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9CB1935-F867-4456-B9F8-A3938E0D50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84313" y="5940425"/>
                        <a:ext cx="5510212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8C0333F-9756-4668-92DA-3736C4A2573B}"/>
              </a:ext>
            </a:extLst>
          </p:cNvPr>
          <p:cNvSpPr txBox="1"/>
          <p:nvPr/>
        </p:nvSpPr>
        <p:spPr>
          <a:xfrm>
            <a:off x="7252752" y="60314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(2.74)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3510C-DFF1-49E1-A99F-C90A236A51A7}"/>
              </a:ext>
            </a:extLst>
          </p:cNvPr>
          <p:cNvCxnSpPr/>
          <p:nvPr/>
        </p:nvCxnSpPr>
        <p:spPr>
          <a:xfrm>
            <a:off x="604838" y="3233738"/>
            <a:ext cx="78533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41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Transformation of a point.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196294"/>
              </p:ext>
            </p:extLst>
          </p:nvPr>
        </p:nvGraphicFramePr>
        <p:xfrm>
          <a:off x="838200" y="1143000"/>
          <a:ext cx="3352800" cy="61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253800" progId="Equation.DSMT4">
                  <p:embed/>
                </p:oleObj>
              </mc:Choice>
              <mc:Fallback>
                <p:oleObj name="Equation" r:id="rId2" imgW="138420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143000"/>
                        <a:ext cx="3352800" cy="615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563943"/>
              </p:ext>
            </p:extLst>
          </p:nvPr>
        </p:nvGraphicFramePr>
        <p:xfrm>
          <a:off x="5562600" y="1143000"/>
          <a:ext cx="203041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241200" progId="Equation.DSMT4">
                  <p:embed/>
                </p:oleObj>
              </mc:Choice>
              <mc:Fallback>
                <p:oleObj name="Equation" r:id="rId4" imgW="838080" imgH="2412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143000"/>
                        <a:ext cx="2030413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143125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Transformation of a direction vector.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895010"/>
              </p:ext>
            </p:extLst>
          </p:nvPr>
        </p:nvGraphicFramePr>
        <p:xfrm>
          <a:off x="1544638" y="2667000"/>
          <a:ext cx="20923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241200" progId="Equation.DSMT4">
                  <p:embed/>
                </p:oleObj>
              </mc:Choice>
              <mc:Fallback>
                <p:oleObj name="Equation" r:id="rId6" imgW="863280" imgH="2412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2667000"/>
                        <a:ext cx="20923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3513137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Transformation of a line.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802638"/>
              </p:ext>
            </p:extLst>
          </p:nvPr>
        </p:nvGraphicFramePr>
        <p:xfrm>
          <a:off x="519112" y="4046537"/>
          <a:ext cx="80295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14520" imgH="279360" progId="Equation.DSMT4">
                  <p:embed/>
                </p:oleObj>
              </mc:Choice>
              <mc:Fallback>
                <p:oleObj name="Equation" r:id="rId8" imgW="3314520" imgH="27936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" y="4046537"/>
                        <a:ext cx="802957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5055247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Transformation of a plane.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738718"/>
              </p:ext>
            </p:extLst>
          </p:nvPr>
        </p:nvGraphicFramePr>
        <p:xfrm>
          <a:off x="685800" y="5570538"/>
          <a:ext cx="72596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97000" imgH="279360" progId="Equation.DSMT4">
                  <p:embed/>
                </p:oleObj>
              </mc:Choice>
              <mc:Fallback>
                <p:oleObj name="Equation" r:id="rId10" imgW="2997000" imgH="27936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70538"/>
                        <a:ext cx="7259637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627697E-753D-4301-82B7-7481825D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38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454852-0CBE-44E1-A171-DA86AB41A206}"/>
              </a:ext>
            </a:extLst>
          </p:cNvPr>
          <p:cNvSpPr/>
          <p:nvPr/>
        </p:nvSpPr>
        <p:spPr>
          <a:xfrm>
            <a:off x="8356134" y="6386512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B0BBA0-8969-7B80-B656-644404FCA0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0283" y="2384158"/>
            <a:ext cx="3428404" cy="10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68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2D9FD-4C18-40A2-9461-AD0D1EAB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39</a:t>
            </a:fld>
            <a:endParaRPr lang="en-US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FFEDE9FD-8961-4CB5-B067-0A73F6E61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" t="1289" r="1256" b="2819"/>
          <a:stretch/>
        </p:blipFill>
        <p:spPr bwMode="auto">
          <a:xfrm>
            <a:off x="1295399" y="685800"/>
            <a:ext cx="7086601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3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442913"/>
            <a:ext cx="779145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C42601-2350-473C-A51B-9E13EAE4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6597A-BF6C-C277-23F9-192FA06F1FC8}"/>
              </a:ext>
            </a:extLst>
          </p:cNvPr>
          <p:cNvSpPr txBox="1"/>
          <p:nvPr/>
        </p:nvSpPr>
        <p:spPr>
          <a:xfrm>
            <a:off x="304800" y="433947"/>
            <a:ext cx="10713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given: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find: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69D6BA5-A678-9A4D-A581-7824ED260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766692"/>
              </p:ext>
            </p:extLst>
          </p:nvPr>
        </p:nvGraphicFramePr>
        <p:xfrm>
          <a:off x="1219200" y="433947"/>
          <a:ext cx="3041316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9720" imgH="241200" progId="Equation.DSMT4">
                  <p:embed/>
                </p:oleObj>
              </mc:Choice>
              <mc:Fallback>
                <p:oleObj name="Equation" r:id="rId3" imgW="1269720" imgH="241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9D6BA5-A678-9A4D-A581-7824ED260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433947"/>
                        <a:ext cx="3041316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60B33BC-090E-037C-C0F7-08B033E57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497625"/>
              </p:ext>
            </p:extLst>
          </p:nvPr>
        </p:nvGraphicFramePr>
        <p:xfrm>
          <a:off x="1376119" y="1020763"/>
          <a:ext cx="5778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241200" progId="Equation.DSMT4">
                  <p:embed/>
                </p:oleObj>
              </mc:Choice>
              <mc:Fallback>
                <p:oleObj name="Equation" r:id="rId5" imgW="24120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60B33BC-090E-037C-C0F7-08B033E576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6119" y="1020763"/>
                        <a:ext cx="57785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3483B57-C84D-08EE-43A0-ADC4EE2507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785813"/>
              </p:ext>
            </p:extLst>
          </p:nvPr>
        </p:nvGraphicFramePr>
        <p:xfrm>
          <a:off x="1087194" y="1853567"/>
          <a:ext cx="5778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200" imgH="241200" progId="Equation.DSMT4">
                  <p:embed/>
                </p:oleObj>
              </mc:Choice>
              <mc:Fallback>
                <p:oleObj name="Equation" r:id="rId7" imgW="24120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3483B57-C84D-08EE-43A0-ADC4EE2507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7194" y="1853567"/>
                        <a:ext cx="57785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6019800"/>
            <a:ext cx="44672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9" t="7278" r="11580" b="4295"/>
          <a:stretch/>
        </p:blipFill>
        <p:spPr bwMode="auto">
          <a:xfrm>
            <a:off x="1981197" y="381000"/>
            <a:ext cx="5638801" cy="5388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C0FC62-E3F9-43EE-B200-93E74B91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19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81" y="5867400"/>
            <a:ext cx="3429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22" y="762000"/>
            <a:ext cx="4233718" cy="435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4B53B4-AD9F-405C-BEB1-AD4D7D6B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15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545" y="6096000"/>
            <a:ext cx="3333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20" y="304800"/>
            <a:ext cx="6858000" cy="530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5DAE5A-4BF3-4D9E-8730-A863FD84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50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5930062"/>
            <a:ext cx="32289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2020"/>
            <a:ext cx="7162800" cy="554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9CEC2-847A-4042-9324-A5DFC5F0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5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5867400"/>
            <a:ext cx="29337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60" y="990600"/>
            <a:ext cx="4156880" cy="423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727E7A-997D-4309-82B0-10512652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38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5562600"/>
            <a:ext cx="30003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561022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267EC-5311-4E53-A5C2-01445A47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3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5025421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9144000" cy="61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BED818-0B1E-476D-851C-9A14FF93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7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5791200"/>
            <a:ext cx="30289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400800" cy="414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EE28E0-6965-4614-A162-B19CE469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98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5932931"/>
            <a:ext cx="3514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6" y="439182"/>
            <a:ext cx="4729164" cy="52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A3C642-B7D0-4302-BC03-024F95FE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41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5334000"/>
            <a:ext cx="6638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91" y="990600"/>
            <a:ext cx="8412615" cy="370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1447F9-3940-4752-B765-80B11658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7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Transformation of a point.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679787"/>
              </p:ext>
            </p:extLst>
          </p:nvPr>
        </p:nvGraphicFramePr>
        <p:xfrm>
          <a:off x="838200" y="1143000"/>
          <a:ext cx="3352800" cy="61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253800" progId="Equation.DSMT4">
                  <p:embed/>
                </p:oleObj>
              </mc:Choice>
              <mc:Fallback>
                <p:oleObj name="Equation" r:id="rId2" imgW="138420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143000"/>
                        <a:ext cx="3352800" cy="615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749326"/>
              </p:ext>
            </p:extLst>
          </p:nvPr>
        </p:nvGraphicFramePr>
        <p:xfrm>
          <a:off x="5562600" y="1143000"/>
          <a:ext cx="203041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241200" progId="Equation.DSMT4">
                  <p:embed/>
                </p:oleObj>
              </mc:Choice>
              <mc:Fallback>
                <p:oleObj name="Equation" r:id="rId4" imgW="838080" imgH="2412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143000"/>
                        <a:ext cx="2030413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BB861-B40C-4220-AEF4-7601B676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5782443"/>
            <a:ext cx="35814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1"/>
            <a:ext cx="6317095" cy="456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7804A8-C2B3-4E30-9413-B46A45BC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23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7" y="5756787"/>
            <a:ext cx="420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40" y="715297"/>
            <a:ext cx="737051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40647B-4EC2-47C9-9082-A826313F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730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856031"/>
            <a:ext cx="4210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44068"/>
            <a:ext cx="7239000" cy="547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B356E9-BB52-46E2-8310-C027C374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562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806870"/>
            <a:ext cx="41814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457200"/>
            <a:ext cx="6865250" cy="527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39CC2-2442-4255-ACAC-DA7EB930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01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5854803"/>
            <a:ext cx="4257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2495"/>
            <a:ext cx="6819900" cy="552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17EF94-4A02-47C9-821F-3BFFB668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68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971" y="5791200"/>
            <a:ext cx="46005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3" y="53893"/>
            <a:ext cx="7452089" cy="573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6C1F6F-4F6C-4BCD-B5CA-F1EC6445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64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94" y="5867400"/>
            <a:ext cx="42862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7789"/>
            <a:ext cx="6791632" cy="54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0C16A-53DE-4484-9E11-95E398AA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811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5929773"/>
            <a:ext cx="63341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457200"/>
            <a:ext cx="905827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E2043-F555-4DC1-BA09-E71F4572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33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91360"/>
              </p:ext>
            </p:extLst>
          </p:nvPr>
        </p:nvGraphicFramePr>
        <p:xfrm>
          <a:off x="1524000" y="1397000"/>
          <a:ext cx="6096000" cy="4446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971">
                <a:tc>
                  <a:txBody>
                    <a:bodyPr/>
                    <a:lstStyle/>
                    <a:p>
                      <a:r>
                        <a:rPr lang="en-US" dirty="0"/>
                        <a:t>link lengths,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baseline="-25000" dirty="0" err="1"/>
                        <a:t>j</a:t>
                      </a:r>
                      <a:r>
                        <a:rPr lang="en-US" baseline="0" dirty="0"/>
                        <a:t>, 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twist angles,</a:t>
                      </a:r>
                    </a:p>
                    <a:p>
                      <a:r>
                        <a:rPr lang="en-US" dirty="0">
                          <a:sym typeface="Symbol"/>
                        </a:rPr>
                        <a:t></a:t>
                      </a:r>
                      <a:r>
                        <a:rPr lang="en-US" baseline="-25000" dirty="0">
                          <a:sym typeface="Symbol"/>
                        </a:rPr>
                        <a:t>j</a:t>
                      </a:r>
                      <a:r>
                        <a:rPr lang="en-US" baseline="0" dirty="0">
                          <a:sym typeface="Symbol"/>
                        </a:rPr>
                        <a:t>, radians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joint offsets,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 err="1"/>
                        <a:t>S</a:t>
                      </a:r>
                      <a:r>
                        <a:rPr lang="en-US" baseline="-25000" dirty="0" err="1"/>
                        <a:t>j</a:t>
                      </a:r>
                      <a:r>
                        <a:rPr lang="en-US" baseline="0" dirty="0"/>
                        <a:t>, 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joint angles,</a:t>
                      </a:r>
                    </a:p>
                    <a:p>
                      <a:r>
                        <a:rPr lang="en-US" dirty="0"/>
                        <a:t>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7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= </a:t>
                      </a:r>
                      <a:r>
                        <a:rPr lang="en-US" baseline="0" dirty="0" err="1"/>
                        <a:t>nnn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</a:t>
                      </a:r>
                      <a:r>
                        <a:rPr lang="en-US" baseline="-25000" dirty="0">
                          <a:sym typeface="Symbol"/>
                        </a:rPr>
                        <a:t>1</a:t>
                      </a:r>
                      <a:r>
                        <a:rPr lang="en-US" baseline="0" dirty="0">
                          <a:sym typeface="Symbol"/>
                        </a:rPr>
                        <a:t> = </a:t>
                      </a:r>
                      <a:r>
                        <a:rPr lang="en-US" baseline="0" dirty="0" err="1">
                          <a:sym typeface="Symbol"/>
                        </a:rPr>
                        <a:t>nnn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0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sym typeface="Symbol"/>
                        </a:rPr>
                        <a:t>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  <a:sym typeface="Symbol"/>
                        </a:rPr>
                        <a:t>1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sym typeface="Symbol"/>
                        </a:rPr>
                        <a:t> =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sym typeface="Symbol"/>
                        </a:rPr>
                        <a:t>vvv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97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= </a:t>
                      </a:r>
                      <a:r>
                        <a:rPr lang="en-US" baseline="0" dirty="0" err="1"/>
                        <a:t>nnn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/>
                        </a:rPr>
                        <a:t></a:t>
                      </a:r>
                      <a:r>
                        <a:rPr lang="en-US" baseline="-25000" dirty="0">
                          <a:sym typeface="Symbol"/>
                        </a:rPr>
                        <a:t>3</a:t>
                      </a:r>
                      <a:r>
                        <a:rPr lang="en-US" baseline="0" dirty="0">
                          <a:sym typeface="Symbol"/>
                        </a:rPr>
                        <a:t> = </a:t>
                      </a:r>
                      <a:r>
                        <a:rPr lang="en-US" baseline="0" dirty="0" err="1">
                          <a:sym typeface="Symbol"/>
                        </a:rPr>
                        <a:t>nnn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S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= </a:t>
                      </a:r>
                      <a:r>
                        <a:rPr lang="en-US" baseline="0" dirty="0" err="1"/>
                        <a:t>nnn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sym typeface="Symbol"/>
                        </a:rPr>
                        <a:t>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  <a:sym typeface="Symbol"/>
                        </a:rPr>
                        <a:t>2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sym typeface="Symbol"/>
                        </a:rPr>
                        <a:t> =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sym typeface="Symbol"/>
                        </a:rPr>
                        <a:t>vvv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=</a:t>
                      </a:r>
                      <a:r>
                        <a:rPr lang="en-US" baseline="0" dirty="0" err="1"/>
                        <a:t>nnn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/>
                        </a:rPr>
                        <a:t></a:t>
                      </a:r>
                      <a:r>
                        <a:rPr lang="en-US" baseline="-25000" dirty="0">
                          <a:sym typeface="Symbol"/>
                        </a:rPr>
                        <a:t>3</a:t>
                      </a:r>
                      <a:r>
                        <a:rPr lang="en-US" baseline="0" dirty="0">
                          <a:sym typeface="Symbol"/>
                        </a:rPr>
                        <a:t> = </a:t>
                      </a:r>
                      <a:r>
                        <a:rPr lang="en-US" baseline="0" dirty="0" err="1">
                          <a:sym typeface="Symbol"/>
                        </a:rPr>
                        <a:t>nnn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3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</a:rPr>
                        <a:t> =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</a:rPr>
                        <a:t>vvv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-25000" dirty="0">
                          <a:solidFill>
                            <a:srgbClr val="7030A0"/>
                          </a:solidFill>
                          <a:sym typeface="Symbol"/>
                        </a:rPr>
                        <a:t>2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sym typeface="Symbol"/>
                        </a:rPr>
                        <a:t>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  <a:sym typeface="Symbol"/>
                        </a:rPr>
                        <a:t>3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sym typeface="Symbol"/>
                        </a:rPr>
                        <a:t> =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sym typeface="Symbol"/>
                        </a:rPr>
                        <a:t>vvv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=</a:t>
                      </a:r>
                      <a:r>
                        <a:rPr lang="en-US" baseline="0" dirty="0" err="1"/>
                        <a:t>nnn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/>
                        </a:rPr>
                        <a:t></a:t>
                      </a:r>
                      <a:r>
                        <a:rPr lang="en-US" baseline="-25000" dirty="0">
                          <a:sym typeface="Symbol"/>
                        </a:rPr>
                        <a:t>4</a:t>
                      </a:r>
                      <a:r>
                        <a:rPr lang="en-US" baseline="0" dirty="0">
                          <a:sym typeface="Symbol"/>
                        </a:rPr>
                        <a:t> = </a:t>
                      </a:r>
                      <a:r>
                        <a:rPr lang="en-US" baseline="0" dirty="0" err="1">
                          <a:sym typeface="Symbol"/>
                        </a:rPr>
                        <a:t>nnn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3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4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</a:rPr>
                        <a:t> =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</a:rPr>
                        <a:t>vvv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-25000" dirty="0">
                          <a:sym typeface="Symbol"/>
                        </a:rPr>
                        <a:t>3</a:t>
                      </a:r>
                      <a:r>
                        <a:rPr lang="en-US" baseline="0" dirty="0">
                          <a:sym typeface="Symbol"/>
                        </a:rPr>
                        <a:t></a:t>
                      </a:r>
                      <a:r>
                        <a:rPr lang="en-US" baseline="-25000" dirty="0">
                          <a:sym typeface="Symbol"/>
                        </a:rPr>
                        <a:t>4</a:t>
                      </a:r>
                      <a:r>
                        <a:rPr lang="en-US" baseline="0" dirty="0">
                          <a:sym typeface="Symbol"/>
                        </a:rPr>
                        <a:t> = </a:t>
                      </a:r>
                      <a:r>
                        <a:rPr lang="en-US" baseline="0" dirty="0" err="1">
                          <a:sym typeface="Symbol"/>
                        </a:rPr>
                        <a:t>nnn</a:t>
                      </a:r>
                      <a:endParaRPr lang="en-US" baseline="-250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  <a:r>
                        <a:rPr lang="en-US" baseline="0" dirty="0"/>
                        <a:t> =</a:t>
                      </a:r>
                      <a:r>
                        <a:rPr lang="en-US" baseline="0" dirty="0" err="1"/>
                        <a:t>nnn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/>
                        </a:rPr>
                        <a:t></a:t>
                      </a:r>
                      <a:r>
                        <a:rPr lang="en-US" baseline="-25000" dirty="0">
                          <a:sym typeface="Symbol"/>
                        </a:rPr>
                        <a:t>5</a:t>
                      </a:r>
                      <a:r>
                        <a:rPr lang="en-US" baseline="0" dirty="0">
                          <a:sym typeface="Symbol"/>
                        </a:rPr>
                        <a:t> = </a:t>
                      </a:r>
                      <a:r>
                        <a:rPr lang="en-US" baseline="0" dirty="0" err="1">
                          <a:sym typeface="Symbol"/>
                        </a:rPr>
                        <a:t>nnn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S</a:t>
                      </a:r>
                      <a:r>
                        <a:rPr lang="en-US" baseline="-25000" dirty="0"/>
                        <a:t>5</a:t>
                      </a:r>
                      <a:r>
                        <a:rPr lang="en-US" baseline="0" dirty="0"/>
                        <a:t> = </a:t>
                      </a:r>
                      <a:r>
                        <a:rPr lang="en-US" baseline="0" dirty="0" err="1"/>
                        <a:t>nnn</a:t>
                      </a:r>
                      <a:endParaRPr lang="en-US" baseline="-250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-25000" dirty="0">
                          <a:solidFill>
                            <a:srgbClr val="7030A0"/>
                          </a:solidFill>
                          <a:sym typeface="Symbol"/>
                        </a:rPr>
                        <a:t>4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sym typeface="Symbol"/>
                        </a:rPr>
                        <a:t>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  <a:sym typeface="Symbol"/>
                        </a:rPr>
                        <a:t>5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sym typeface="Symbol"/>
                        </a:rPr>
                        <a:t> =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sym typeface="Symbol"/>
                        </a:rPr>
                        <a:t>vvv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-25000" dirty="0"/>
                        <a:t>5</a:t>
                      </a:r>
                      <a:r>
                        <a:rPr lang="en-US" baseline="0" dirty="0"/>
                        <a:t>S</a:t>
                      </a:r>
                      <a:r>
                        <a:rPr lang="en-US" baseline="-25000" dirty="0"/>
                        <a:t>6</a:t>
                      </a:r>
                      <a:r>
                        <a:rPr lang="en-US" baseline="0" dirty="0"/>
                        <a:t> = user choice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-25000" dirty="0">
                          <a:solidFill>
                            <a:srgbClr val="7030A0"/>
                          </a:solidFill>
                          <a:sym typeface="Symbol"/>
                        </a:rPr>
                        <a:t>5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sym typeface="Symbol"/>
                        </a:rPr>
                        <a:t>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  <a:sym typeface="Symbol"/>
                        </a:rPr>
                        <a:t>6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sym typeface="Symbol"/>
                        </a:rPr>
                        <a:t> =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sym typeface="Symbol"/>
                        </a:rPr>
                        <a:t>vvv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23A6F-B3F3-466F-AA8E-6CDECE82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853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6096000"/>
            <a:ext cx="76485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11652" r="4207" b="2988"/>
          <a:stretch/>
        </p:blipFill>
        <p:spPr bwMode="auto">
          <a:xfrm>
            <a:off x="1066800" y="533400"/>
            <a:ext cx="7189527" cy="514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51E24F-DDA9-4FF5-8780-4F86AB32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8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D1DE87-CC29-B3D4-B238-FA7871FD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6C3A3-21A4-8DFE-A04F-C7A7F5B0A7C5}"/>
              </a:ext>
            </a:extLst>
          </p:cNvPr>
          <p:cNvSpPr txBox="1"/>
          <p:nvPr/>
        </p:nvSpPr>
        <p:spPr>
          <a:xfrm flipH="1">
            <a:off x="533400" y="381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Problem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CD47D9-AD5C-7B0F-110D-67FEAEF71ED3}"/>
              </a:ext>
            </a:extLst>
          </p:cNvPr>
          <p:cNvGrpSpPr/>
          <p:nvPr/>
        </p:nvGrpSpPr>
        <p:grpSpPr>
          <a:xfrm>
            <a:off x="947551" y="1312808"/>
            <a:ext cx="7248898" cy="5029458"/>
            <a:chOff x="947551" y="914271"/>
            <a:chExt cx="7248898" cy="50294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656626-063A-9CB9-2507-40037379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7551" y="914271"/>
              <a:ext cx="7248898" cy="502945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5EC3E7-E755-B84C-7351-20982606679D}"/>
                </a:ext>
              </a:extLst>
            </p:cNvPr>
            <p:cNvSpPr txBox="1"/>
            <p:nvPr/>
          </p:nvSpPr>
          <p:spPr>
            <a:xfrm>
              <a:off x="3962400" y="315417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00C50A-8B3A-62FA-0265-092927E721BE}"/>
                </a:ext>
              </a:extLst>
            </p:cNvPr>
            <p:cNvSpPr txBox="1"/>
            <p:nvPr/>
          </p:nvSpPr>
          <p:spPr>
            <a:xfrm>
              <a:off x="4543238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E1483D-EB39-AD85-3C42-48CEEA72E29A}"/>
                </a:ext>
              </a:extLst>
            </p:cNvPr>
            <p:cNvSpPr txBox="1"/>
            <p:nvPr/>
          </p:nvSpPr>
          <p:spPr>
            <a:xfrm>
              <a:off x="5943600" y="21156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CEA5A7-EAD3-A65A-3C8C-576B4E6CC5BA}"/>
                </a:ext>
              </a:extLst>
            </p:cNvPr>
            <p:cNvSpPr txBox="1"/>
            <p:nvPr/>
          </p:nvSpPr>
          <p:spPr>
            <a:xfrm>
              <a:off x="7253287" y="327511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3D89D1-E49F-D9A9-D0E9-A3CF4DD52FB2}"/>
                </a:ext>
              </a:extLst>
            </p:cNvPr>
            <p:cNvSpPr txBox="1"/>
            <p:nvPr/>
          </p:nvSpPr>
          <p:spPr>
            <a:xfrm>
              <a:off x="6858000" y="4343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6131AD-D937-060C-4553-570016CFBF76}"/>
                </a:ext>
              </a:extLst>
            </p:cNvPr>
            <p:cNvSpPr txBox="1"/>
            <p:nvPr/>
          </p:nvSpPr>
          <p:spPr>
            <a:xfrm>
              <a:off x="6058900" y="309650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6AA916-8666-4ED2-696E-2D3A02BD8B61}"/>
                </a:ext>
              </a:extLst>
            </p:cNvPr>
            <p:cNvSpPr txBox="1"/>
            <p:nvPr/>
          </p:nvSpPr>
          <p:spPr>
            <a:xfrm>
              <a:off x="6581962" y="5334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049762-9D67-8772-586D-D54CDAD95436}"/>
                </a:ext>
              </a:extLst>
            </p:cNvPr>
            <p:cNvSpPr txBox="1"/>
            <p:nvPr/>
          </p:nvSpPr>
          <p:spPr>
            <a:xfrm>
              <a:off x="5119781" y="44808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11D278-C258-FF21-8155-E5676E5763F7}"/>
                </a:ext>
              </a:extLst>
            </p:cNvPr>
            <p:cNvSpPr txBox="1"/>
            <p:nvPr/>
          </p:nvSpPr>
          <p:spPr>
            <a:xfrm>
              <a:off x="4738781" y="4198788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x</a:t>
              </a:r>
              <a:r>
                <a:rPr lang="en-US" sz="2000" baseline="-25000" dirty="0" err="1"/>
                <a:t>A</a:t>
              </a:r>
              <a:endParaRPr 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BAF739-331F-8BE3-B543-993F9FA44E93}"/>
                </a:ext>
              </a:extLst>
            </p:cNvPr>
            <p:cNvSpPr txBox="1"/>
            <p:nvPr/>
          </p:nvSpPr>
          <p:spPr>
            <a:xfrm>
              <a:off x="2897659" y="926385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y</a:t>
              </a:r>
              <a:r>
                <a:rPr lang="en-US" sz="2000" baseline="-25000" dirty="0" err="1"/>
                <a:t>A</a:t>
              </a:r>
              <a:endParaRPr 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AB8FD4-0A79-0389-5A00-382A3920E12C}"/>
                </a:ext>
              </a:extLst>
            </p:cNvPr>
            <p:cNvSpPr txBox="1"/>
            <p:nvPr/>
          </p:nvSpPr>
          <p:spPr>
            <a:xfrm>
              <a:off x="1371600" y="3582888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z</a:t>
              </a:r>
              <a:r>
                <a:rPr lang="en-US" sz="2000" baseline="-25000" dirty="0" err="1"/>
                <a:t>A</a:t>
              </a:r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C4DE6D-D21E-1498-1F91-D0E3D11E4729}"/>
                </a:ext>
              </a:extLst>
            </p:cNvPr>
            <p:cNvSpPr txBox="1"/>
            <p:nvPr/>
          </p:nvSpPr>
          <p:spPr>
            <a:xfrm>
              <a:off x="5653134" y="4788589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x</a:t>
              </a:r>
              <a:r>
                <a:rPr lang="en-US" sz="2000" baseline="-25000" dirty="0" err="1"/>
                <a:t>B</a:t>
              </a:r>
              <a:endParaRPr lang="en-US" sz="2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041902-C1DE-F61C-6260-2D644512D5BC}"/>
                </a:ext>
              </a:extLst>
            </p:cNvPr>
            <p:cNvSpPr txBox="1"/>
            <p:nvPr/>
          </p:nvSpPr>
          <p:spPr>
            <a:xfrm>
              <a:off x="2364395" y="2584925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y</a:t>
              </a:r>
              <a:r>
                <a:rPr lang="en-US" sz="2000" baseline="-25000" dirty="0" err="1"/>
                <a:t>B</a:t>
              </a:r>
              <a:endParaRPr lang="en-US" sz="2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73FD45-6369-872B-8FCF-028722C413A3}"/>
                </a:ext>
              </a:extLst>
            </p:cNvPr>
            <p:cNvSpPr txBox="1"/>
            <p:nvPr/>
          </p:nvSpPr>
          <p:spPr>
            <a:xfrm>
              <a:off x="4252819" y="4280757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z</a:t>
              </a:r>
              <a:r>
                <a:rPr lang="en-US" sz="2000" b="1" baseline="-25000" dirty="0" err="1"/>
                <a:t>B</a:t>
              </a:r>
              <a:endParaRPr lang="en-US" sz="20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42372E9-6FEC-DBEA-B530-B70F70874B06}"/>
              </a:ext>
            </a:extLst>
          </p:cNvPr>
          <p:cNvSpPr txBox="1"/>
          <p:nvPr/>
        </p:nvSpPr>
        <p:spPr>
          <a:xfrm>
            <a:off x="3435198" y="515734"/>
            <a:ext cx="80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given: 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8B61C06C-3989-9451-836A-0F3789B7C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752094"/>
              </p:ext>
            </p:extLst>
          </p:nvPr>
        </p:nvGraphicFramePr>
        <p:xfrm>
          <a:off x="4209570" y="243994"/>
          <a:ext cx="329088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65360" imgH="711000" progId="Equation.DSMT4">
                  <p:embed/>
                </p:oleObj>
              </mc:Choice>
              <mc:Fallback>
                <p:oleObj name="Equation" r:id="rId3" imgW="2565360" imgH="7110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8B61C06C-3989-9451-836A-0F3789B7C3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9570" y="243994"/>
                        <a:ext cx="3290887" cy="91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344B2B5A-D900-AA53-F7C1-19CA097DF2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09408"/>
              </p:ext>
            </p:extLst>
          </p:nvPr>
        </p:nvGraphicFramePr>
        <p:xfrm>
          <a:off x="233455" y="5760912"/>
          <a:ext cx="5472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67080" imgH="711000" progId="Equation.DSMT4">
                  <p:embed/>
                </p:oleObj>
              </mc:Choice>
              <mc:Fallback>
                <p:oleObj name="Equation" r:id="rId5" imgW="4267080" imgH="7110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344B2B5A-D900-AA53-F7C1-19CA097DF2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455" y="5760912"/>
                        <a:ext cx="5472113" cy="91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820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06" y="4680397"/>
            <a:ext cx="9144000" cy="158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11652" r="4207" b="2988"/>
          <a:stretch/>
        </p:blipFill>
        <p:spPr bwMode="auto">
          <a:xfrm>
            <a:off x="1676400" y="228600"/>
            <a:ext cx="5943600" cy="4255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926DE-1098-4838-948D-7B1471A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543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11652" r="4207" b="2988"/>
          <a:stretch/>
        </p:blipFill>
        <p:spPr bwMode="auto">
          <a:xfrm>
            <a:off x="1676400" y="228600"/>
            <a:ext cx="5943600" cy="4255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69994"/>
            <a:ext cx="3810000" cy="135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714" y="4910990"/>
            <a:ext cx="3588686" cy="147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B41A4-F45A-47FD-9893-557B3443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592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helix.gatech.edu/students/siouxwill/arm1.JPG">
            <a:extLst>
              <a:ext uri="{FF2B5EF4-FFF2-40B4-BE49-F238E27FC236}">
                <a16:creationId xmlns:a16="http://schemas.microsoft.com/office/drawing/2014/main" id="{B08ED90F-C8CA-401D-9F8A-6CA4C47F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3525"/>
            <a:ext cx="5410200" cy="659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71">
            <a:extLst>
              <a:ext uri="{FF2B5EF4-FFF2-40B4-BE49-F238E27FC236}">
                <a16:creationId xmlns:a16="http://schemas.microsoft.com/office/drawing/2014/main" id="{637BFD58-43CA-479C-9549-7D6A6D1D0847}"/>
              </a:ext>
            </a:extLst>
          </p:cNvPr>
          <p:cNvGrpSpPr>
            <a:grpSpLocks/>
          </p:cNvGrpSpPr>
          <p:nvPr/>
        </p:nvGrpSpPr>
        <p:grpSpPr bwMode="auto">
          <a:xfrm>
            <a:off x="3625850" y="873125"/>
            <a:ext cx="5421313" cy="5373688"/>
            <a:chOff x="1256" y="654"/>
            <a:chExt cx="3415" cy="3385"/>
          </a:xfrm>
        </p:grpSpPr>
        <p:sp>
          <p:nvSpPr>
            <p:cNvPr id="29700" name="Freeform 4">
              <a:extLst>
                <a:ext uri="{FF2B5EF4-FFF2-40B4-BE49-F238E27FC236}">
                  <a16:creationId xmlns:a16="http://schemas.microsoft.com/office/drawing/2014/main" id="{2DDDB500-FBB4-4880-8038-F7C4EA769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" y="1734"/>
              <a:ext cx="3" cy="7"/>
            </a:xfrm>
            <a:custGeom>
              <a:avLst/>
              <a:gdLst>
                <a:gd name="T0" fmla="*/ 0 w 15"/>
                <a:gd name="T1" fmla="*/ 0 h 41"/>
                <a:gd name="T2" fmla="*/ 0 w 15"/>
                <a:gd name="T3" fmla="*/ 0 h 41"/>
                <a:gd name="T4" fmla="*/ 0 w 15"/>
                <a:gd name="T5" fmla="*/ 0 h 41"/>
                <a:gd name="T6" fmla="*/ 0 60000 65536"/>
                <a:gd name="T7" fmla="*/ 0 60000 65536"/>
                <a:gd name="T8" fmla="*/ 0 60000 65536"/>
                <a:gd name="T9" fmla="*/ 0 w 15"/>
                <a:gd name="T10" fmla="*/ 0 h 41"/>
                <a:gd name="T11" fmla="*/ 15 w 15"/>
                <a:gd name="T12" fmla="*/ 41 h 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41">
                  <a:moveTo>
                    <a:pt x="15" y="4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1" name="Freeform 5">
              <a:extLst>
                <a:ext uri="{FF2B5EF4-FFF2-40B4-BE49-F238E27FC236}">
                  <a16:creationId xmlns:a16="http://schemas.microsoft.com/office/drawing/2014/main" id="{2BC3786C-18C5-4C62-9265-85B431554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741"/>
              <a:ext cx="2" cy="11"/>
            </a:xfrm>
            <a:custGeom>
              <a:avLst/>
              <a:gdLst>
                <a:gd name="T0" fmla="*/ 0 w 10"/>
                <a:gd name="T1" fmla="*/ 0 h 63"/>
                <a:gd name="T2" fmla="*/ 0 w 10"/>
                <a:gd name="T3" fmla="*/ 0 h 63"/>
                <a:gd name="T4" fmla="*/ 0 w 10"/>
                <a:gd name="T5" fmla="*/ 0 h 63"/>
                <a:gd name="T6" fmla="*/ 0 60000 65536"/>
                <a:gd name="T7" fmla="*/ 0 60000 65536"/>
                <a:gd name="T8" fmla="*/ 0 60000 65536"/>
                <a:gd name="T9" fmla="*/ 0 w 10"/>
                <a:gd name="T10" fmla="*/ 0 h 63"/>
                <a:gd name="T11" fmla="*/ 10 w 10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3">
                  <a:moveTo>
                    <a:pt x="0" y="63"/>
                  </a:moveTo>
                  <a:lnTo>
                    <a:pt x="9" y="0"/>
                  </a:lnTo>
                  <a:lnTo>
                    <a:pt x="1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2" name="Freeform 6">
              <a:extLst>
                <a:ext uri="{FF2B5EF4-FFF2-40B4-BE49-F238E27FC236}">
                  <a16:creationId xmlns:a16="http://schemas.microsoft.com/office/drawing/2014/main" id="{F3C6756D-9C2E-4A60-B390-31BFE48CA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8" y="1752"/>
              <a:ext cx="5" cy="9"/>
            </a:xfrm>
            <a:custGeom>
              <a:avLst/>
              <a:gdLst>
                <a:gd name="T0" fmla="*/ 0 w 34"/>
                <a:gd name="T1" fmla="*/ 0 h 58"/>
                <a:gd name="T2" fmla="*/ 0 w 34"/>
                <a:gd name="T3" fmla="*/ 0 h 58"/>
                <a:gd name="T4" fmla="*/ 0 w 34"/>
                <a:gd name="T5" fmla="*/ 0 h 58"/>
                <a:gd name="T6" fmla="*/ 0 60000 65536"/>
                <a:gd name="T7" fmla="*/ 0 60000 65536"/>
                <a:gd name="T8" fmla="*/ 0 60000 65536"/>
                <a:gd name="T9" fmla="*/ 0 w 34"/>
                <a:gd name="T10" fmla="*/ 0 h 58"/>
                <a:gd name="T11" fmla="*/ 34 w 34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58">
                  <a:moveTo>
                    <a:pt x="0" y="58"/>
                  </a:moveTo>
                  <a:lnTo>
                    <a:pt x="33" y="0"/>
                  </a:lnTo>
                  <a:lnTo>
                    <a:pt x="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3" name="Freeform 7">
              <a:extLst>
                <a:ext uri="{FF2B5EF4-FFF2-40B4-BE49-F238E27FC236}">
                  <a16:creationId xmlns:a16="http://schemas.microsoft.com/office/drawing/2014/main" id="{58E9EF61-A184-4908-9FFB-AFFBFFF0C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1761"/>
              <a:ext cx="10" cy="10"/>
            </a:xfrm>
            <a:custGeom>
              <a:avLst/>
              <a:gdLst>
                <a:gd name="T0" fmla="*/ 0 w 60"/>
                <a:gd name="T1" fmla="*/ 0 h 58"/>
                <a:gd name="T2" fmla="*/ 0 w 60"/>
                <a:gd name="T3" fmla="*/ 0 h 58"/>
                <a:gd name="T4" fmla="*/ 0 w 60"/>
                <a:gd name="T5" fmla="*/ 0 h 58"/>
                <a:gd name="T6" fmla="*/ 0 60000 65536"/>
                <a:gd name="T7" fmla="*/ 0 60000 65536"/>
                <a:gd name="T8" fmla="*/ 0 60000 65536"/>
                <a:gd name="T9" fmla="*/ 0 w 60"/>
                <a:gd name="T10" fmla="*/ 0 h 58"/>
                <a:gd name="T11" fmla="*/ 60 w 60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58">
                  <a:moveTo>
                    <a:pt x="0" y="58"/>
                  </a:moveTo>
                  <a:lnTo>
                    <a:pt x="59" y="0"/>
                  </a:lnTo>
                  <a:lnTo>
                    <a:pt x="6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Freeform 8">
              <a:extLst>
                <a:ext uri="{FF2B5EF4-FFF2-40B4-BE49-F238E27FC236}">
                  <a16:creationId xmlns:a16="http://schemas.microsoft.com/office/drawing/2014/main" id="{58A1644D-D183-4C7F-8C63-865DEAE46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1771"/>
              <a:ext cx="12" cy="7"/>
            </a:xfrm>
            <a:custGeom>
              <a:avLst/>
              <a:gdLst>
                <a:gd name="T0" fmla="*/ 0 w 71"/>
                <a:gd name="T1" fmla="*/ 0 h 43"/>
                <a:gd name="T2" fmla="*/ 0 w 71"/>
                <a:gd name="T3" fmla="*/ 0 h 43"/>
                <a:gd name="T4" fmla="*/ 0 w 71"/>
                <a:gd name="T5" fmla="*/ 0 h 43"/>
                <a:gd name="T6" fmla="*/ 0 60000 65536"/>
                <a:gd name="T7" fmla="*/ 0 60000 65536"/>
                <a:gd name="T8" fmla="*/ 0 60000 65536"/>
                <a:gd name="T9" fmla="*/ 0 w 71"/>
                <a:gd name="T10" fmla="*/ 0 h 43"/>
                <a:gd name="T11" fmla="*/ 71 w 71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" h="43">
                  <a:moveTo>
                    <a:pt x="0" y="43"/>
                  </a:moveTo>
                  <a:lnTo>
                    <a:pt x="70" y="0"/>
                  </a:lnTo>
                  <a:lnTo>
                    <a:pt x="7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Freeform 9">
              <a:extLst>
                <a:ext uri="{FF2B5EF4-FFF2-40B4-BE49-F238E27FC236}">
                  <a16:creationId xmlns:a16="http://schemas.microsoft.com/office/drawing/2014/main" id="{12BBC8CA-7E66-43D3-B79F-9C2E30A23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" y="1778"/>
              <a:ext cx="11" cy="3"/>
            </a:xfrm>
            <a:custGeom>
              <a:avLst/>
              <a:gdLst>
                <a:gd name="T0" fmla="*/ 0 w 65"/>
                <a:gd name="T1" fmla="*/ 0 h 18"/>
                <a:gd name="T2" fmla="*/ 0 w 65"/>
                <a:gd name="T3" fmla="*/ 0 h 18"/>
                <a:gd name="T4" fmla="*/ 0 w 65"/>
                <a:gd name="T5" fmla="*/ 0 h 18"/>
                <a:gd name="T6" fmla="*/ 0 60000 65536"/>
                <a:gd name="T7" fmla="*/ 0 60000 65536"/>
                <a:gd name="T8" fmla="*/ 0 60000 65536"/>
                <a:gd name="T9" fmla="*/ 0 w 65"/>
                <a:gd name="T10" fmla="*/ 0 h 18"/>
                <a:gd name="T11" fmla="*/ 65 w 65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18">
                  <a:moveTo>
                    <a:pt x="0" y="18"/>
                  </a:moveTo>
                  <a:lnTo>
                    <a:pt x="64" y="0"/>
                  </a:lnTo>
                  <a:lnTo>
                    <a:pt x="6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Freeform 10">
              <a:extLst>
                <a:ext uri="{FF2B5EF4-FFF2-40B4-BE49-F238E27FC236}">
                  <a16:creationId xmlns:a16="http://schemas.microsoft.com/office/drawing/2014/main" id="{1BE6FBA9-8013-4BF9-89E6-733112EB7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" y="1780"/>
              <a:ext cx="11" cy="1"/>
            </a:xfrm>
            <a:custGeom>
              <a:avLst/>
              <a:gdLst>
                <a:gd name="T0" fmla="*/ 0 w 64"/>
                <a:gd name="T1" fmla="*/ 0 h 5"/>
                <a:gd name="T2" fmla="*/ 0 w 64"/>
                <a:gd name="T3" fmla="*/ 0 h 5"/>
                <a:gd name="T4" fmla="*/ 0 w 64"/>
                <a:gd name="T5" fmla="*/ 0 h 5"/>
                <a:gd name="T6" fmla="*/ 0 60000 65536"/>
                <a:gd name="T7" fmla="*/ 0 60000 65536"/>
                <a:gd name="T8" fmla="*/ 0 60000 65536"/>
                <a:gd name="T9" fmla="*/ 0 w 64"/>
                <a:gd name="T10" fmla="*/ 0 h 5"/>
                <a:gd name="T11" fmla="*/ 64 w 64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" h="5">
                  <a:moveTo>
                    <a:pt x="0" y="0"/>
                  </a:moveTo>
                  <a:lnTo>
                    <a:pt x="63" y="5"/>
                  </a:lnTo>
                  <a:lnTo>
                    <a:pt x="64" y="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Freeform 11">
              <a:extLst>
                <a:ext uri="{FF2B5EF4-FFF2-40B4-BE49-F238E27FC236}">
                  <a16:creationId xmlns:a16="http://schemas.microsoft.com/office/drawing/2014/main" id="{5C90F10B-CF4D-422F-9116-53635D171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9" y="1776"/>
              <a:ext cx="6" cy="4"/>
            </a:xfrm>
            <a:custGeom>
              <a:avLst/>
              <a:gdLst>
                <a:gd name="T0" fmla="*/ 0 w 38"/>
                <a:gd name="T1" fmla="*/ 0 h 25"/>
                <a:gd name="T2" fmla="*/ 0 w 38"/>
                <a:gd name="T3" fmla="*/ 0 h 25"/>
                <a:gd name="T4" fmla="*/ 0 w 38"/>
                <a:gd name="T5" fmla="*/ 0 h 25"/>
                <a:gd name="T6" fmla="*/ 0 60000 65536"/>
                <a:gd name="T7" fmla="*/ 0 60000 65536"/>
                <a:gd name="T8" fmla="*/ 0 60000 65536"/>
                <a:gd name="T9" fmla="*/ 0 w 38"/>
                <a:gd name="T10" fmla="*/ 0 h 25"/>
                <a:gd name="T11" fmla="*/ 38 w 38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" h="25">
                  <a:moveTo>
                    <a:pt x="0" y="0"/>
                  </a:moveTo>
                  <a:lnTo>
                    <a:pt x="37" y="25"/>
                  </a:lnTo>
                  <a:lnTo>
                    <a:pt x="38" y="2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Freeform 12">
              <a:extLst>
                <a:ext uri="{FF2B5EF4-FFF2-40B4-BE49-F238E27FC236}">
                  <a16:creationId xmlns:a16="http://schemas.microsoft.com/office/drawing/2014/main" id="{A9BF82B1-F674-479B-80EB-0716DC930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" y="1726"/>
              <a:ext cx="40" cy="50"/>
            </a:xfrm>
            <a:custGeom>
              <a:avLst/>
              <a:gdLst>
                <a:gd name="T0" fmla="*/ 0 w 240"/>
                <a:gd name="T1" fmla="*/ 0 h 304"/>
                <a:gd name="T2" fmla="*/ 0 w 240"/>
                <a:gd name="T3" fmla="*/ 0 h 304"/>
                <a:gd name="T4" fmla="*/ 0 w 240"/>
                <a:gd name="T5" fmla="*/ 0 h 304"/>
                <a:gd name="T6" fmla="*/ 0 60000 65536"/>
                <a:gd name="T7" fmla="*/ 0 60000 65536"/>
                <a:gd name="T8" fmla="*/ 0 60000 65536"/>
                <a:gd name="T9" fmla="*/ 0 w 240"/>
                <a:gd name="T10" fmla="*/ 0 h 304"/>
                <a:gd name="T11" fmla="*/ 240 w 240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304">
                  <a:moveTo>
                    <a:pt x="0" y="0"/>
                  </a:moveTo>
                  <a:lnTo>
                    <a:pt x="239" y="304"/>
                  </a:lnTo>
                  <a:lnTo>
                    <a:pt x="240" y="30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Freeform 13">
              <a:extLst>
                <a:ext uri="{FF2B5EF4-FFF2-40B4-BE49-F238E27FC236}">
                  <a16:creationId xmlns:a16="http://schemas.microsoft.com/office/drawing/2014/main" id="{751E5302-1FA4-42CC-ADAA-B3F8211A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1684"/>
              <a:ext cx="40" cy="50"/>
            </a:xfrm>
            <a:custGeom>
              <a:avLst/>
              <a:gdLst>
                <a:gd name="T0" fmla="*/ 0 w 240"/>
                <a:gd name="T1" fmla="*/ 0 h 304"/>
                <a:gd name="T2" fmla="*/ 0 w 240"/>
                <a:gd name="T3" fmla="*/ 0 h 304"/>
                <a:gd name="T4" fmla="*/ 0 w 240"/>
                <a:gd name="T5" fmla="*/ 0 h 304"/>
                <a:gd name="T6" fmla="*/ 0 60000 65536"/>
                <a:gd name="T7" fmla="*/ 0 60000 65536"/>
                <a:gd name="T8" fmla="*/ 0 60000 65536"/>
                <a:gd name="T9" fmla="*/ 0 w 240"/>
                <a:gd name="T10" fmla="*/ 0 h 304"/>
                <a:gd name="T11" fmla="*/ 240 w 240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304">
                  <a:moveTo>
                    <a:pt x="0" y="0"/>
                  </a:moveTo>
                  <a:lnTo>
                    <a:pt x="239" y="304"/>
                  </a:lnTo>
                  <a:lnTo>
                    <a:pt x="240" y="30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Freeform 14">
              <a:extLst>
                <a:ext uri="{FF2B5EF4-FFF2-40B4-BE49-F238E27FC236}">
                  <a16:creationId xmlns:a16="http://schemas.microsoft.com/office/drawing/2014/main" id="{6434CEDB-2D20-456A-9F50-F17C1CEB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" y="1649"/>
              <a:ext cx="4" cy="11"/>
            </a:xfrm>
            <a:custGeom>
              <a:avLst/>
              <a:gdLst>
                <a:gd name="T0" fmla="*/ 0 w 27"/>
                <a:gd name="T1" fmla="*/ 0 h 69"/>
                <a:gd name="T2" fmla="*/ 0 w 27"/>
                <a:gd name="T3" fmla="*/ 0 h 69"/>
                <a:gd name="T4" fmla="*/ 0 w 27"/>
                <a:gd name="T5" fmla="*/ 0 h 69"/>
                <a:gd name="T6" fmla="*/ 0 60000 65536"/>
                <a:gd name="T7" fmla="*/ 0 60000 65536"/>
                <a:gd name="T8" fmla="*/ 0 60000 65536"/>
                <a:gd name="T9" fmla="*/ 0 w 27"/>
                <a:gd name="T10" fmla="*/ 0 h 69"/>
                <a:gd name="T11" fmla="*/ 27 w 27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" h="69">
                  <a:moveTo>
                    <a:pt x="27" y="6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Freeform 15">
              <a:extLst>
                <a:ext uri="{FF2B5EF4-FFF2-40B4-BE49-F238E27FC236}">
                  <a16:creationId xmlns:a16="http://schemas.microsoft.com/office/drawing/2014/main" id="{8EF17A8B-574C-4924-8C07-46E644851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" y="1660"/>
              <a:ext cx="3" cy="18"/>
            </a:xfrm>
            <a:custGeom>
              <a:avLst/>
              <a:gdLst>
                <a:gd name="T0" fmla="*/ 0 w 17"/>
                <a:gd name="T1" fmla="*/ 0 h 103"/>
                <a:gd name="T2" fmla="*/ 0 w 17"/>
                <a:gd name="T3" fmla="*/ 0 h 103"/>
                <a:gd name="T4" fmla="*/ 0 w 17"/>
                <a:gd name="T5" fmla="*/ 0 h 103"/>
                <a:gd name="T6" fmla="*/ 0 60000 65536"/>
                <a:gd name="T7" fmla="*/ 0 60000 65536"/>
                <a:gd name="T8" fmla="*/ 0 60000 65536"/>
                <a:gd name="T9" fmla="*/ 0 w 17"/>
                <a:gd name="T10" fmla="*/ 0 h 103"/>
                <a:gd name="T11" fmla="*/ 17 w 17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03">
                  <a:moveTo>
                    <a:pt x="0" y="103"/>
                  </a:moveTo>
                  <a:lnTo>
                    <a:pt x="16" y="0"/>
                  </a:lnTo>
                  <a:lnTo>
                    <a:pt x="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Freeform 16">
              <a:extLst>
                <a:ext uri="{FF2B5EF4-FFF2-40B4-BE49-F238E27FC236}">
                  <a16:creationId xmlns:a16="http://schemas.microsoft.com/office/drawing/2014/main" id="{2AC56573-A7D8-4423-A7C6-CF3FD535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" y="1678"/>
              <a:ext cx="9" cy="16"/>
            </a:xfrm>
            <a:custGeom>
              <a:avLst/>
              <a:gdLst>
                <a:gd name="T0" fmla="*/ 0 w 57"/>
                <a:gd name="T1" fmla="*/ 0 h 98"/>
                <a:gd name="T2" fmla="*/ 0 w 57"/>
                <a:gd name="T3" fmla="*/ 0 h 98"/>
                <a:gd name="T4" fmla="*/ 0 w 57"/>
                <a:gd name="T5" fmla="*/ 0 h 98"/>
                <a:gd name="T6" fmla="*/ 0 60000 65536"/>
                <a:gd name="T7" fmla="*/ 0 60000 65536"/>
                <a:gd name="T8" fmla="*/ 0 60000 65536"/>
                <a:gd name="T9" fmla="*/ 0 w 57"/>
                <a:gd name="T10" fmla="*/ 0 h 98"/>
                <a:gd name="T11" fmla="*/ 57 w 57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98">
                  <a:moveTo>
                    <a:pt x="0" y="98"/>
                  </a:moveTo>
                  <a:lnTo>
                    <a:pt x="56" y="0"/>
                  </a:lnTo>
                  <a:lnTo>
                    <a:pt x="5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Freeform 17">
              <a:extLst>
                <a:ext uri="{FF2B5EF4-FFF2-40B4-BE49-F238E27FC236}">
                  <a16:creationId xmlns:a16="http://schemas.microsoft.com/office/drawing/2014/main" id="{5BCDD7D9-D326-4035-9AA8-2B9034872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" y="1694"/>
              <a:ext cx="16" cy="16"/>
            </a:xfrm>
            <a:custGeom>
              <a:avLst/>
              <a:gdLst>
                <a:gd name="T0" fmla="*/ 0 w 98"/>
                <a:gd name="T1" fmla="*/ 0 h 97"/>
                <a:gd name="T2" fmla="*/ 0 w 98"/>
                <a:gd name="T3" fmla="*/ 0 h 97"/>
                <a:gd name="T4" fmla="*/ 0 w 98"/>
                <a:gd name="T5" fmla="*/ 0 h 97"/>
                <a:gd name="T6" fmla="*/ 0 60000 65536"/>
                <a:gd name="T7" fmla="*/ 0 60000 65536"/>
                <a:gd name="T8" fmla="*/ 0 60000 65536"/>
                <a:gd name="T9" fmla="*/ 0 w 98"/>
                <a:gd name="T10" fmla="*/ 0 h 97"/>
                <a:gd name="T11" fmla="*/ 98 w 98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" h="97">
                  <a:moveTo>
                    <a:pt x="0" y="97"/>
                  </a:moveTo>
                  <a:lnTo>
                    <a:pt x="97" y="0"/>
                  </a:lnTo>
                  <a:lnTo>
                    <a:pt x="9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Freeform 18">
              <a:extLst>
                <a:ext uri="{FF2B5EF4-FFF2-40B4-BE49-F238E27FC236}">
                  <a16:creationId xmlns:a16="http://schemas.microsoft.com/office/drawing/2014/main" id="{E553F19F-F9C6-4E78-8167-EE8EB2F77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" y="1710"/>
              <a:ext cx="20" cy="12"/>
            </a:xfrm>
            <a:custGeom>
              <a:avLst/>
              <a:gdLst>
                <a:gd name="T0" fmla="*/ 0 w 118"/>
                <a:gd name="T1" fmla="*/ 0 h 71"/>
                <a:gd name="T2" fmla="*/ 0 w 118"/>
                <a:gd name="T3" fmla="*/ 0 h 71"/>
                <a:gd name="T4" fmla="*/ 0 w 118"/>
                <a:gd name="T5" fmla="*/ 0 h 71"/>
                <a:gd name="T6" fmla="*/ 0 60000 65536"/>
                <a:gd name="T7" fmla="*/ 0 60000 65536"/>
                <a:gd name="T8" fmla="*/ 0 60000 65536"/>
                <a:gd name="T9" fmla="*/ 0 w 118"/>
                <a:gd name="T10" fmla="*/ 0 h 71"/>
                <a:gd name="T11" fmla="*/ 118 w 118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71">
                  <a:moveTo>
                    <a:pt x="0" y="71"/>
                  </a:moveTo>
                  <a:lnTo>
                    <a:pt x="117" y="0"/>
                  </a:lnTo>
                  <a:lnTo>
                    <a:pt x="1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Freeform 19">
              <a:extLst>
                <a:ext uri="{FF2B5EF4-FFF2-40B4-BE49-F238E27FC236}">
                  <a16:creationId xmlns:a16="http://schemas.microsoft.com/office/drawing/2014/main" id="{1D60C51D-6B52-43A8-AD5C-6861B8029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" y="1722"/>
              <a:ext cx="18" cy="5"/>
            </a:xfrm>
            <a:custGeom>
              <a:avLst/>
              <a:gdLst>
                <a:gd name="T0" fmla="*/ 0 w 108"/>
                <a:gd name="T1" fmla="*/ 0 h 30"/>
                <a:gd name="T2" fmla="*/ 0 w 108"/>
                <a:gd name="T3" fmla="*/ 0 h 30"/>
                <a:gd name="T4" fmla="*/ 0 w 108"/>
                <a:gd name="T5" fmla="*/ 0 h 30"/>
                <a:gd name="T6" fmla="*/ 0 60000 65536"/>
                <a:gd name="T7" fmla="*/ 0 60000 65536"/>
                <a:gd name="T8" fmla="*/ 0 60000 65536"/>
                <a:gd name="T9" fmla="*/ 0 w 108"/>
                <a:gd name="T10" fmla="*/ 0 h 30"/>
                <a:gd name="T11" fmla="*/ 108 w 108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30">
                  <a:moveTo>
                    <a:pt x="0" y="30"/>
                  </a:moveTo>
                  <a:lnTo>
                    <a:pt x="107" y="0"/>
                  </a:lnTo>
                  <a:lnTo>
                    <a:pt x="10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Freeform 20">
              <a:extLst>
                <a:ext uri="{FF2B5EF4-FFF2-40B4-BE49-F238E27FC236}">
                  <a16:creationId xmlns:a16="http://schemas.microsoft.com/office/drawing/2014/main" id="{1DEF22C8-45F2-4586-B050-383F5F6F7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726"/>
              <a:ext cx="18" cy="1"/>
            </a:xfrm>
            <a:custGeom>
              <a:avLst/>
              <a:gdLst>
                <a:gd name="T0" fmla="*/ 0 w 106"/>
                <a:gd name="T1" fmla="*/ 0 h 8"/>
                <a:gd name="T2" fmla="*/ 0 w 106"/>
                <a:gd name="T3" fmla="*/ 0 h 8"/>
                <a:gd name="T4" fmla="*/ 0 w 106"/>
                <a:gd name="T5" fmla="*/ 0 h 8"/>
                <a:gd name="T6" fmla="*/ 0 60000 65536"/>
                <a:gd name="T7" fmla="*/ 0 60000 65536"/>
                <a:gd name="T8" fmla="*/ 0 60000 65536"/>
                <a:gd name="T9" fmla="*/ 0 w 106"/>
                <a:gd name="T10" fmla="*/ 0 h 8"/>
                <a:gd name="T11" fmla="*/ 106 w 106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8">
                  <a:moveTo>
                    <a:pt x="0" y="0"/>
                  </a:moveTo>
                  <a:lnTo>
                    <a:pt x="105" y="8"/>
                  </a:lnTo>
                  <a:lnTo>
                    <a:pt x="106" y="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Freeform 21">
              <a:extLst>
                <a:ext uri="{FF2B5EF4-FFF2-40B4-BE49-F238E27FC236}">
                  <a16:creationId xmlns:a16="http://schemas.microsoft.com/office/drawing/2014/main" id="{5F8C7F83-4FE9-4A72-B581-5A2CACC2B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" y="1719"/>
              <a:ext cx="10" cy="7"/>
            </a:xfrm>
            <a:custGeom>
              <a:avLst/>
              <a:gdLst>
                <a:gd name="T0" fmla="*/ 0 w 62"/>
                <a:gd name="T1" fmla="*/ 0 h 42"/>
                <a:gd name="T2" fmla="*/ 0 w 62"/>
                <a:gd name="T3" fmla="*/ 0 h 42"/>
                <a:gd name="T4" fmla="*/ 0 w 62"/>
                <a:gd name="T5" fmla="*/ 0 h 42"/>
                <a:gd name="T6" fmla="*/ 0 60000 65536"/>
                <a:gd name="T7" fmla="*/ 0 60000 65536"/>
                <a:gd name="T8" fmla="*/ 0 60000 65536"/>
                <a:gd name="T9" fmla="*/ 0 w 62"/>
                <a:gd name="T10" fmla="*/ 0 h 42"/>
                <a:gd name="T11" fmla="*/ 62 w 62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42">
                  <a:moveTo>
                    <a:pt x="0" y="0"/>
                  </a:moveTo>
                  <a:lnTo>
                    <a:pt x="61" y="42"/>
                  </a:lnTo>
                  <a:lnTo>
                    <a:pt x="62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Freeform 22">
              <a:extLst>
                <a:ext uri="{FF2B5EF4-FFF2-40B4-BE49-F238E27FC236}">
                  <a16:creationId xmlns:a16="http://schemas.microsoft.com/office/drawing/2014/main" id="{97671467-4839-4AF2-9A37-1F8CB9CB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1577"/>
              <a:ext cx="5" cy="12"/>
            </a:xfrm>
            <a:custGeom>
              <a:avLst/>
              <a:gdLst>
                <a:gd name="T0" fmla="*/ 0 w 27"/>
                <a:gd name="T1" fmla="*/ 0 h 70"/>
                <a:gd name="T2" fmla="*/ 0 w 27"/>
                <a:gd name="T3" fmla="*/ 0 h 70"/>
                <a:gd name="T4" fmla="*/ 0 w 27"/>
                <a:gd name="T5" fmla="*/ 0 h 70"/>
                <a:gd name="T6" fmla="*/ 0 60000 65536"/>
                <a:gd name="T7" fmla="*/ 0 60000 65536"/>
                <a:gd name="T8" fmla="*/ 0 60000 65536"/>
                <a:gd name="T9" fmla="*/ 0 w 27"/>
                <a:gd name="T10" fmla="*/ 0 h 70"/>
                <a:gd name="T11" fmla="*/ 27 w 27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" h="70">
                  <a:moveTo>
                    <a:pt x="27" y="7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Freeform 23">
              <a:extLst>
                <a:ext uri="{FF2B5EF4-FFF2-40B4-BE49-F238E27FC236}">
                  <a16:creationId xmlns:a16="http://schemas.microsoft.com/office/drawing/2014/main" id="{B1BECC7D-7608-4FA1-9902-F2EFE1F67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" y="1589"/>
              <a:ext cx="3" cy="17"/>
            </a:xfrm>
            <a:custGeom>
              <a:avLst/>
              <a:gdLst>
                <a:gd name="T0" fmla="*/ 0 w 18"/>
                <a:gd name="T1" fmla="*/ 0 h 104"/>
                <a:gd name="T2" fmla="*/ 0 w 18"/>
                <a:gd name="T3" fmla="*/ 0 h 104"/>
                <a:gd name="T4" fmla="*/ 0 w 18"/>
                <a:gd name="T5" fmla="*/ 0 h 104"/>
                <a:gd name="T6" fmla="*/ 0 60000 65536"/>
                <a:gd name="T7" fmla="*/ 0 60000 65536"/>
                <a:gd name="T8" fmla="*/ 0 60000 65536"/>
                <a:gd name="T9" fmla="*/ 0 w 18"/>
                <a:gd name="T10" fmla="*/ 0 h 104"/>
                <a:gd name="T11" fmla="*/ 18 w 18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04">
                  <a:moveTo>
                    <a:pt x="0" y="104"/>
                  </a:moveTo>
                  <a:lnTo>
                    <a:pt x="17" y="0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Freeform 24">
              <a:extLst>
                <a:ext uri="{FF2B5EF4-FFF2-40B4-BE49-F238E27FC236}">
                  <a16:creationId xmlns:a16="http://schemas.microsoft.com/office/drawing/2014/main" id="{62EAD57D-CB86-4048-9CAA-C84CB31AE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1606"/>
              <a:ext cx="9" cy="16"/>
            </a:xfrm>
            <a:custGeom>
              <a:avLst/>
              <a:gdLst>
                <a:gd name="T0" fmla="*/ 0 w 56"/>
                <a:gd name="T1" fmla="*/ 0 h 96"/>
                <a:gd name="T2" fmla="*/ 0 w 56"/>
                <a:gd name="T3" fmla="*/ 0 h 96"/>
                <a:gd name="T4" fmla="*/ 0 w 56"/>
                <a:gd name="T5" fmla="*/ 0 h 96"/>
                <a:gd name="T6" fmla="*/ 0 60000 65536"/>
                <a:gd name="T7" fmla="*/ 0 60000 65536"/>
                <a:gd name="T8" fmla="*/ 0 60000 65536"/>
                <a:gd name="T9" fmla="*/ 0 w 56"/>
                <a:gd name="T10" fmla="*/ 0 h 96"/>
                <a:gd name="T11" fmla="*/ 56 w 5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96">
                  <a:moveTo>
                    <a:pt x="0" y="96"/>
                  </a:moveTo>
                  <a:lnTo>
                    <a:pt x="55" y="0"/>
                  </a:lnTo>
                  <a:lnTo>
                    <a:pt x="5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Freeform 25">
              <a:extLst>
                <a:ext uri="{FF2B5EF4-FFF2-40B4-BE49-F238E27FC236}">
                  <a16:creationId xmlns:a16="http://schemas.microsoft.com/office/drawing/2014/main" id="{67E494BF-4639-4D1D-B194-817E29FE8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" y="1622"/>
              <a:ext cx="16" cy="16"/>
            </a:xfrm>
            <a:custGeom>
              <a:avLst/>
              <a:gdLst>
                <a:gd name="T0" fmla="*/ 0 w 98"/>
                <a:gd name="T1" fmla="*/ 0 h 98"/>
                <a:gd name="T2" fmla="*/ 0 w 98"/>
                <a:gd name="T3" fmla="*/ 0 h 98"/>
                <a:gd name="T4" fmla="*/ 0 w 98"/>
                <a:gd name="T5" fmla="*/ 0 h 98"/>
                <a:gd name="T6" fmla="*/ 0 60000 65536"/>
                <a:gd name="T7" fmla="*/ 0 60000 65536"/>
                <a:gd name="T8" fmla="*/ 0 60000 65536"/>
                <a:gd name="T9" fmla="*/ 0 w 98"/>
                <a:gd name="T10" fmla="*/ 0 h 98"/>
                <a:gd name="T11" fmla="*/ 98 w 98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" h="98">
                  <a:moveTo>
                    <a:pt x="0" y="98"/>
                  </a:moveTo>
                  <a:lnTo>
                    <a:pt x="97" y="0"/>
                  </a:lnTo>
                  <a:lnTo>
                    <a:pt x="9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Freeform 26">
              <a:extLst>
                <a:ext uri="{FF2B5EF4-FFF2-40B4-BE49-F238E27FC236}">
                  <a16:creationId xmlns:a16="http://schemas.microsoft.com/office/drawing/2014/main" id="{245C5FF5-54BF-49DD-989F-B334AF8B1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" y="1638"/>
              <a:ext cx="20" cy="12"/>
            </a:xfrm>
            <a:custGeom>
              <a:avLst/>
              <a:gdLst>
                <a:gd name="T0" fmla="*/ 0 w 118"/>
                <a:gd name="T1" fmla="*/ 0 h 71"/>
                <a:gd name="T2" fmla="*/ 0 w 118"/>
                <a:gd name="T3" fmla="*/ 0 h 71"/>
                <a:gd name="T4" fmla="*/ 0 w 118"/>
                <a:gd name="T5" fmla="*/ 0 h 71"/>
                <a:gd name="T6" fmla="*/ 0 60000 65536"/>
                <a:gd name="T7" fmla="*/ 0 60000 65536"/>
                <a:gd name="T8" fmla="*/ 0 60000 65536"/>
                <a:gd name="T9" fmla="*/ 0 w 118"/>
                <a:gd name="T10" fmla="*/ 0 h 71"/>
                <a:gd name="T11" fmla="*/ 118 w 118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71">
                  <a:moveTo>
                    <a:pt x="0" y="71"/>
                  </a:moveTo>
                  <a:lnTo>
                    <a:pt x="117" y="0"/>
                  </a:lnTo>
                  <a:lnTo>
                    <a:pt x="1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Freeform 27">
              <a:extLst>
                <a:ext uri="{FF2B5EF4-FFF2-40B4-BE49-F238E27FC236}">
                  <a16:creationId xmlns:a16="http://schemas.microsoft.com/office/drawing/2014/main" id="{28E58736-BD97-41A0-B664-AEB4CB614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1650"/>
              <a:ext cx="18" cy="5"/>
            </a:xfrm>
            <a:custGeom>
              <a:avLst/>
              <a:gdLst>
                <a:gd name="T0" fmla="*/ 0 w 109"/>
                <a:gd name="T1" fmla="*/ 0 h 31"/>
                <a:gd name="T2" fmla="*/ 0 w 109"/>
                <a:gd name="T3" fmla="*/ 0 h 31"/>
                <a:gd name="T4" fmla="*/ 0 w 109"/>
                <a:gd name="T5" fmla="*/ 0 h 31"/>
                <a:gd name="T6" fmla="*/ 0 60000 65536"/>
                <a:gd name="T7" fmla="*/ 0 60000 65536"/>
                <a:gd name="T8" fmla="*/ 0 60000 65536"/>
                <a:gd name="T9" fmla="*/ 0 w 109"/>
                <a:gd name="T10" fmla="*/ 0 h 31"/>
                <a:gd name="T11" fmla="*/ 109 w 109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31">
                  <a:moveTo>
                    <a:pt x="0" y="31"/>
                  </a:moveTo>
                  <a:lnTo>
                    <a:pt x="108" y="0"/>
                  </a:lnTo>
                  <a:lnTo>
                    <a:pt x="10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Freeform 28">
              <a:extLst>
                <a:ext uri="{FF2B5EF4-FFF2-40B4-BE49-F238E27FC236}">
                  <a16:creationId xmlns:a16="http://schemas.microsoft.com/office/drawing/2014/main" id="{3CD8E7F4-6866-467E-9868-B091B6D39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654"/>
              <a:ext cx="17" cy="1"/>
            </a:xfrm>
            <a:custGeom>
              <a:avLst/>
              <a:gdLst>
                <a:gd name="T0" fmla="*/ 0 w 106"/>
                <a:gd name="T1" fmla="*/ 0 h 8"/>
                <a:gd name="T2" fmla="*/ 0 w 106"/>
                <a:gd name="T3" fmla="*/ 0 h 8"/>
                <a:gd name="T4" fmla="*/ 0 w 106"/>
                <a:gd name="T5" fmla="*/ 0 h 8"/>
                <a:gd name="T6" fmla="*/ 0 60000 65536"/>
                <a:gd name="T7" fmla="*/ 0 60000 65536"/>
                <a:gd name="T8" fmla="*/ 0 60000 65536"/>
                <a:gd name="T9" fmla="*/ 0 w 106"/>
                <a:gd name="T10" fmla="*/ 0 h 8"/>
                <a:gd name="T11" fmla="*/ 106 w 106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8">
                  <a:moveTo>
                    <a:pt x="0" y="0"/>
                  </a:moveTo>
                  <a:lnTo>
                    <a:pt x="105" y="8"/>
                  </a:lnTo>
                  <a:lnTo>
                    <a:pt x="106" y="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Freeform 29">
              <a:extLst>
                <a:ext uri="{FF2B5EF4-FFF2-40B4-BE49-F238E27FC236}">
                  <a16:creationId xmlns:a16="http://schemas.microsoft.com/office/drawing/2014/main" id="{FAE5DFB5-0459-443B-A5B4-EFE8FE1C8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" y="1647"/>
              <a:ext cx="10" cy="7"/>
            </a:xfrm>
            <a:custGeom>
              <a:avLst/>
              <a:gdLst>
                <a:gd name="T0" fmla="*/ 0 w 62"/>
                <a:gd name="T1" fmla="*/ 0 h 43"/>
                <a:gd name="T2" fmla="*/ 0 w 62"/>
                <a:gd name="T3" fmla="*/ 0 h 43"/>
                <a:gd name="T4" fmla="*/ 0 w 62"/>
                <a:gd name="T5" fmla="*/ 0 h 43"/>
                <a:gd name="T6" fmla="*/ 0 60000 65536"/>
                <a:gd name="T7" fmla="*/ 0 60000 65536"/>
                <a:gd name="T8" fmla="*/ 0 60000 65536"/>
                <a:gd name="T9" fmla="*/ 0 w 62"/>
                <a:gd name="T10" fmla="*/ 0 h 43"/>
                <a:gd name="T11" fmla="*/ 62 w 62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43">
                  <a:moveTo>
                    <a:pt x="0" y="0"/>
                  </a:moveTo>
                  <a:lnTo>
                    <a:pt x="61" y="43"/>
                  </a:lnTo>
                  <a:lnTo>
                    <a:pt x="62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Freeform 30">
              <a:extLst>
                <a:ext uri="{FF2B5EF4-FFF2-40B4-BE49-F238E27FC236}">
                  <a16:creationId xmlns:a16="http://schemas.microsoft.com/office/drawing/2014/main" id="{D8F82595-7306-4FBF-B991-045604E15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" y="1647"/>
              <a:ext cx="56" cy="72"/>
            </a:xfrm>
            <a:custGeom>
              <a:avLst/>
              <a:gdLst>
                <a:gd name="T0" fmla="*/ 0 w 339"/>
                <a:gd name="T1" fmla="*/ 0 h 429"/>
                <a:gd name="T2" fmla="*/ 0 w 339"/>
                <a:gd name="T3" fmla="*/ 0 h 429"/>
                <a:gd name="T4" fmla="*/ 0 w 339"/>
                <a:gd name="T5" fmla="*/ 0 h 429"/>
                <a:gd name="T6" fmla="*/ 0 60000 65536"/>
                <a:gd name="T7" fmla="*/ 0 60000 65536"/>
                <a:gd name="T8" fmla="*/ 0 60000 65536"/>
                <a:gd name="T9" fmla="*/ 0 w 339"/>
                <a:gd name="T10" fmla="*/ 0 h 429"/>
                <a:gd name="T11" fmla="*/ 339 w 339"/>
                <a:gd name="T12" fmla="*/ 429 h 4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" h="429">
                  <a:moveTo>
                    <a:pt x="0" y="0"/>
                  </a:moveTo>
                  <a:lnTo>
                    <a:pt x="338" y="429"/>
                  </a:lnTo>
                  <a:lnTo>
                    <a:pt x="339" y="42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Freeform 31">
              <a:extLst>
                <a:ext uri="{FF2B5EF4-FFF2-40B4-BE49-F238E27FC236}">
                  <a16:creationId xmlns:a16="http://schemas.microsoft.com/office/drawing/2014/main" id="{5AD9C5ED-13DC-49CE-9C59-5065A0869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1577"/>
              <a:ext cx="57" cy="72"/>
            </a:xfrm>
            <a:custGeom>
              <a:avLst/>
              <a:gdLst>
                <a:gd name="T0" fmla="*/ 0 w 338"/>
                <a:gd name="T1" fmla="*/ 0 h 430"/>
                <a:gd name="T2" fmla="*/ 0 w 338"/>
                <a:gd name="T3" fmla="*/ 0 h 430"/>
                <a:gd name="T4" fmla="*/ 0 w 338"/>
                <a:gd name="T5" fmla="*/ 0 h 430"/>
                <a:gd name="T6" fmla="*/ 0 60000 65536"/>
                <a:gd name="T7" fmla="*/ 0 60000 65536"/>
                <a:gd name="T8" fmla="*/ 0 60000 65536"/>
                <a:gd name="T9" fmla="*/ 0 w 338"/>
                <a:gd name="T10" fmla="*/ 0 h 430"/>
                <a:gd name="T11" fmla="*/ 338 w 338"/>
                <a:gd name="T12" fmla="*/ 430 h 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" h="430">
                  <a:moveTo>
                    <a:pt x="0" y="0"/>
                  </a:moveTo>
                  <a:lnTo>
                    <a:pt x="337" y="430"/>
                  </a:lnTo>
                  <a:lnTo>
                    <a:pt x="338" y="43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Freeform 32">
              <a:extLst>
                <a:ext uri="{FF2B5EF4-FFF2-40B4-BE49-F238E27FC236}">
                  <a16:creationId xmlns:a16="http://schemas.microsoft.com/office/drawing/2014/main" id="{7066BC41-3ED9-4E8F-92B7-0BD19197D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" y="1697"/>
              <a:ext cx="55" cy="81"/>
            </a:xfrm>
            <a:custGeom>
              <a:avLst/>
              <a:gdLst>
                <a:gd name="T0" fmla="*/ 0 w 331"/>
                <a:gd name="T1" fmla="*/ 0 h 488"/>
                <a:gd name="T2" fmla="*/ 0 w 331"/>
                <a:gd name="T3" fmla="*/ 0 h 488"/>
                <a:gd name="T4" fmla="*/ 0 w 331"/>
                <a:gd name="T5" fmla="*/ 0 h 488"/>
                <a:gd name="T6" fmla="*/ 0 w 331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"/>
                <a:gd name="T13" fmla="*/ 0 h 488"/>
                <a:gd name="T14" fmla="*/ 331 w 331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" h="488">
                  <a:moveTo>
                    <a:pt x="0" y="488"/>
                  </a:moveTo>
                  <a:lnTo>
                    <a:pt x="331" y="466"/>
                  </a:lnTo>
                  <a:lnTo>
                    <a:pt x="224" y="0"/>
                  </a:lnTo>
                  <a:lnTo>
                    <a:pt x="22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Freeform 33">
              <a:extLst>
                <a:ext uri="{FF2B5EF4-FFF2-40B4-BE49-F238E27FC236}">
                  <a16:creationId xmlns:a16="http://schemas.microsoft.com/office/drawing/2014/main" id="{5635F222-9BB2-4508-9548-D22BFA933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" y="1732"/>
              <a:ext cx="33" cy="43"/>
            </a:xfrm>
            <a:custGeom>
              <a:avLst/>
              <a:gdLst>
                <a:gd name="T0" fmla="*/ 0 w 204"/>
                <a:gd name="T1" fmla="*/ 0 h 257"/>
                <a:gd name="T2" fmla="*/ 0 w 204"/>
                <a:gd name="T3" fmla="*/ 0 h 257"/>
                <a:gd name="T4" fmla="*/ 0 w 204"/>
                <a:gd name="T5" fmla="*/ 0 h 257"/>
                <a:gd name="T6" fmla="*/ 0 60000 65536"/>
                <a:gd name="T7" fmla="*/ 0 60000 65536"/>
                <a:gd name="T8" fmla="*/ 0 60000 65536"/>
                <a:gd name="T9" fmla="*/ 0 w 204"/>
                <a:gd name="T10" fmla="*/ 0 h 257"/>
                <a:gd name="T11" fmla="*/ 204 w 204"/>
                <a:gd name="T12" fmla="*/ 257 h 2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" h="257">
                  <a:moveTo>
                    <a:pt x="0" y="0"/>
                  </a:moveTo>
                  <a:lnTo>
                    <a:pt x="203" y="257"/>
                  </a:lnTo>
                  <a:lnTo>
                    <a:pt x="204" y="25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Freeform 34">
              <a:extLst>
                <a:ext uri="{FF2B5EF4-FFF2-40B4-BE49-F238E27FC236}">
                  <a16:creationId xmlns:a16="http://schemas.microsoft.com/office/drawing/2014/main" id="{0C7B48C9-7D0F-46E5-BCDD-54B561709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" y="1682"/>
              <a:ext cx="86" cy="6"/>
            </a:xfrm>
            <a:custGeom>
              <a:avLst/>
              <a:gdLst>
                <a:gd name="T0" fmla="*/ 0 w 517"/>
                <a:gd name="T1" fmla="*/ 0 h 35"/>
                <a:gd name="T2" fmla="*/ 0 w 517"/>
                <a:gd name="T3" fmla="*/ 0 h 35"/>
                <a:gd name="T4" fmla="*/ 0 w 517"/>
                <a:gd name="T5" fmla="*/ 0 h 35"/>
                <a:gd name="T6" fmla="*/ 0 60000 65536"/>
                <a:gd name="T7" fmla="*/ 0 60000 65536"/>
                <a:gd name="T8" fmla="*/ 0 60000 65536"/>
                <a:gd name="T9" fmla="*/ 0 w 517"/>
                <a:gd name="T10" fmla="*/ 0 h 35"/>
                <a:gd name="T11" fmla="*/ 517 w 517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7" h="35">
                  <a:moveTo>
                    <a:pt x="517" y="0"/>
                  </a:moveTo>
                  <a:lnTo>
                    <a:pt x="0" y="35"/>
                  </a:lnTo>
                  <a:lnTo>
                    <a:pt x="1" y="3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Freeform 35">
              <a:extLst>
                <a:ext uri="{FF2B5EF4-FFF2-40B4-BE49-F238E27FC236}">
                  <a16:creationId xmlns:a16="http://schemas.microsoft.com/office/drawing/2014/main" id="{2D85169C-24C8-4129-B717-DE0AAB6BF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" y="1682"/>
              <a:ext cx="11" cy="15"/>
            </a:xfrm>
            <a:custGeom>
              <a:avLst/>
              <a:gdLst>
                <a:gd name="T0" fmla="*/ 0 w 68"/>
                <a:gd name="T1" fmla="*/ 0 h 87"/>
                <a:gd name="T2" fmla="*/ 0 w 68"/>
                <a:gd name="T3" fmla="*/ 0 h 87"/>
                <a:gd name="T4" fmla="*/ 0 w 68"/>
                <a:gd name="T5" fmla="*/ 0 h 87"/>
                <a:gd name="T6" fmla="*/ 0 60000 65536"/>
                <a:gd name="T7" fmla="*/ 0 60000 65536"/>
                <a:gd name="T8" fmla="*/ 0 60000 65536"/>
                <a:gd name="T9" fmla="*/ 0 w 68"/>
                <a:gd name="T10" fmla="*/ 0 h 87"/>
                <a:gd name="T11" fmla="*/ 68 w 68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87">
                  <a:moveTo>
                    <a:pt x="68" y="8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Freeform 36">
              <a:extLst>
                <a:ext uri="{FF2B5EF4-FFF2-40B4-BE49-F238E27FC236}">
                  <a16:creationId xmlns:a16="http://schemas.microsoft.com/office/drawing/2014/main" id="{C87CA624-FC9B-48E3-9018-A5A4C74A4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" y="1755"/>
              <a:ext cx="33" cy="73"/>
            </a:xfrm>
            <a:custGeom>
              <a:avLst/>
              <a:gdLst>
                <a:gd name="T0" fmla="*/ 0 w 201"/>
                <a:gd name="T1" fmla="*/ 0 h 438"/>
                <a:gd name="T2" fmla="*/ 0 w 201"/>
                <a:gd name="T3" fmla="*/ 0 h 438"/>
                <a:gd name="T4" fmla="*/ 0 w 201"/>
                <a:gd name="T5" fmla="*/ 0 h 438"/>
                <a:gd name="T6" fmla="*/ 0 60000 65536"/>
                <a:gd name="T7" fmla="*/ 0 60000 65536"/>
                <a:gd name="T8" fmla="*/ 0 60000 65536"/>
                <a:gd name="T9" fmla="*/ 0 w 201"/>
                <a:gd name="T10" fmla="*/ 0 h 438"/>
                <a:gd name="T11" fmla="*/ 201 w 201"/>
                <a:gd name="T12" fmla="*/ 438 h 4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" h="438">
                  <a:moveTo>
                    <a:pt x="0" y="438"/>
                  </a:moveTo>
                  <a:lnTo>
                    <a:pt x="200" y="0"/>
                  </a:lnTo>
                  <a:lnTo>
                    <a:pt x="20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Freeform 37">
              <a:extLst>
                <a:ext uri="{FF2B5EF4-FFF2-40B4-BE49-F238E27FC236}">
                  <a16:creationId xmlns:a16="http://schemas.microsoft.com/office/drawing/2014/main" id="{C370463A-7F7A-41C5-9DE7-BF6CE0AEF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" y="1822"/>
              <a:ext cx="89" cy="6"/>
            </a:xfrm>
            <a:custGeom>
              <a:avLst/>
              <a:gdLst>
                <a:gd name="T0" fmla="*/ 0 w 536"/>
                <a:gd name="T1" fmla="*/ 0 h 36"/>
                <a:gd name="T2" fmla="*/ 0 w 536"/>
                <a:gd name="T3" fmla="*/ 0 h 36"/>
                <a:gd name="T4" fmla="*/ 0 w 536"/>
                <a:gd name="T5" fmla="*/ 0 h 36"/>
                <a:gd name="T6" fmla="*/ 0 60000 65536"/>
                <a:gd name="T7" fmla="*/ 0 60000 65536"/>
                <a:gd name="T8" fmla="*/ 0 60000 65536"/>
                <a:gd name="T9" fmla="*/ 0 w 536"/>
                <a:gd name="T10" fmla="*/ 0 h 36"/>
                <a:gd name="T11" fmla="*/ 536 w 53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6" h="36">
                  <a:moveTo>
                    <a:pt x="536" y="0"/>
                  </a:moveTo>
                  <a:lnTo>
                    <a:pt x="0" y="36"/>
                  </a:lnTo>
                  <a:lnTo>
                    <a:pt x="1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Freeform 38">
              <a:extLst>
                <a:ext uri="{FF2B5EF4-FFF2-40B4-BE49-F238E27FC236}">
                  <a16:creationId xmlns:a16="http://schemas.microsoft.com/office/drawing/2014/main" id="{524DE771-1E76-48D9-88EA-9CD18596E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1682"/>
              <a:ext cx="64" cy="140"/>
            </a:xfrm>
            <a:custGeom>
              <a:avLst/>
              <a:gdLst>
                <a:gd name="T0" fmla="*/ 0 w 384"/>
                <a:gd name="T1" fmla="*/ 0 h 838"/>
                <a:gd name="T2" fmla="*/ 0 w 384"/>
                <a:gd name="T3" fmla="*/ 0 h 838"/>
                <a:gd name="T4" fmla="*/ 0 w 384"/>
                <a:gd name="T5" fmla="*/ 0 h 838"/>
                <a:gd name="T6" fmla="*/ 0 60000 65536"/>
                <a:gd name="T7" fmla="*/ 0 60000 65536"/>
                <a:gd name="T8" fmla="*/ 0 60000 65536"/>
                <a:gd name="T9" fmla="*/ 0 w 384"/>
                <a:gd name="T10" fmla="*/ 0 h 838"/>
                <a:gd name="T11" fmla="*/ 384 w 384"/>
                <a:gd name="T12" fmla="*/ 838 h 8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838">
                  <a:moveTo>
                    <a:pt x="384" y="0"/>
                  </a:moveTo>
                  <a:lnTo>
                    <a:pt x="0" y="838"/>
                  </a:lnTo>
                  <a:lnTo>
                    <a:pt x="1" y="83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Freeform 39">
              <a:extLst>
                <a:ext uri="{FF2B5EF4-FFF2-40B4-BE49-F238E27FC236}">
                  <a16:creationId xmlns:a16="http://schemas.microsoft.com/office/drawing/2014/main" id="{9FD85DC7-900B-4AF7-A3D3-4FFED954C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" y="1828"/>
              <a:ext cx="11" cy="14"/>
            </a:xfrm>
            <a:custGeom>
              <a:avLst/>
              <a:gdLst>
                <a:gd name="T0" fmla="*/ 0 w 68"/>
                <a:gd name="T1" fmla="*/ 0 h 85"/>
                <a:gd name="T2" fmla="*/ 0 w 68"/>
                <a:gd name="T3" fmla="*/ 0 h 85"/>
                <a:gd name="T4" fmla="*/ 0 w 68"/>
                <a:gd name="T5" fmla="*/ 0 h 85"/>
                <a:gd name="T6" fmla="*/ 0 60000 65536"/>
                <a:gd name="T7" fmla="*/ 0 60000 65536"/>
                <a:gd name="T8" fmla="*/ 0 60000 65536"/>
                <a:gd name="T9" fmla="*/ 0 w 68"/>
                <a:gd name="T10" fmla="*/ 0 h 85"/>
                <a:gd name="T11" fmla="*/ 68 w 68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85">
                  <a:moveTo>
                    <a:pt x="68" y="8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Freeform 40">
              <a:extLst>
                <a:ext uri="{FF2B5EF4-FFF2-40B4-BE49-F238E27FC236}">
                  <a16:creationId xmlns:a16="http://schemas.microsoft.com/office/drawing/2014/main" id="{250FADDD-C193-4E69-AECF-681E4BFE8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" y="1836"/>
              <a:ext cx="89" cy="6"/>
            </a:xfrm>
            <a:custGeom>
              <a:avLst/>
              <a:gdLst>
                <a:gd name="T0" fmla="*/ 0 w 535"/>
                <a:gd name="T1" fmla="*/ 0 h 36"/>
                <a:gd name="T2" fmla="*/ 0 w 535"/>
                <a:gd name="T3" fmla="*/ 0 h 36"/>
                <a:gd name="T4" fmla="*/ 0 w 535"/>
                <a:gd name="T5" fmla="*/ 0 h 36"/>
                <a:gd name="T6" fmla="*/ 0 60000 65536"/>
                <a:gd name="T7" fmla="*/ 0 60000 65536"/>
                <a:gd name="T8" fmla="*/ 0 60000 65536"/>
                <a:gd name="T9" fmla="*/ 0 w 535"/>
                <a:gd name="T10" fmla="*/ 0 h 36"/>
                <a:gd name="T11" fmla="*/ 535 w 535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5" h="36">
                  <a:moveTo>
                    <a:pt x="535" y="0"/>
                  </a:moveTo>
                  <a:lnTo>
                    <a:pt x="0" y="36"/>
                  </a:lnTo>
                  <a:lnTo>
                    <a:pt x="1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Freeform 41">
              <a:extLst>
                <a:ext uri="{FF2B5EF4-FFF2-40B4-BE49-F238E27FC236}">
                  <a16:creationId xmlns:a16="http://schemas.microsoft.com/office/drawing/2014/main" id="{99F0FCAF-29E4-4FC6-85E7-F62011D7B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1822"/>
              <a:ext cx="12" cy="14"/>
            </a:xfrm>
            <a:custGeom>
              <a:avLst/>
              <a:gdLst>
                <a:gd name="T0" fmla="*/ 0 w 68"/>
                <a:gd name="T1" fmla="*/ 0 h 85"/>
                <a:gd name="T2" fmla="*/ 0 w 68"/>
                <a:gd name="T3" fmla="*/ 0 h 85"/>
                <a:gd name="T4" fmla="*/ 0 w 68"/>
                <a:gd name="T5" fmla="*/ 0 h 85"/>
                <a:gd name="T6" fmla="*/ 0 60000 65536"/>
                <a:gd name="T7" fmla="*/ 0 60000 65536"/>
                <a:gd name="T8" fmla="*/ 0 60000 65536"/>
                <a:gd name="T9" fmla="*/ 0 w 68"/>
                <a:gd name="T10" fmla="*/ 0 h 85"/>
                <a:gd name="T11" fmla="*/ 68 w 68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85">
                  <a:moveTo>
                    <a:pt x="0" y="0"/>
                  </a:moveTo>
                  <a:lnTo>
                    <a:pt x="67" y="85"/>
                  </a:lnTo>
                  <a:lnTo>
                    <a:pt x="68" y="8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Freeform 42">
              <a:extLst>
                <a:ext uri="{FF2B5EF4-FFF2-40B4-BE49-F238E27FC236}">
                  <a16:creationId xmlns:a16="http://schemas.microsoft.com/office/drawing/2014/main" id="{B3D2DBCD-EC91-4281-BD17-008E64F81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" y="1732"/>
              <a:ext cx="33" cy="69"/>
            </a:xfrm>
            <a:custGeom>
              <a:avLst/>
              <a:gdLst>
                <a:gd name="T0" fmla="*/ 0 w 193"/>
                <a:gd name="T1" fmla="*/ 0 h 419"/>
                <a:gd name="T2" fmla="*/ 0 w 193"/>
                <a:gd name="T3" fmla="*/ 0 h 419"/>
                <a:gd name="T4" fmla="*/ 0 w 193"/>
                <a:gd name="T5" fmla="*/ 0 h 419"/>
                <a:gd name="T6" fmla="*/ 0 60000 65536"/>
                <a:gd name="T7" fmla="*/ 0 60000 65536"/>
                <a:gd name="T8" fmla="*/ 0 60000 65536"/>
                <a:gd name="T9" fmla="*/ 0 w 193"/>
                <a:gd name="T10" fmla="*/ 0 h 419"/>
                <a:gd name="T11" fmla="*/ 193 w 193"/>
                <a:gd name="T12" fmla="*/ 419 h 4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419">
                  <a:moveTo>
                    <a:pt x="0" y="419"/>
                  </a:moveTo>
                  <a:lnTo>
                    <a:pt x="192" y="0"/>
                  </a:lnTo>
                  <a:lnTo>
                    <a:pt x="19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Freeform 43">
              <a:extLst>
                <a:ext uri="{FF2B5EF4-FFF2-40B4-BE49-F238E27FC236}">
                  <a16:creationId xmlns:a16="http://schemas.microsoft.com/office/drawing/2014/main" id="{311E6B66-3561-49FA-AA77-A4B61741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" y="1842"/>
              <a:ext cx="50" cy="8"/>
            </a:xfrm>
            <a:custGeom>
              <a:avLst/>
              <a:gdLst>
                <a:gd name="T0" fmla="*/ 0 w 298"/>
                <a:gd name="T1" fmla="*/ 0 h 49"/>
                <a:gd name="T2" fmla="*/ 0 w 298"/>
                <a:gd name="T3" fmla="*/ 0 h 49"/>
                <a:gd name="T4" fmla="*/ 0 w 298"/>
                <a:gd name="T5" fmla="*/ 0 h 49"/>
                <a:gd name="T6" fmla="*/ 0 60000 65536"/>
                <a:gd name="T7" fmla="*/ 0 60000 65536"/>
                <a:gd name="T8" fmla="*/ 0 60000 65536"/>
                <a:gd name="T9" fmla="*/ 0 w 298"/>
                <a:gd name="T10" fmla="*/ 0 h 49"/>
                <a:gd name="T11" fmla="*/ 298 w 298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8" h="49">
                  <a:moveTo>
                    <a:pt x="298" y="4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Freeform 44">
              <a:extLst>
                <a:ext uri="{FF2B5EF4-FFF2-40B4-BE49-F238E27FC236}">
                  <a16:creationId xmlns:a16="http://schemas.microsoft.com/office/drawing/2014/main" id="{A85D22A8-9D7E-49FC-9652-85AB7D7BB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1844"/>
              <a:ext cx="89" cy="6"/>
            </a:xfrm>
            <a:custGeom>
              <a:avLst/>
              <a:gdLst>
                <a:gd name="T0" fmla="*/ 0 w 536"/>
                <a:gd name="T1" fmla="*/ 0 h 36"/>
                <a:gd name="T2" fmla="*/ 0 w 536"/>
                <a:gd name="T3" fmla="*/ 0 h 36"/>
                <a:gd name="T4" fmla="*/ 0 w 536"/>
                <a:gd name="T5" fmla="*/ 0 h 36"/>
                <a:gd name="T6" fmla="*/ 0 60000 65536"/>
                <a:gd name="T7" fmla="*/ 0 60000 65536"/>
                <a:gd name="T8" fmla="*/ 0 60000 65536"/>
                <a:gd name="T9" fmla="*/ 0 w 536"/>
                <a:gd name="T10" fmla="*/ 0 h 36"/>
                <a:gd name="T11" fmla="*/ 536 w 53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6" h="36">
                  <a:moveTo>
                    <a:pt x="536" y="0"/>
                  </a:moveTo>
                  <a:lnTo>
                    <a:pt x="0" y="36"/>
                  </a:lnTo>
                  <a:lnTo>
                    <a:pt x="1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Freeform 45">
              <a:extLst>
                <a:ext uri="{FF2B5EF4-FFF2-40B4-BE49-F238E27FC236}">
                  <a16:creationId xmlns:a16="http://schemas.microsoft.com/office/drawing/2014/main" id="{334CA5C4-D49D-4FCD-8B30-4CB9BEC06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1801"/>
              <a:ext cx="50" cy="43"/>
            </a:xfrm>
            <a:custGeom>
              <a:avLst/>
              <a:gdLst>
                <a:gd name="T0" fmla="*/ 0 w 299"/>
                <a:gd name="T1" fmla="*/ 0 h 257"/>
                <a:gd name="T2" fmla="*/ 0 w 299"/>
                <a:gd name="T3" fmla="*/ 0 h 257"/>
                <a:gd name="T4" fmla="*/ 0 w 299"/>
                <a:gd name="T5" fmla="*/ 0 h 257"/>
                <a:gd name="T6" fmla="*/ 0 w 299"/>
                <a:gd name="T7" fmla="*/ 0 h 2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"/>
                <a:gd name="T13" fmla="*/ 0 h 257"/>
                <a:gd name="T14" fmla="*/ 299 w 299"/>
                <a:gd name="T15" fmla="*/ 257 h 2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" h="257">
                  <a:moveTo>
                    <a:pt x="0" y="208"/>
                  </a:moveTo>
                  <a:lnTo>
                    <a:pt x="299" y="257"/>
                  </a:lnTo>
                  <a:lnTo>
                    <a:pt x="97" y="0"/>
                  </a:lnTo>
                  <a:lnTo>
                    <a:pt x="9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Freeform 46">
              <a:extLst>
                <a:ext uri="{FF2B5EF4-FFF2-40B4-BE49-F238E27FC236}">
                  <a16:creationId xmlns:a16="http://schemas.microsoft.com/office/drawing/2014/main" id="{38350BB5-01D9-4426-8AC6-73B719BE0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6" y="3348"/>
              <a:ext cx="2470" cy="691"/>
            </a:xfrm>
            <a:custGeom>
              <a:avLst/>
              <a:gdLst>
                <a:gd name="T0" fmla="*/ 0 w 14816"/>
                <a:gd name="T1" fmla="*/ 0 h 4143"/>
                <a:gd name="T2" fmla="*/ 0 w 14816"/>
                <a:gd name="T3" fmla="*/ 0 h 4143"/>
                <a:gd name="T4" fmla="*/ 0 w 14816"/>
                <a:gd name="T5" fmla="*/ 0 h 4143"/>
                <a:gd name="T6" fmla="*/ 0 w 14816"/>
                <a:gd name="T7" fmla="*/ 0 h 4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16"/>
                <a:gd name="T13" fmla="*/ 0 h 4143"/>
                <a:gd name="T14" fmla="*/ 14816 w 14816"/>
                <a:gd name="T15" fmla="*/ 4143 h 4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16" h="4143">
                  <a:moveTo>
                    <a:pt x="0" y="0"/>
                  </a:moveTo>
                  <a:lnTo>
                    <a:pt x="5424" y="4143"/>
                  </a:lnTo>
                  <a:lnTo>
                    <a:pt x="14815" y="1751"/>
                  </a:lnTo>
                  <a:lnTo>
                    <a:pt x="14816" y="175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Freeform 47">
              <a:extLst>
                <a:ext uri="{FF2B5EF4-FFF2-40B4-BE49-F238E27FC236}">
                  <a16:creationId xmlns:a16="http://schemas.microsoft.com/office/drawing/2014/main" id="{248E1F6C-1E5C-4603-8EAC-4550E6458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3589"/>
              <a:ext cx="1566" cy="399"/>
            </a:xfrm>
            <a:custGeom>
              <a:avLst/>
              <a:gdLst>
                <a:gd name="T0" fmla="*/ 0 w 9392"/>
                <a:gd name="T1" fmla="*/ 0 h 2393"/>
                <a:gd name="T2" fmla="*/ 0 w 9392"/>
                <a:gd name="T3" fmla="*/ 0 h 2393"/>
                <a:gd name="T4" fmla="*/ 0 w 9392"/>
                <a:gd name="T5" fmla="*/ 0 h 2393"/>
                <a:gd name="T6" fmla="*/ 0 w 9392"/>
                <a:gd name="T7" fmla="*/ 0 h 23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92"/>
                <a:gd name="T13" fmla="*/ 0 h 2393"/>
                <a:gd name="T14" fmla="*/ 9392 w 9392"/>
                <a:gd name="T15" fmla="*/ 2393 h 23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92" h="2393">
                  <a:moveTo>
                    <a:pt x="0" y="2393"/>
                  </a:moveTo>
                  <a:lnTo>
                    <a:pt x="9391" y="0"/>
                  </a:lnTo>
                  <a:lnTo>
                    <a:pt x="9391" y="305"/>
                  </a:lnTo>
                  <a:lnTo>
                    <a:pt x="9392" y="30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4" name="Freeform 48">
              <a:extLst>
                <a:ext uri="{FF2B5EF4-FFF2-40B4-BE49-F238E27FC236}">
                  <a16:creationId xmlns:a16="http://schemas.microsoft.com/office/drawing/2014/main" id="{FF1731A4-F49E-42D3-AA54-766EB6A73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3988"/>
              <a:ext cx="1" cy="51"/>
            </a:xfrm>
            <a:custGeom>
              <a:avLst/>
              <a:gdLst>
                <a:gd name="T0" fmla="*/ 0 w 1"/>
                <a:gd name="T1" fmla="*/ 0 h 304"/>
                <a:gd name="T2" fmla="*/ 0 w 1"/>
                <a:gd name="T3" fmla="*/ 0 h 304"/>
                <a:gd name="T4" fmla="*/ 1 w 1"/>
                <a:gd name="T5" fmla="*/ 0 h 304"/>
                <a:gd name="T6" fmla="*/ 0 60000 65536"/>
                <a:gd name="T7" fmla="*/ 0 60000 65536"/>
                <a:gd name="T8" fmla="*/ 0 60000 65536"/>
                <a:gd name="T9" fmla="*/ 0 w 1"/>
                <a:gd name="T10" fmla="*/ 0 h 304"/>
                <a:gd name="T11" fmla="*/ 1 w 1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04">
                  <a:moveTo>
                    <a:pt x="0" y="30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Freeform 49">
              <a:extLst>
                <a:ext uri="{FF2B5EF4-FFF2-40B4-BE49-F238E27FC236}">
                  <a16:creationId xmlns:a16="http://schemas.microsoft.com/office/drawing/2014/main" id="{F3557ED5-410A-40A6-8B01-98B687B57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6" y="3297"/>
              <a:ext cx="905" cy="691"/>
            </a:xfrm>
            <a:custGeom>
              <a:avLst/>
              <a:gdLst>
                <a:gd name="T0" fmla="*/ 0 w 5425"/>
                <a:gd name="T1" fmla="*/ 0 h 4144"/>
                <a:gd name="T2" fmla="*/ 0 w 5425"/>
                <a:gd name="T3" fmla="*/ 0 h 4144"/>
                <a:gd name="T4" fmla="*/ 0 w 5425"/>
                <a:gd name="T5" fmla="*/ 0 h 4144"/>
                <a:gd name="T6" fmla="*/ 0 60000 65536"/>
                <a:gd name="T7" fmla="*/ 0 60000 65536"/>
                <a:gd name="T8" fmla="*/ 0 60000 65536"/>
                <a:gd name="T9" fmla="*/ 0 w 5425"/>
                <a:gd name="T10" fmla="*/ 0 h 4144"/>
                <a:gd name="T11" fmla="*/ 5425 w 5425"/>
                <a:gd name="T12" fmla="*/ 4144 h 4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25" h="4144">
                  <a:moveTo>
                    <a:pt x="0" y="0"/>
                  </a:moveTo>
                  <a:lnTo>
                    <a:pt x="5424" y="4144"/>
                  </a:lnTo>
                  <a:lnTo>
                    <a:pt x="5425" y="414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6" name="Freeform 50">
              <a:extLst>
                <a:ext uri="{FF2B5EF4-FFF2-40B4-BE49-F238E27FC236}">
                  <a16:creationId xmlns:a16="http://schemas.microsoft.com/office/drawing/2014/main" id="{9E465035-380E-4FB1-BECB-9979D2507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6" y="3297"/>
              <a:ext cx="1" cy="51"/>
            </a:xfrm>
            <a:custGeom>
              <a:avLst/>
              <a:gdLst>
                <a:gd name="T0" fmla="*/ 0 w 1"/>
                <a:gd name="T1" fmla="*/ 0 h 305"/>
                <a:gd name="T2" fmla="*/ 0 w 1"/>
                <a:gd name="T3" fmla="*/ 0 h 305"/>
                <a:gd name="T4" fmla="*/ 1 w 1"/>
                <a:gd name="T5" fmla="*/ 0 h 305"/>
                <a:gd name="T6" fmla="*/ 0 60000 65536"/>
                <a:gd name="T7" fmla="*/ 0 60000 65536"/>
                <a:gd name="T8" fmla="*/ 0 60000 65536"/>
                <a:gd name="T9" fmla="*/ 0 w 1"/>
                <a:gd name="T10" fmla="*/ 0 h 305"/>
                <a:gd name="T11" fmla="*/ 1 w 1"/>
                <a:gd name="T12" fmla="*/ 305 h 3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05">
                  <a:moveTo>
                    <a:pt x="0" y="30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7" name="Freeform 51">
              <a:extLst>
                <a:ext uri="{FF2B5EF4-FFF2-40B4-BE49-F238E27FC236}">
                  <a16:creationId xmlns:a16="http://schemas.microsoft.com/office/drawing/2014/main" id="{E6E50BD6-1357-4257-A31D-2150328E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2899"/>
              <a:ext cx="297" cy="75"/>
            </a:xfrm>
            <a:custGeom>
              <a:avLst/>
              <a:gdLst>
                <a:gd name="T0" fmla="*/ 0 w 1781"/>
                <a:gd name="T1" fmla="*/ 0 h 453"/>
                <a:gd name="T2" fmla="*/ 0 w 1781"/>
                <a:gd name="T3" fmla="*/ 0 h 453"/>
                <a:gd name="T4" fmla="*/ 0 w 1781"/>
                <a:gd name="T5" fmla="*/ 0 h 453"/>
                <a:gd name="T6" fmla="*/ 0 60000 65536"/>
                <a:gd name="T7" fmla="*/ 0 60000 65536"/>
                <a:gd name="T8" fmla="*/ 0 60000 65536"/>
                <a:gd name="T9" fmla="*/ 0 w 1781"/>
                <a:gd name="T10" fmla="*/ 0 h 453"/>
                <a:gd name="T11" fmla="*/ 1781 w 1781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81" h="453">
                  <a:moveTo>
                    <a:pt x="0" y="453"/>
                  </a:moveTo>
                  <a:lnTo>
                    <a:pt x="1780" y="0"/>
                  </a:lnTo>
                  <a:lnTo>
                    <a:pt x="178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8" name="Freeform 52">
              <a:extLst>
                <a:ext uri="{FF2B5EF4-FFF2-40B4-BE49-F238E27FC236}">
                  <a16:creationId xmlns:a16="http://schemas.microsoft.com/office/drawing/2014/main" id="{3669D4A1-799F-4A17-8341-7962E37E5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6" y="2992"/>
              <a:ext cx="1201" cy="305"/>
            </a:xfrm>
            <a:custGeom>
              <a:avLst/>
              <a:gdLst>
                <a:gd name="T0" fmla="*/ 0 w 7205"/>
                <a:gd name="T1" fmla="*/ 0 h 1835"/>
                <a:gd name="T2" fmla="*/ 0 w 7205"/>
                <a:gd name="T3" fmla="*/ 0 h 1835"/>
                <a:gd name="T4" fmla="*/ 0 w 7205"/>
                <a:gd name="T5" fmla="*/ 0 h 1835"/>
                <a:gd name="T6" fmla="*/ 0 60000 65536"/>
                <a:gd name="T7" fmla="*/ 0 60000 65536"/>
                <a:gd name="T8" fmla="*/ 0 60000 65536"/>
                <a:gd name="T9" fmla="*/ 0 w 7205"/>
                <a:gd name="T10" fmla="*/ 0 h 1835"/>
                <a:gd name="T11" fmla="*/ 7205 w 7205"/>
                <a:gd name="T12" fmla="*/ 1835 h 18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5" h="1835">
                  <a:moveTo>
                    <a:pt x="0" y="1835"/>
                  </a:moveTo>
                  <a:lnTo>
                    <a:pt x="7204" y="0"/>
                  </a:lnTo>
                  <a:lnTo>
                    <a:pt x="720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9" name="Freeform 53">
              <a:extLst>
                <a:ext uri="{FF2B5EF4-FFF2-40B4-BE49-F238E27FC236}">
                  <a16:creationId xmlns:a16="http://schemas.microsoft.com/office/drawing/2014/main" id="{3F539058-CFFE-42D6-88B0-F171350CE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2899"/>
              <a:ext cx="904" cy="690"/>
            </a:xfrm>
            <a:custGeom>
              <a:avLst/>
              <a:gdLst>
                <a:gd name="T0" fmla="*/ 0 w 5425"/>
                <a:gd name="T1" fmla="*/ 0 h 4143"/>
                <a:gd name="T2" fmla="*/ 0 w 5425"/>
                <a:gd name="T3" fmla="*/ 0 h 4143"/>
                <a:gd name="T4" fmla="*/ 0 w 5425"/>
                <a:gd name="T5" fmla="*/ 0 h 4143"/>
                <a:gd name="T6" fmla="*/ 0 60000 65536"/>
                <a:gd name="T7" fmla="*/ 0 60000 65536"/>
                <a:gd name="T8" fmla="*/ 0 60000 65536"/>
                <a:gd name="T9" fmla="*/ 0 w 5425"/>
                <a:gd name="T10" fmla="*/ 0 h 4143"/>
                <a:gd name="T11" fmla="*/ 5425 w 5425"/>
                <a:gd name="T12" fmla="*/ 4143 h 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25" h="4143">
                  <a:moveTo>
                    <a:pt x="0" y="0"/>
                  </a:moveTo>
                  <a:lnTo>
                    <a:pt x="5424" y="4143"/>
                  </a:lnTo>
                  <a:lnTo>
                    <a:pt x="5425" y="414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Freeform 54">
              <a:extLst>
                <a:ext uri="{FF2B5EF4-FFF2-40B4-BE49-F238E27FC236}">
                  <a16:creationId xmlns:a16="http://schemas.microsoft.com/office/drawing/2014/main" id="{267F4704-095C-402A-9508-592CECF34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1031"/>
              <a:ext cx="8" cy="1"/>
            </a:xfrm>
            <a:custGeom>
              <a:avLst/>
              <a:gdLst>
                <a:gd name="T0" fmla="*/ 0 w 48"/>
                <a:gd name="T1" fmla="*/ 1 h 2"/>
                <a:gd name="T2" fmla="*/ 0 w 48"/>
                <a:gd name="T3" fmla="*/ 0 h 2"/>
                <a:gd name="T4" fmla="*/ 0 w 48"/>
                <a:gd name="T5" fmla="*/ 0 h 2"/>
                <a:gd name="T6" fmla="*/ 0 60000 65536"/>
                <a:gd name="T7" fmla="*/ 0 60000 65536"/>
                <a:gd name="T8" fmla="*/ 0 60000 65536"/>
                <a:gd name="T9" fmla="*/ 0 w 48"/>
                <a:gd name="T10" fmla="*/ 0 h 2"/>
                <a:gd name="T11" fmla="*/ 48 w 48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2">
                  <a:moveTo>
                    <a:pt x="0" y="2"/>
                  </a:moveTo>
                  <a:lnTo>
                    <a:pt x="47" y="0"/>
                  </a:lnTo>
                  <a:lnTo>
                    <a:pt x="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Freeform 55">
              <a:extLst>
                <a:ext uri="{FF2B5EF4-FFF2-40B4-BE49-F238E27FC236}">
                  <a16:creationId xmlns:a16="http://schemas.microsoft.com/office/drawing/2014/main" id="{DEBBA8BE-075D-4AAE-B66F-A3836C3D5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" y="1028"/>
              <a:ext cx="10" cy="4"/>
            </a:xfrm>
            <a:custGeom>
              <a:avLst/>
              <a:gdLst>
                <a:gd name="T0" fmla="*/ 0 w 58"/>
                <a:gd name="T1" fmla="*/ 0 h 24"/>
                <a:gd name="T2" fmla="*/ 0 w 58"/>
                <a:gd name="T3" fmla="*/ 0 h 24"/>
                <a:gd name="T4" fmla="*/ 0 w 58"/>
                <a:gd name="T5" fmla="*/ 0 h 24"/>
                <a:gd name="T6" fmla="*/ 0 60000 65536"/>
                <a:gd name="T7" fmla="*/ 0 60000 65536"/>
                <a:gd name="T8" fmla="*/ 0 60000 65536"/>
                <a:gd name="T9" fmla="*/ 0 w 58"/>
                <a:gd name="T10" fmla="*/ 0 h 24"/>
                <a:gd name="T11" fmla="*/ 58 w 58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24">
                  <a:moveTo>
                    <a:pt x="0" y="0"/>
                  </a:moveTo>
                  <a:lnTo>
                    <a:pt x="57" y="24"/>
                  </a:lnTo>
                  <a:lnTo>
                    <a:pt x="58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Freeform 56">
              <a:extLst>
                <a:ext uri="{FF2B5EF4-FFF2-40B4-BE49-F238E27FC236}">
                  <a16:creationId xmlns:a16="http://schemas.microsoft.com/office/drawing/2014/main" id="{D6F4B89B-9AE4-448F-BF37-F69F2806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1020"/>
              <a:ext cx="8" cy="8"/>
            </a:xfrm>
            <a:custGeom>
              <a:avLst/>
              <a:gdLst>
                <a:gd name="T0" fmla="*/ 0 w 46"/>
                <a:gd name="T1" fmla="*/ 0 h 47"/>
                <a:gd name="T2" fmla="*/ 0 w 46"/>
                <a:gd name="T3" fmla="*/ 0 h 47"/>
                <a:gd name="T4" fmla="*/ 0 w 46"/>
                <a:gd name="T5" fmla="*/ 0 h 47"/>
                <a:gd name="T6" fmla="*/ 0 60000 65536"/>
                <a:gd name="T7" fmla="*/ 0 60000 65536"/>
                <a:gd name="T8" fmla="*/ 0 60000 65536"/>
                <a:gd name="T9" fmla="*/ 0 w 46"/>
                <a:gd name="T10" fmla="*/ 0 h 47"/>
                <a:gd name="T11" fmla="*/ 46 w 46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47">
                  <a:moveTo>
                    <a:pt x="0" y="0"/>
                  </a:moveTo>
                  <a:lnTo>
                    <a:pt x="45" y="47"/>
                  </a:lnTo>
                  <a:lnTo>
                    <a:pt x="46" y="4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Freeform 57">
              <a:extLst>
                <a:ext uri="{FF2B5EF4-FFF2-40B4-BE49-F238E27FC236}">
                  <a16:creationId xmlns:a16="http://schemas.microsoft.com/office/drawing/2014/main" id="{B6735D90-5C30-4271-BFE6-8EB57E28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1009"/>
              <a:ext cx="6" cy="11"/>
            </a:xfrm>
            <a:custGeom>
              <a:avLst/>
              <a:gdLst>
                <a:gd name="T0" fmla="*/ 0 w 37"/>
                <a:gd name="T1" fmla="*/ 0 h 66"/>
                <a:gd name="T2" fmla="*/ 0 w 37"/>
                <a:gd name="T3" fmla="*/ 0 h 66"/>
                <a:gd name="T4" fmla="*/ 0 w 37"/>
                <a:gd name="T5" fmla="*/ 0 h 66"/>
                <a:gd name="T6" fmla="*/ 0 60000 65536"/>
                <a:gd name="T7" fmla="*/ 0 60000 65536"/>
                <a:gd name="T8" fmla="*/ 0 60000 65536"/>
                <a:gd name="T9" fmla="*/ 0 w 37"/>
                <a:gd name="T10" fmla="*/ 0 h 66"/>
                <a:gd name="T11" fmla="*/ 37 w 37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66">
                  <a:moveTo>
                    <a:pt x="0" y="0"/>
                  </a:moveTo>
                  <a:lnTo>
                    <a:pt x="36" y="66"/>
                  </a:lnTo>
                  <a:lnTo>
                    <a:pt x="37" y="6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Freeform 58">
              <a:extLst>
                <a:ext uri="{FF2B5EF4-FFF2-40B4-BE49-F238E27FC236}">
                  <a16:creationId xmlns:a16="http://schemas.microsoft.com/office/drawing/2014/main" id="{2BBB23ED-FC69-4AED-BBAF-2315E44C0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" y="996"/>
              <a:ext cx="3" cy="13"/>
            </a:xfrm>
            <a:custGeom>
              <a:avLst/>
              <a:gdLst>
                <a:gd name="T0" fmla="*/ 0 w 20"/>
                <a:gd name="T1" fmla="*/ 0 h 76"/>
                <a:gd name="T2" fmla="*/ 0 w 20"/>
                <a:gd name="T3" fmla="*/ 0 h 76"/>
                <a:gd name="T4" fmla="*/ 0 w 20"/>
                <a:gd name="T5" fmla="*/ 0 h 76"/>
                <a:gd name="T6" fmla="*/ 0 60000 65536"/>
                <a:gd name="T7" fmla="*/ 0 60000 65536"/>
                <a:gd name="T8" fmla="*/ 0 60000 65536"/>
                <a:gd name="T9" fmla="*/ 0 w 20"/>
                <a:gd name="T10" fmla="*/ 0 h 76"/>
                <a:gd name="T11" fmla="*/ 20 w 20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6">
                  <a:moveTo>
                    <a:pt x="0" y="0"/>
                  </a:moveTo>
                  <a:lnTo>
                    <a:pt x="19" y="76"/>
                  </a:lnTo>
                  <a:lnTo>
                    <a:pt x="20" y="7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Freeform 59">
              <a:extLst>
                <a:ext uri="{FF2B5EF4-FFF2-40B4-BE49-F238E27FC236}">
                  <a16:creationId xmlns:a16="http://schemas.microsoft.com/office/drawing/2014/main" id="{98772CC0-58C1-49DB-9D5F-F64744F33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" y="985"/>
              <a:ext cx="1" cy="11"/>
            </a:xfrm>
            <a:custGeom>
              <a:avLst/>
              <a:gdLst>
                <a:gd name="T0" fmla="*/ 1 w 2"/>
                <a:gd name="T1" fmla="*/ 0 h 68"/>
                <a:gd name="T2" fmla="*/ 0 w 2"/>
                <a:gd name="T3" fmla="*/ 0 h 68"/>
                <a:gd name="T4" fmla="*/ 1 w 2"/>
                <a:gd name="T5" fmla="*/ 0 h 68"/>
                <a:gd name="T6" fmla="*/ 0 60000 65536"/>
                <a:gd name="T7" fmla="*/ 0 60000 65536"/>
                <a:gd name="T8" fmla="*/ 0 60000 65536"/>
                <a:gd name="T9" fmla="*/ 0 w 2"/>
                <a:gd name="T10" fmla="*/ 0 h 68"/>
                <a:gd name="T11" fmla="*/ 2 w 2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68">
                  <a:moveTo>
                    <a:pt x="2" y="0"/>
                  </a:moveTo>
                  <a:lnTo>
                    <a:pt x="0" y="68"/>
                  </a:lnTo>
                  <a:lnTo>
                    <a:pt x="1" y="6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Freeform 60">
              <a:extLst>
                <a:ext uri="{FF2B5EF4-FFF2-40B4-BE49-F238E27FC236}">
                  <a16:creationId xmlns:a16="http://schemas.microsoft.com/office/drawing/2014/main" id="{EF112932-CDFF-4775-BD99-315DE528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" y="974"/>
              <a:ext cx="4" cy="11"/>
            </a:xfrm>
            <a:custGeom>
              <a:avLst/>
              <a:gdLst>
                <a:gd name="T0" fmla="*/ 0 w 22"/>
                <a:gd name="T1" fmla="*/ 0 h 62"/>
                <a:gd name="T2" fmla="*/ 0 w 22"/>
                <a:gd name="T3" fmla="*/ 0 h 62"/>
                <a:gd name="T4" fmla="*/ 0 w 22"/>
                <a:gd name="T5" fmla="*/ 0 h 62"/>
                <a:gd name="T6" fmla="*/ 0 60000 65536"/>
                <a:gd name="T7" fmla="*/ 0 60000 65536"/>
                <a:gd name="T8" fmla="*/ 0 60000 65536"/>
                <a:gd name="T9" fmla="*/ 0 w 22"/>
                <a:gd name="T10" fmla="*/ 0 h 62"/>
                <a:gd name="T11" fmla="*/ 22 w 22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62">
                  <a:moveTo>
                    <a:pt x="22" y="0"/>
                  </a:moveTo>
                  <a:lnTo>
                    <a:pt x="0" y="62"/>
                  </a:lnTo>
                  <a:lnTo>
                    <a:pt x="1" y="6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Freeform 61">
              <a:extLst>
                <a:ext uri="{FF2B5EF4-FFF2-40B4-BE49-F238E27FC236}">
                  <a16:creationId xmlns:a16="http://schemas.microsoft.com/office/drawing/2014/main" id="{4C5D8280-7098-41C0-BC9C-389B5024A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2" y="968"/>
              <a:ext cx="5" cy="6"/>
            </a:xfrm>
            <a:custGeom>
              <a:avLst/>
              <a:gdLst>
                <a:gd name="T0" fmla="*/ 0 w 34"/>
                <a:gd name="T1" fmla="*/ 0 h 36"/>
                <a:gd name="T2" fmla="*/ 0 w 34"/>
                <a:gd name="T3" fmla="*/ 0 h 36"/>
                <a:gd name="T4" fmla="*/ 0 w 34"/>
                <a:gd name="T5" fmla="*/ 0 h 36"/>
                <a:gd name="T6" fmla="*/ 0 60000 65536"/>
                <a:gd name="T7" fmla="*/ 0 60000 65536"/>
                <a:gd name="T8" fmla="*/ 0 60000 65536"/>
                <a:gd name="T9" fmla="*/ 0 w 34"/>
                <a:gd name="T10" fmla="*/ 0 h 36"/>
                <a:gd name="T11" fmla="*/ 34 w 34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6">
                  <a:moveTo>
                    <a:pt x="34" y="0"/>
                  </a:moveTo>
                  <a:lnTo>
                    <a:pt x="0" y="36"/>
                  </a:lnTo>
                  <a:lnTo>
                    <a:pt x="1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Freeform 62">
              <a:extLst>
                <a:ext uri="{FF2B5EF4-FFF2-40B4-BE49-F238E27FC236}">
                  <a16:creationId xmlns:a16="http://schemas.microsoft.com/office/drawing/2014/main" id="{8A26B6B4-518B-4C0F-9B48-AE68ACA9F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1048"/>
              <a:ext cx="102" cy="64"/>
            </a:xfrm>
            <a:custGeom>
              <a:avLst/>
              <a:gdLst>
                <a:gd name="T0" fmla="*/ 0 w 610"/>
                <a:gd name="T1" fmla="*/ 0 h 383"/>
                <a:gd name="T2" fmla="*/ 0 w 610"/>
                <a:gd name="T3" fmla="*/ 0 h 383"/>
                <a:gd name="T4" fmla="*/ 0 w 610"/>
                <a:gd name="T5" fmla="*/ 0 h 383"/>
                <a:gd name="T6" fmla="*/ 0 60000 65536"/>
                <a:gd name="T7" fmla="*/ 0 60000 65536"/>
                <a:gd name="T8" fmla="*/ 0 60000 65536"/>
                <a:gd name="T9" fmla="*/ 0 w 610"/>
                <a:gd name="T10" fmla="*/ 0 h 383"/>
                <a:gd name="T11" fmla="*/ 610 w 610"/>
                <a:gd name="T12" fmla="*/ 383 h 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0" h="383">
                  <a:moveTo>
                    <a:pt x="0" y="383"/>
                  </a:moveTo>
                  <a:lnTo>
                    <a:pt x="609" y="0"/>
                  </a:lnTo>
                  <a:lnTo>
                    <a:pt x="61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Freeform 63">
              <a:extLst>
                <a:ext uri="{FF2B5EF4-FFF2-40B4-BE49-F238E27FC236}">
                  <a16:creationId xmlns:a16="http://schemas.microsoft.com/office/drawing/2014/main" id="{601EF984-34A6-428C-A3DD-4086D78A7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" y="990"/>
              <a:ext cx="102" cy="65"/>
            </a:xfrm>
            <a:custGeom>
              <a:avLst/>
              <a:gdLst>
                <a:gd name="T0" fmla="*/ 0 w 610"/>
                <a:gd name="T1" fmla="*/ 0 h 384"/>
                <a:gd name="T2" fmla="*/ 0 w 610"/>
                <a:gd name="T3" fmla="*/ 0 h 384"/>
                <a:gd name="T4" fmla="*/ 0 w 610"/>
                <a:gd name="T5" fmla="*/ 0 h 384"/>
                <a:gd name="T6" fmla="*/ 0 60000 65536"/>
                <a:gd name="T7" fmla="*/ 0 60000 65536"/>
                <a:gd name="T8" fmla="*/ 0 60000 65536"/>
                <a:gd name="T9" fmla="*/ 0 w 610"/>
                <a:gd name="T10" fmla="*/ 0 h 384"/>
                <a:gd name="T11" fmla="*/ 610 w 61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0" h="384">
                  <a:moveTo>
                    <a:pt x="0" y="384"/>
                  </a:moveTo>
                  <a:lnTo>
                    <a:pt x="609" y="0"/>
                  </a:lnTo>
                  <a:lnTo>
                    <a:pt x="61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Freeform 64">
              <a:extLst>
                <a:ext uri="{FF2B5EF4-FFF2-40B4-BE49-F238E27FC236}">
                  <a16:creationId xmlns:a16="http://schemas.microsoft.com/office/drawing/2014/main" id="{BCF132EC-196A-45B4-A702-96768D095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" y="846"/>
              <a:ext cx="572" cy="185"/>
            </a:xfrm>
            <a:custGeom>
              <a:avLst/>
              <a:gdLst>
                <a:gd name="T0" fmla="*/ 0 w 3434"/>
                <a:gd name="T1" fmla="*/ 0 h 1111"/>
                <a:gd name="T2" fmla="*/ 0 w 3434"/>
                <a:gd name="T3" fmla="*/ 0 h 1111"/>
                <a:gd name="T4" fmla="*/ 0 w 3434"/>
                <a:gd name="T5" fmla="*/ 0 h 1111"/>
                <a:gd name="T6" fmla="*/ 0 60000 65536"/>
                <a:gd name="T7" fmla="*/ 0 60000 65536"/>
                <a:gd name="T8" fmla="*/ 0 60000 65536"/>
                <a:gd name="T9" fmla="*/ 0 w 3434"/>
                <a:gd name="T10" fmla="*/ 0 h 1111"/>
                <a:gd name="T11" fmla="*/ 3434 w 3434"/>
                <a:gd name="T12" fmla="*/ 1111 h 11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34" h="1111">
                  <a:moveTo>
                    <a:pt x="0" y="1111"/>
                  </a:moveTo>
                  <a:lnTo>
                    <a:pt x="3433" y="0"/>
                  </a:lnTo>
                  <a:lnTo>
                    <a:pt x="3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Freeform 65">
              <a:extLst>
                <a:ext uri="{FF2B5EF4-FFF2-40B4-BE49-F238E27FC236}">
                  <a16:creationId xmlns:a16="http://schemas.microsoft.com/office/drawing/2014/main" id="{2FB982A6-58EB-4530-9B07-5CD0C3467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" y="784"/>
              <a:ext cx="565" cy="183"/>
            </a:xfrm>
            <a:custGeom>
              <a:avLst/>
              <a:gdLst>
                <a:gd name="T0" fmla="*/ 0 w 3391"/>
                <a:gd name="T1" fmla="*/ 0 h 1097"/>
                <a:gd name="T2" fmla="*/ 0 w 3391"/>
                <a:gd name="T3" fmla="*/ 0 h 1097"/>
                <a:gd name="T4" fmla="*/ 0 w 3391"/>
                <a:gd name="T5" fmla="*/ 0 h 1097"/>
                <a:gd name="T6" fmla="*/ 0 60000 65536"/>
                <a:gd name="T7" fmla="*/ 0 60000 65536"/>
                <a:gd name="T8" fmla="*/ 0 60000 65536"/>
                <a:gd name="T9" fmla="*/ 0 w 3391"/>
                <a:gd name="T10" fmla="*/ 0 h 1097"/>
                <a:gd name="T11" fmla="*/ 3391 w 3391"/>
                <a:gd name="T12" fmla="*/ 1097 h 10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1" h="1097">
                  <a:moveTo>
                    <a:pt x="0" y="1097"/>
                  </a:moveTo>
                  <a:lnTo>
                    <a:pt x="3390" y="0"/>
                  </a:lnTo>
                  <a:lnTo>
                    <a:pt x="339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2" name="Freeform 66">
              <a:extLst>
                <a:ext uri="{FF2B5EF4-FFF2-40B4-BE49-F238E27FC236}">
                  <a16:creationId xmlns:a16="http://schemas.microsoft.com/office/drawing/2014/main" id="{D8A8991B-BA5B-4A1D-80A7-4621F04EB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" y="1048"/>
              <a:ext cx="1" cy="1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0 h 5"/>
                <a:gd name="T4" fmla="*/ 0 w 7"/>
                <a:gd name="T5" fmla="*/ 0 h 5"/>
                <a:gd name="T6" fmla="*/ 0 60000 65536"/>
                <a:gd name="T7" fmla="*/ 0 60000 65536"/>
                <a:gd name="T8" fmla="*/ 0 60000 65536"/>
                <a:gd name="T9" fmla="*/ 0 w 7"/>
                <a:gd name="T10" fmla="*/ 0 h 5"/>
                <a:gd name="T11" fmla="*/ 7 w 7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5">
                  <a:moveTo>
                    <a:pt x="7" y="0"/>
                  </a:moveTo>
                  <a:lnTo>
                    <a:pt x="0" y="5"/>
                  </a:lnTo>
                  <a:lnTo>
                    <a:pt x="1" y="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3" name="Freeform 67">
              <a:extLst>
                <a:ext uri="{FF2B5EF4-FFF2-40B4-BE49-F238E27FC236}">
                  <a16:creationId xmlns:a16="http://schemas.microsoft.com/office/drawing/2014/main" id="{1429194B-4F28-4F74-BC15-0C8F4B7DE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1008"/>
              <a:ext cx="3" cy="7"/>
            </a:xfrm>
            <a:custGeom>
              <a:avLst/>
              <a:gdLst>
                <a:gd name="T0" fmla="*/ 0 w 21"/>
                <a:gd name="T1" fmla="*/ 0 h 42"/>
                <a:gd name="T2" fmla="*/ 0 w 21"/>
                <a:gd name="T3" fmla="*/ 0 h 42"/>
                <a:gd name="T4" fmla="*/ 0 w 21"/>
                <a:gd name="T5" fmla="*/ 0 h 42"/>
                <a:gd name="T6" fmla="*/ 0 60000 65536"/>
                <a:gd name="T7" fmla="*/ 0 60000 65536"/>
                <a:gd name="T8" fmla="*/ 0 60000 65536"/>
                <a:gd name="T9" fmla="*/ 0 w 21"/>
                <a:gd name="T10" fmla="*/ 0 h 42"/>
                <a:gd name="T11" fmla="*/ 21 w 21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42">
                  <a:moveTo>
                    <a:pt x="0" y="0"/>
                  </a:moveTo>
                  <a:lnTo>
                    <a:pt x="20" y="42"/>
                  </a:lnTo>
                  <a:lnTo>
                    <a:pt x="21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4" name="Freeform 68">
              <a:extLst>
                <a:ext uri="{FF2B5EF4-FFF2-40B4-BE49-F238E27FC236}">
                  <a16:creationId xmlns:a16="http://schemas.microsoft.com/office/drawing/2014/main" id="{4B27DCB8-F0C6-436A-B2D5-96230E58D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031"/>
              <a:ext cx="38" cy="17"/>
            </a:xfrm>
            <a:custGeom>
              <a:avLst/>
              <a:gdLst>
                <a:gd name="T0" fmla="*/ 0 w 229"/>
                <a:gd name="T1" fmla="*/ 0 h 103"/>
                <a:gd name="T2" fmla="*/ 0 w 229"/>
                <a:gd name="T3" fmla="*/ 0 h 103"/>
                <a:gd name="T4" fmla="*/ 0 w 229"/>
                <a:gd name="T5" fmla="*/ 0 h 103"/>
                <a:gd name="T6" fmla="*/ 0 w 229"/>
                <a:gd name="T7" fmla="*/ 0 h 103"/>
                <a:gd name="T8" fmla="*/ 0 w 229"/>
                <a:gd name="T9" fmla="*/ 0 h 103"/>
                <a:gd name="T10" fmla="*/ 0 w 229"/>
                <a:gd name="T11" fmla="*/ 0 h 103"/>
                <a:gd name="T12" fmla="*/ 0 w 229"/>
                <a:gd name="T13" fmla="*/ 0 h 103"/>
                <a:gd name="T14" fmla="*/ 0 w 229"/>
                <a:gd name="T15" fmla="*/ 0 h 103"/>
                <a:gd name="T16" fmla="*/ 0 w 229"/>
                <a:gd name="T17" fmla="*/ 0 h 103"/>
                <a:gd name="T18" fmla="*/ 0 w 229"/>
                <a:gd name="T19" fmla="*/ 0 h 103"/>
                <a:gd name="T20" fmla="*/ 0 w 229"/>
                <a:gd name="T21" fmla="*/ 0 h 103"/>
                <a:gd name="T22" fmla="*/ 0 w 229"/>
                <a:gd name="T23" fmla="*/ 0 h 103"/>
                <a:gd name="T24" fmla="*/ 0 w 229"/>
                <a:gd name="T25" fmla="*/ 0 h 103"/>
                <a:gd name="T26" fmla="*/ 0 w 229"/>
                <a:gd name="T27" fmla="*/ 0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103"/>
                <a:gd name="T44" fmla="*/ 229 w 229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103">
                  <a:moveTo>
                    <a:pt x="229" y="0"/>
                  </a:moveTo>
                  <a:lnTo>
                    <a:pt x="218" y="3"/>
                  </a:lnTo>
                  <a:lnTo>
                    <a:pt x="204" y="8"/>
                  </a:lnTo>
                  <a:lnTo>
                    <a:pt x="186" y="15"/>
                  </a:lnTo>
                  <a:lnTo>
                    <a:pt x="167" y="22"/>
                  </a:lnTo>
                  <a:lnTo>
                    <a:pt x="146" y="30"/>
                  </a:lnTo>
                  <a:lnTo>
                    <a:pt x="126" y="39"/>
                  </a:lnTo>
                  <a:lnTo>
                    <a:pt x="103" y="48"/>
                  </a:lnTo>
                  <a:lnTo>
                    <a:pt x="83" y="59"/>
                  </a:lnTo>
                  <a:lnTo>
                    <a:pt x="62" y="69"/>
                  </a:lnTo>
                  <a:lnTo>
                    <a:pt x="42" y="78"/>
                  </a:lnTo>
                  <a:lnTo>
                    <a:pt x="26" y="88"/>
                  </a:lnTo>
                  <a:lnTo>
                    <a:pt x="0" y="103"/>
                  </a:lnTo>
                  <a:lnTo>
                    <a:pt x="1" y="10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5" name="Freeform 69">
              <a:extLst>
                <a:ext uri="{FF2B5EF4-FFF2-40B4-BE49-F238E27FC236}">
                  <a16:creationId xmlns:a16="http://schemas.microsoft.com/office/drawing/2014/main" id="{3F555C5C-4606-429F-A148-0FFAB2988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990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lnTo>
                    <a:pt x="1" y="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6" name="Freeform 70">
              <a:extLst>
                <a:ext uri="{FF2B5EF4-FFF2-40B4-BE49-F238E27FC236}">
                  <a16:creationId xmlns:a16="http://schemas.microsoft.com/office/drawing/2014/main" id="{C9D4B8FA-3C81-44DF-A4EC-76E129AD9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967"/>
              <a:ext cx="51" cy="23"/>
            </a:xfrm>
            <a:custGeom>
              <a:avLst/>
              <a:gdLst>
                <a:gd name="T0" fmla="*/ 0 w 308"/>
                <a:gd name="T1" fmla="*/ 0 h 142"/>
                <a:gd name="T2" fmla="*/ 0 w 308"/>
                <a:gd name="T3" fmla="*/ 0 h 142"/>
                <a:gd name="T4" fmla="*/ 0 w 308"/>
                <a:gd name="T5" fmla="*/ 0 h 142"/>
                <a:gd name="T6" fmla="*/ 0 w 308"/>
                <a:gd name="T7" fmla="*/ 0 h 142"/>
                <a:gd name="T8" fmla="*/ 0 w 308"/>
                <a:gd name="T9" fmla="*/ 0 h 142"/>
                <a:gd name="T10" fmla="*/ 0 w 308"/>
                <a:gd name="T11" fmla="*/ 0 h 142"/>
                <a:gd name="T12" fmla="*/ 0 w 308"/>
                <a:gd name="T13" fmla="*/ 0 h 142"/>
                <a:gd name="T14" fmla="*/ 0 w 308"/>
                <a:gd name="T15" fmla="*/ 0 h 142"/>
                <a:gd name="T16" fmla="*/ 0 w 308"/>
                <a:gd name="T17" fmla="*/ 0 h 142"/>
                <a:gd name="T18" fmla="*/ 0 w 308"/>
                <a:gd name="T19" fmla="*/ 0 h 142"/>
                <a:gd name="T20" fmla="*/ 0 w 308"/>
                <a:gd name="T21" fmla="*/ 0 h 142"/>
                <a:gd name="T22" fmla="*/ 0 w 308"/>
                <a:gd name="T23" fmla="*/ 0 h 142"/>
                <a:gd name="T24" fmla="*/ 0 w 308"/>
                <a:gd name="T25" fmla="*/ 0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8"/>
                <a:gd name="T40" fmla="*/ 0 h 142"/>
                <a:gd name="T41" fmla="*/ 308 w 308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8" h="142">
                  <a:moveTo>
                    <a:pt x="308" y="0"/>
                  </a:moveTo>
                  <a:lnTo>
                    <a:pt x="282" y="9"/>
                  </a:lnTo>
                  <a:lnTo>
                    <a:pt x="255" y="18"/>
                  </a:lnTo>
                  <a:lnTo>
                    <a:pt x="229" y="28"/>
                  </a:lnTo>
                  <a:lnTo>
                    <a:pt x="201" y="40"/>
                  </a:lnTo>
                  <a:lnTo>
                    <a:pt x="173" y="52"/>
                  </a:lnTo>
                  <a:lnTo>
                    <a:pt x="145" y="64"/>
                  </a:lnTo>
                  <a:lnTo>
                    <a:pt x="118" y="78"/>
                  </a:lnTo>
                  <a:lnTo>
                    <a:pt x="91" y="91"/>
                  </a:lnTo>
                  <a:lnTo>
                    <a:pt x="65" y="105"/>
                  </a:lnTo>
                  <a:lnTo>
                    <a:pt x="40" y="118"/>
                  </a:lnTo>
                  <a:lnTo>
                    <a:pt x="0" y="142"/>
                  </a:lnTo>
                  <a:lnTo>
                    <a:pt x="1" y="14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7" name="Freeform 71">
              <a:extLst>
                <a:ext uri="{FF2B5EF4-FFF2-40B4-BE49-F238E27FC236}">
                  <a16:creationId xmlns:a16="http://schemas.microsoft.com/office/drawing/2014/main" id="{A85075EE-986B-4D9A-85FD-D9554F272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742"/>
              <a:ext cx="3" cy="17"/>
            </a:xfrm>
            <a:custGeom>
              <a:avLst/>
              <a:gdLst>
                <a:gd name="T0" fmla="*/ 0 w 17"/>
                <a:gd name="T1" fmla="*/ 0 h 99"/>
                <a:gd name="T2" fmla="*/ 0 w 17"/>
                <a:gd name="T3" fmla="*/ 0 h 99"/>
                <a:gd name="T4" fmla="*/ 0 w 17"/>
                <a:gd name="T5" fmla="*/ 0 h 99"/>
                <a:gd name="T6" fmla="*/ 0 60000 65536"/>
                <a:gd name="T7" fmla="*/ 0 60000 65536"/>
                <a:gd name="T8" fmla="*/ 0 60000 65536"/>
                <a:gd name="T9" fmla="*/ 0 w 17"/>
                <a:gd name="T10" fmla="*/ 0 h 99"/>
                <a:gd name="T11" fmla="*/ 17 w 17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99">
                  <a:moveTo>
                    <a:pt x="17" y="9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8" name="Freeform 72">
              <a:extLst>
                <a:ext uri="{FF2B5EF4-FFF2-40B4-BE49-F238E27FC236}">
                  <a16:creationId xmlns:a16="http://schemas.microsoft.com/office/drawing/2014/main" id="{BE9E4769-0723-4F85-AF99-376634630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" y="759"/>
              <a:ext cx="2" cy="14"/>
            </a:xfrm>
            <a:custGeom>
              <a:avLst/>
              <a:gdLst>
                <a:gd name="T0" fmla="*/ 0 w 11"/>
                <a:gd name="T1" fmla="*/ 0 h 84"/>
                <a:gd name="T2" fmla="*/ 0 w 11"/>
                <a:gd name="T3" fmla="*/ 0 h 84"/>
                <a:gd name="T4" fmla="*/ 0 w 11"/>
                <a:gd name="T5" fmla="*/ 0 h 84"/>
                <a:gd name="T6" fmla="*/ 0 60000 65536"/>
                <a:gd name="T7" fmla="*/ 0 60000 65536"/>
                <a:gd name="T8" fmla="*/ 0 60000 65536"/>
                <a:gd name="T9" fmla="*/ 0 w 11"/>
                <a:gd name="T10" fmla="*/ 0 h 84"/>
                <a:gd name="T11" fmla="*/ 11 w 11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84">
                  <a:moveTo>
                    <a:pt x="0" y="84"/>
                  </a:moveTo>
                  <a:lnTo>
                    <a:pt x="1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9" name="Freeform 73">
              <a:extLst>
                <a:ext uri="{FF2B5EF4-FFF2-40B4-BE49-F238E27FC236}">
                  <a16:creationId xmlns:a16="http://schemas.microsoft.com/office/drawing/2014/main" id="{F90D0470-4AE4-4707-AFA9-EC904446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773"/>
              <a:ext cx="6" cy="13"/>
            </a:xfrm>
            <a:custGeom>
              <a:avLst/>
              <a:gdLst>
                <a:gd name="T0" fmla="*/ 0 w 36"/>
                <a:gd name="T1" fmla="*/ 0 h 76"/>
                <a:gd name="T2" fmla="*/ 0 w 36"/>
                <a:gd name="T3" fmla="*/ 0 h 76"/>
                <a:gd name="T4" fmla="*/ 0 w 36"/>
                <a:gd name="T5" fmla="*/ 0 h 76"/>
                <a:gd name="T6" fmla="*/ 0 60000 65536"/>
                <a:gd name="T7" fmla="*/ 0 60000 65536"/>
                <a:gd name="T8" fmla="*/ 0 60000 65536"/>
                <a:gd name="T9" fmla="*/ 0 w 36"/>
                <a:gd name="T10" fmla="*/ 0 h 76"/>
                <a:gd name="T11" fmla="*/ 36 w 36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76">
                  <a:moveTo>
                    <a:pt x="0" y="76"/>
                  </a:moveTo>
                  <a:lnTo>
                    <a:pt x="35" y="0"/>
                  </a:lnTo>
                  <a:lnTo>
                    <a:pt x="3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0" name="Freeform 74">
              <a:extLst>
                <a:ext uri="{FF2B5EF4-FFF2-40B4-BE49-F238E27FC236}">
                  <a16:creationId xmlns:a16="http://schemas.microsoft.com/office/drawing/2014/main" id="{BB36AA87-185F-488D-BB71-EB4B32D15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786"/>
              <a:ext cx="9" cy="8"/>
            </a:xfrm>
            <a:custGeom>
              <a:avLst/>
              <a:gdLst>
                <a:gd name="T0" fmla="*/ 0 w 53"/>
                <a:gd name="T1" fmla="*/ 0 h 50"/>
                <a:gd name="T2" fmla="*/ 0 w 53"/>
                <a:gd name="T3" fmla="*/ 0 h 50"/>
                <a:gd name="T4" fmla="*/ 0 w 53"/>
                <a:gd name="T5" fmla="*/ 0 h 50"/>
                <a:gd name="T6" fmla="*/ 0 60000 65536"/>
                <a:gd name="T7" fmla="*/ 0 60000 65536"/>
                <a:gd name="T8" fmla="*/ 0 60000 65536"/>
                <a:gd name="T9" fmla="*/ 0 w 53"/>
                <a:gd name="T10" fmla="*/ 0 h 50"/>
                <a:gd name="T11" fmla="*/ 53 w 53"/>
                <a:gd name="T12" fmla="*/ 50 h 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" h="50">
                  <a:moveTo>
                    <a:pt x="0" y="50"/>
                  </a:moveTo>
                  <a:lnTo>
                    <a:pt x="52" y="0"/>
                  </a:lnTo>
                  <a:lnTo>
                    <a:pt x="5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Freeform 75">
              <a:extLst>
                <a:ext uri="{FF2B5EF4-FFF2-40B4-BE49-F238E27FC236}">
                  <a16:creationId xmlns:a16="http://schemas.microsoft.com/office/drawing/2014/main" id="{1585E69F-5AC9-4D4C-8EE9-267D66C44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" y="743"/>
              <a:ext cx="15" cy="1"/>
            </a:xfrm>
            <a:custGeom>
              <a:avLst/>
              <a:gdLst>
                <a:gd name="T0" fmla="*/ 0 w 92"/>
                <a:gd name="T1" fmla="*/ 0 h 8"/>
                <a:gd name="T2" fmla="*/ 0 w 92"/>
                <a:gd name="T3" fmla="*/ 0 h 8"/>
                <a:gd name="T4" fmla="*/ 0 w 92"/>
                <a:gd name="T5" fmla="*/ 0 h 8"/>
                <a:gd name="T6" fmla="*/ 0 60000 65536"/>
                <a:gd name="T7" fmla="*/ 0 60000 65536"/>
                <a:gd name="T8" fmla="*/ 0 60000 65536"/>
                <a:gd name="T9" fmla="*/ 0 w 92"/>
                <a:gd name="T10" fmla="*/ 0 h 8"/>
                <a:gd name="T11" fmla="*/ 92 w 9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" h="8">
                  <a:moveTo>
                    <a:pt x="92" y="0"/>
                  </a:moveTo>
                  <a:lnTo>
                    <a:pt x="0" y="8"/>
                  </a:lnTo>
                  <a:lnTo>
                    <a:pt x="1" y="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Freeform 76">
              <a:extLst>
                <a:ext uri="{FF2B5EF4-FFF2-40B4-BE49-F238E27FC236}">
                  <a16:creationId xmlns:a16="http://schemas.microsoft.com/office/drawing/2014/main" id="{228C05C3-087B-4B52-A928-59390C2E1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" y="743"/>
              <a:ext cx="18" cy="6"/>
            </a:xfrm>
            <a:custGeom>
              <a:avLst/>
              <a:gdLst>
                <a:gd name="T0" fmla="*/ 0 w 107"/>
                <a:gd name="T1" fmla="*/ 0 h 36"/>
                <a:gd name="T2" fmla="*/ 0 w 107"/>
                <a:gd name="T3" fmla="*/ 0 h 36"/>
                <a:gd name="T4" fmla="*/ 0 w 107"/>
                <a:gd name="T5" fmla="*/ 0 h 36"/>
                <a:gd name="T6" fmla="*/ 0 60000 65536"/>
                <a:gd name="T7" fmla="*/ 0 60000 65536"/>
                <a:gd name="T8" fmla="*/ 0 60000 65536"/>
                <a:gd name="T9" fmla="*/ 0 w 107"/>
                <a:gd name="T10" fmla="*/ 0 h 36"/>
                <a:gd name="T11" fmla="*/ 107 w 107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36">
                  <a:moveTo>
                    <a:pt x="107" y="3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Freeform 77">
              <a:extLst>
                <a:ext uri="{FF2B5EF4-FFF2-40B4-BE49-F238E27FC236}">
                  <a16:creationId xmlns:a16="http://schemas.microsoft.com/office/drawing/2014/main" id="{5A5D9A68-6EC5-4184-A1B4-5C66C7F6A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749"/>
              <a:ext cx="15" cy="11"/>
            </a:xfrm>
            <a:custGeom>
              <a:avLst/>
              <a:gdLst>
                <a:gd name="T0" fmla="*/ 0 w 92"/>
                <a:gd name="T1" fmla="*/ 0 h 70"/>
                <a:gd name="T2" fmla="*/ 0 w 92"/>
                <a:gd name="T3" fmla="*/ 0 h 70"/>
                <a:gd name="T4" fmla="*/ 0 w 92"/>
                <a:gd name="T5" fmla="*/ 0 h 70"/>
                <a:gd name="T6" fmla="*/ 0 60000 65536"/>
                <a:gd name="T7" fmla="*/ 0 60000 65536"/>
                <a:gd name="T8" fmla="*/ 0 60000 65536"/>
                <a:gd name="T9" fmla="*/ 0 w 92"/>
                <a:gd name="T10" fmla="*/ 0 h 70"/>
                <a:gd name="T11" fmla="*/ 92 w 92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" h="70">
                  <a:moveTo>
                    <a:pt x="92" y="7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Freeform 78">
              <a:extLst>
                <a:ext uri="{FF2B5EF4-FFF2-40B4-BE49-F238E27FC236}">
                  <a16:creationId xmlns:a16="http://schemas.microsoft.com/office/drawing/2014/main" id="{35EFBD97-F4DB-446C-879E-857D37F87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760"/>
              <a:ext cx="13" cy="18"/>
            </a:xfrm>
            <a:custGeom>
              <a:avLst/>
              <a:gdLst>
                <a:gd name="T0" fmla="*/ 0 w 75"/>
                <a:gd name="T1" fmla="*/ 0 h 103"/>
                <a:gd name="T2" fmla="*/ 0 w 75"/>
                <a:gd name="T3" fmla="*/ 0 h 103"/>
                <a:gd name="T4" fmla="*/ 0 w 75"/>
                <a:gd name="T5" fmla="*/ 0 h 103"/>
                <a:gd name="T6" fmla="*/ 0 60000 65536"/>
                <a:gd name="T7" fmla="*/ 0 60000 65536"/>
                <a:gd name="T8" fmla="*/ 0 60000 65536"/>
                <a:gd name="T9" fmla="*/ 0 w 75"/>
                <a:gd name="T10" fmla="*/ 0 h 103"/>
                <a:gd name="T11" fmla="*/ 75 w 75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" h="103">
                  <a:moveTo>
                    <a:pt x="75" y="10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5" name="Freeform 79">
              <a:extLst>
                <a:ext uri="{FF2B5EF4-FFF2-40B4-BE49-F238E27FC236}">
                  <a16:creationId xmlns:a16="http://schemas.microsoft.com/office/drawing/2014/main" id="{EA8BFC90-3FDD-4965-B15A-7DE3A8B99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" y="778"/>
              <a:ext cx="7" cy="19"/>
            </a:xfrm>
            <a:custGeom>
              <a:avLst/>
              <a:gdLst>
                <a:gd name="T0" fmla="*/ 0 w 44"/>
                <a:gd name="T1" fmla="*/ 0 h 119"/>
                <a:gd name="T2" fmla="*/ 0 w 44"/>
                <a:gd name="T3" fmla="*/ 0 h 119"/>
                <a:gd name="T4" fmla="*/ 0 w 44"/>
                <a:gd name="T5" fmla="*/ 0 h 119"/>
                <a:gd name="T6" fmla="*/ 0 60000 65536"/>
                <a:gd name="T7" fmla="*/ 0 60000 65536"/>
                <a:gd name="T8" fmla="*/ 0 60000 65536"/>
                <a:gd name="T9" fmla="*/ 0 w 44"/>
                <a:gd name="T10" fmla="*/ 0 h 119"/>
                <a:gd name="T11" fmla="*/ 44 w 44"/>
                <a:gd name="T12" fmla="*/ 119 h 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119">
                  <a:moveTo>
                    <a:pt x="44" y="11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Freeform 80">
              <a:extLst>
                <a:ext uri="{FF2B5EF4-FFF2-40B4-BE49-F238E27FC236}">
                  <a16:creationId xmlns:a16="http://schemas.microsoft.com/office/drawing/2014/main" id="{148B4868-F691-4484-8247-EA30C6A39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797"/>
              <a:ext cx="1" cy="19"/>
            </a:xfrm>
            <a:custGeom>
              <a:avLst/>
              <a:gdLst>
                <a:gd name="T0" fmla="*/ 0 w 5"/>
                <a:gd name="T1" fmla="*/ 0 h 109"/>
                <a:gd name="T2" fmla="*/ 0 w 5"/>
                <a:gd name="T3" fmla="*/ 0 h 109"/>
                <a:gd name="T4" fmla="*/ 0 w 5"/>
                <a:gd name="T5" fmla="*/ 0 h 109"/>
                <a:gd name="T6" fmla="*/ 0 60000 65536"/>
                <a:gd name="T7" fmla="*/ 0 60000 65536"/>
                <a:gd name="T8" fmla="*/ 0 60000 65536"/>
                <a:gd name="T9" fmla="*/ 0 w 5"/>
                <a:gd name="T10" fmla="*/ 0 h 109"/>
                <a:gd name="T11" fmla="*/ 5 w 5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09">
                  <a:moveTo>
                    <a:pt x="5" y="10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Freeform 81">
              <a:extLst>
                <a:ext uri="{FF2B5EF4-FFF2-40B4-BE49-F238E27FC236}">
                  <a16:creationId xmlns:a16="http://schemas.microsoft.com/office/drawing/2014/main" id="{B118B18F-8481-408F-8BA6-CBC0C75C3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" y="816"/>
              <a:ext cx="6" cy="16"/>
            </a:xfrm>
            <a:custGeom>
              <a:avLst/>
              <a:gdLst>
                <a:gd name="T0" fmla="*/ 0 w 34"/>
                <a:gd name="T1" fmla="*/ 0 h 101"/>
                <a:gd name="T2" fmla="*/ 0 w 34"/>
                <a:gd name="T3" fmla="*/ 0 h 101"/>
                <a:gd name="T4" fmla="*/ 0 w 34"/>
                <a:gd name="T5" fmla="*/ 0 h 101"/>
                <a:gd name="T6" fmla="*/ 0 60000 65536"/>
                <a:gd name="T7" fmla="*/ 0 60000 65536"/>
                <a:gd name="T8" fmla="*/ 0 60000 65536"/>
                <a:gd name="T9" fmla="*/ 0 w 34"/>
                <a:gd name="T10" fmla="*/ 0 h 101"/>
                <a:gd name="T11" fmla="*/ 34 w 34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01">
                  <a:moveTo>
                    <a:pt x="0" y="101"/>
                  </a:moveTo>
                  <a:lnTo>
                    <a:pt x="33" y="0"/>
                  </a:lnTo>
                  <a:lnTo>
                    <a:pt x="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8" name="Freeform 82">
              <a:extLst>
                <a:ext uri="{FF2B5EF4-FFF2-40B4-BE49-F238E27FC236}">
                  <a16:creationId xmlns:a16="http://schemas.microsoft.com/office/drawing/2014/main" id="{03316A2E-9255-4314-BCE8-C7184BD7E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832"/>
              <a:ext cx="10" cy="11"/>
            </a:xfrm>
            <a:custGeom>
              <a:avLst/>
              <a:gdLst>
                <a:gd name="T0" fmla="*/ 0 w 63"/>
                <a:gd name="T1" fmla="*/ 0 h 63"/>
                <a:gd name="T2" fmla="*/ 0 w 63"/>
                <a:gd name="T3" fmla="*/ 0 h 63"/>
                <a:gd name="T4" fmla="*/ 0 w 63"/>
                <a:gd name="T5" fmla="*/ 0 h 63"/>
                <a:gd name="T6" fmla="*/ 0 60000 65536"/>
                <a:gd name="T7" fmla="*/ 0 60000 65536"/>
                <a:gd name="T8" fmla="*/ 0 60000 65536"/>
                <a:gd name="T9" fmla="*/ 0 w 63"/>
                <a:gd name="T10" fmla="*/ 0 h 63"/>
                <a:gd name="T11" fmla="*/ 63 w 63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" h="63">
                  <a:moveTo>
                    <a:pt x="0" y="63"/>
                  </a:moveTo>
                  <a:lnTo>
                    <a:pt x="62" y="0"/>
                  </a:lnTo>
                  <a:lnTo>
                    <a:pt x="6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Freeform 83">
              <a:extLst>
                <a:ext uri="{FF2B5EF4-FFF2-40B4-BE49-F238E27FC236}">
                  <a16:creationId xmlns:a16="http://schemas.microsoft.com/office/drawing/2014/main" id="{8C53C980-052E-4164-A221-A9B0F26B8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" y="746"/>
              <a:ext cx="44" cy="20"/>
            </a:xfrm>
            <a:custGeom>
              <a:avLst/>
              <a:gdLst>
                <a:gd name="T0" fmla="*/ 0 w 263"/>
                <a:gd name="T1" fmla="*/ 0 h 119"/>
                <a:gd name="T2" fmla="*/ 0 w 263"/>
                <a:gd name="T3" fmla="*/ 0 h 119"/>
                <a:gd name="T4" fmla="*/ 0 w 263"/>
                <a:gd name="T5" fmla="*/ 0 h 119"/>
                <a:gd name="T6" fmla="*/ 0 w 263"/>
                <a:gd name="T7" fmla="*/ 0 h 119"/>
                <a:gd name="T8" fmla="*/ 0 w 263"/>
                <a:gd name="T9" fmla="*/ 0 h 119"/>
                <a:gd name="T10" fmla="*/ 0 w 263"/>
                <a:gd name="T11" fmla="*/ 0 h 119"/>
                <a:gd name="T12" fmla="*/ 0 w 263"/>
                <a:gd name="T13" fmla="*/ 0 h 119"/>
                <a:gd name="T14" fmla="*/ 0 w 263"/>
                <a:gd name="T15" fmla="*/ 0 h 119"/>
                <a:gd name="T16" fmla="*/ 0 w 263"/>
                <a:gd name="T17" fmla="*/ 0 h 119"/>
                <a:gd name="T18" fmla="*/ 0 w 263"/>
                <a:gd name="T19" fmla="*/ 0 h 119"/>
                <a:gd name="T20" fmla="*/ 0 w 263"/>
                <a:gd name="T21" fmla="*/ 0 h 119"/>
                <a:gd name="T22" fmla="*/ 0 w 263"/>
                <a:gd name="T23" fmla="*/ 0 h 119"/>
                <a:gd name="T24" fmla="*/ 0 w 263"/>
                <a:gd name="T25" fmla="*/ 0 h 119"/>
                <a:gd name="T26" fmla="*/ 0 w 263"/>
                <a:gd name="T27" fmla="*/ 0 h 119"/>
                <a:gd name="T28" fmla="*/ 0 w 263"/>
                <a:gd name="T29" fmla="*/ 0 h 119"/>
                <a:gd name="T30" fmla="*/ 0 w 263"/>
                <a:gd name="T31" fmla="*/ 0 h 119"/>
                <a:gd name="T32" fmla="*/ 0 w 263"/>
                <a:gd name="T33" fmla="*/ 0 h 119"/>
                <a:gd name="T34" fmla="*/ 0 w 263"/>
                <a:gd name="T35" fmla="*/ 0 h 119"/>
                <a:gd name="T36" fmla="*/ 0 w 263"/>
                <a:gd name="T37" fmla="*/ 0 h 119"/>
                <a:gd name="T38" fmla="*/ 0 w 263"/>
                <a:gd name="T39" fmla="*/ 0 h 119"/>
                <a:gd name="T40" fmla="*/ 0 w 263"/>
                <a:gd name="T41" fmla="*/ 0 h 119"/>
                <a:gd name="T42" fmla="*/ 0 w 263"/>
                <a:gd name="T43" fmla="*/ 0 h 119"/>
                <a:gd name="T44" fmla="*/ 0 w 263"/>
                <a:gd name="T45" fmla="*/ 0 h 119"/>
                <a:gd name="T46" fmla="*/ 0 w 263"/>
                <a:gd name="T47" fmla="*/ 0 h 119"/>
                <a:gd name="T48" fmla="*/ 0 w 263"/>
                <a:gd name="T49" fmla="*/ 0 h 119"/>
                <a:gd name="T50" fmla="*/ 0 w 263"/>
                <a:gd name="T51" fmla="*/ 0 h 119"/>
                <a:gd name="T52" fmla="*/ 0 w 263"/>
                <a:gd name="T53" fmla="*/ 0 h 119"/>
                <a:gd name="T54" fmla="*/ 0 w 263"/>
                <a:gd name="T55" fmla="*/ 0 h 119"/>
                <a:gd name="T56" fmla="*/ 0 w 263"/>
                <a:gd name="T57" fmla="*/ 0 h 119"/>
                <a:gd name="T58" fmla="*/ 0 w 263"/>
                <a:gd name="T59" fmla="*/ 0 h 119"/>
                <a:gd name="T60" fmla="*/ 0 w 263"/>
                <a:gd name="T61" fmla="*/ 0 h 119"/>
                <a:gd name="T62" fmla="*/ 0 w 263"/>
                <a:gd name="T63" fmla="*/ 0 h 119"/>
                <a:gd name="T64" fmla="*/ 0 w 263"/>
                <a:gd name="T65" fmla="*/ 0 h 119"/>
                <a:gd name="T66" fmla="*/ 0 w 263"/>
                <a:gd name="T67" fmla="*/ 0 h 119"/>
                <a:gd name="T68" fmla="*/ 0 w 263"/>
                <a:gd name="T69" fmla="*/ 0 h 119"/>
                <a:gd name="T70" fmla="*/ 0 w 263"/>
                <a:gd name="T71" fmla="*/ 0 h 119"/>
                <a:gd name="T72" fmla="*/ 0 w 263"/>
                <a:gd name="T73" fmla="*/ 0 h 119"/>
                <a:gd name="T74" fmla="*/ 0 w 263"/>
                <a:gd name="T75" fmla="*/ 0 h 119"/>
                <a:gd name="T76" fmla="*/ 0 w 263"/>
                <a:gd name="T77" fmla="*/ 0 h 119"/>
                <a:gd name="T78" fmla="*/ 0 w 263"/>
                <a:gd name="T79" fmla="*/ 0 h 119"/>
                <a:gd name="T80" fmla="*/ 0 w 263"/>
                <a:gd name="T81" fmla="*/ 0 h 119"/>
                <a:gd name="T82" fmla="*/ 0 w 263"/>
                <a:gd name="T83" fmla="*/ 0 h 119"/>
                <a:gd name="T84" fmla="*/ 0 w 263"/>
                <a:gd name="T85" fmla="*/ 0 h 119"/>
                <a:gd name="T86" fmla="*/ 0 w 263"/>
                <a:gd name="T87" fmla="*/ 0 h 119"/>
                <a:gd name="T88" fmla="*/ 0 w 263"/>
                <a:gd name="T89" fmla="*/ 0 h 119"/>
                <a:gd name="T90" fmla="*/ 0 w 263"/>
                <a:gd name="T91" fmla="*/ 0 h 119"/>
                <a:gd name="T92" fmla="*/ 0 w 263"/>
                <a:gd name="T93" fmla="*/ 0 h 119"/>
                <a:gd name="T94" fmla="*/ 0 w 263"/>
                <a:gd name="T95" fmla="*/ 0 h 11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63"/>
                <a:gd name="T145" fmla="*/ 0 h 119"/>
                <a:gd name="T146" fmla="*/ 263 w 263"/>
                <a:gd name="T147" fmla="*/ 119 h 11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63" h="119">
                  <a:moveTo>
                    <a:pt x="263" y="75"/>
                  </a:moveTo>
                  <a:lnTo>
                    <a:pt x="260" y="81"/>
                  </a:lnTo>
                  <a:lnTo>
                    <a:pt x="256" y="86"/>
                  </a:lnTo>
                  <a:lnTo>
                    <a:pt x="252" y="90"/>
                  </a:lnTo>
                  <a:lnTo>
                    <a:pt x="248" y="95"/>
                  </a:lnTo>
                  <a:lnTo>
                    <a:pt x="244" y="99"/>
                  </a:lnTo>
                  <a:lnTo>
                    <a:pt x="240" y="102"/>
                  </a:lnTo>
                  <a:lnTo>
                    <a:pt x="235" y="105"/>
                  </a:lnTo>
                  <a:lnTo>
                    <a:pt x="230" y="108"/>
                  </a:lnTo>
                  <a:lnTo>
                    <a:pt x="225" y="111"/>
                  </a:lnTo>
                  <a:lnTo>
                    <a:pt x="221" y="114"/>
                  </a:lnTo>
                  <a:lnTo>
                    <a:pt x="216" y="115"/>
                  </a:lnTo>
                  <a:lnTo>
                    <a:pt x="211" y="117"/>
                  </a:lnTo>
                  <a:lnTo>
                    <a:pt x="206" y="118"/>
                  </a:lnTo>
                  <a:lnTo>
                    <a:pt x="201" y="118"/>
                  </a:lnTo>
                  <a:lnTo>
                    <a:pt x="194" y="119"/>
                  </a:lnTo>
                  <a:lnTo>
                    <a:pt x="189" y="119"/>
                  </a:lnTo>
                  <a:lnTo>
                    <a:pt x="184" y="118"/>
                  </a:lnTo>
                  <a:lnTo>
                    <a:pt x="178" y="118"/>
                  </a:lnTo>
                  <a:lnTo>
                    <a:pt x="173" y="116"/>
                  </a:lnTo>
                  <a:lnTo>
                    <a:pt x="167" y="115"/>
                  </a:lnTo>
                  <a:lnTo>
                    <a:pt x="161" y="112"/>
                  </a:lnTo>
                  <a:lnTo>
                    <a:pt x="154" y="110"/>
                  </a:lnTo>
                  <a:lnTo>
                    <a:pt x="149" y="108"/>
                  </a:lnTo>
                  <a:lnTo>
                    <a:pt x="143" y="106"/>
                  </a:lnTo>
                  <a:lnTo>
                    <a:pt x="137" y="103"/>
                  </a:lnTo>
                  <a:lnTo>
                    <a:pt x="131" y="100"/>
                  </a:lnTo>
                  <a:lnTo>
                    <a:pt x="125" y="97"/>
                  </a:lnTo>
                  <a:lnTo>
                    <a:pt x="118" y="93"/>
                  </a:lnTo>
                  <a:lnTo>
                    <a:pt x="112" y="90"/>
                  </a:lnTo>
                  <a:lnTo>
                    <a:pt x="105" y="86"/>
                  </a:lnTo>
                  <a:lnTo>
                    <a:pt x="99" y="82"/>
                  </a:lnTo>
                  <a:lnTo>
                    <a:pt x="93" y="78"/>
                  </a:lnTo>
                  <a:lnTo>
                    <a:pt x="86" y="72"/>
                  </a:lnTo>
                  <a:lnTo>
                    <a:pt x="80" y="68"/>
                  </a:lnTo>
                  <a:lnTo>
                    <a:pt x="73" y="63"/>
                  </a:lnTo>
                  <a:lnTo>
                    <a:pt x="67" y="58"/>
                  </a:lnTo>
                  <a:lnTo>
                    <a:pt x="61" y="54"/>
                  </a:lnTo>
                  <a:lnTo>
                    <a:pt x="55" y="49"/>
                  </a:lnTo>
                  <a:lnTo>
                    <a:pt x="48" y="44"/>
                  </a:lnTo>
                  <a:lnTo>
                    <a:pt x="42" y="38"/>
                  </a:lnTo>
                  <a:lnTo>
                    <a:pt x="36" y="32"/>
                  </a:lnTo>
                  <a:lnTo>
                    <a:pt x="30" y="27"/>
                  </a:lnTo>
                  <a:lnTo>
                    <a:pt x="24" y="22"/>
                  </a:lnTo>
                  <a:lnTo>
                    <a:pt x="18" y="17"/>
                  </a:lnTo>
                  <a:lnTo>
                    <a:pt x="11" y="12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0" name="Freeform 84">
              <a:extLst>
                <a:ext uri="{FF2B5EF4-FFF2-40B4-BE49-F238E27FC236}">
                  <a16:creationId xmlns:a16="http://schemas.microsoft.com/office/drawing/2014/main" id="{1882B1C7-BCF9-47F1-83DF-55BDCB0E0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723"/>
              <a:ext cx="14" cy="23"/>
            </a:xfrm>
            <a:custGeom>
              <a:avLst/>
              <a:gdLst>
                <a:gd name="T0" fmla="*/ 0 w 87"/>
                <a:gd name="T1" fmla="*/ 0 h 141"/>
                <a:gd name="T2" fmla="*/ 0 w 87"/>
                <a:gd name="T3" fmla="*/ 0 h 141"/>
                <a:gd name="T4" fmla="*/ 0 w 87"/>
                <a:gd name="T5" fmla="*/ 0 h 141"/>
                <a:gd name="T6" fmla="*/ 0 w 87"/>
                <a:gd name="T7" fmla="*/ 0 h 141"/>
                <a:gd name="T8" fmla="*/ 0 w 87"/>
                <a:gd name="T9" fmla="*/ 0 h 141"/>
                <a:gd name="T10" fmla="*/ 0 w 87"/>
                <a:gd name="T11" fmla="*/ 0 h 141"/>
                <a:gd name="T12" fmla="*/ 0 w 87"/>
                <a:gd name="T13" fmla="*/ 0 h 141"/>
                <a:gd name="T14" fmla="*/ 0 w 87"/>
                <a:gd name="T15" fmla="*/ 0 h 141"/>
                <a:gd name="T16" fmla="*/ 0 w 87"/>
                <a:gd name="T17" fmla="*/ 0 h 141"/>
                <a:gd name="T18" fmla="*/ 0 w 87"/>
                <a:gd name="T19" fmla="*/ 0 h 141"/>
                <a:gd name="T20" fmla="*/ 0 w 87"/>
                <a:gd name="T21" fmla="*/ 0 h 141"/>
                <a:gd name="T22" fmla="*/ 0 w 87"/>
                <a:gd name="T23" fmla="*/ 0 h 141"/>
                <a:gd name="T24" fmla="*/ 0 w 87"/>
                <a:gd name="T25" fmla="*/ 0 h 141"/>
                <a:gd name="T26" fmla="*/ 0 w 87"/>
                <a:gd name="T27" fmla="*/ 0 h 141"/>
                <a:gd name="T28" fmla="*/ 0 w 87"/>
                <a:gd name="T29" fmla="*/ 0 h 141"/>
                <a:gd name="T30" fmla="*/ 0 w 87"/>
                <a:gd name="T31" fmla="*/ 0 h 141"/>
                <a:gd name="T32" fmla="*/ 0 w 87"/>
                <a:gd name="T33" fmla="*/ 0 h 141"/>
                <a:gd name="T34" fmla="*/ 0 w 87"/>
                <a:gd name="T35" fmla="*/ 0 h 141"/>
                <a:gd name="T36" fmla="*/ 0 w 87"/>
                <a:gd name="T37" fmla="*/ 0 h 141"/>
                <a:gd name="T38" fmla="*/ 0 w 87"/>
                <a:gd name="T39" fmla="*/ 0 h 141"/>
                <a:gd name="T40" fmla="*/ 0 w 87"/>
                <a:gd name="T41" fmla="*/ 0 h 141"/>
                <a:gd name="T42" fmla="*/ 0 w 87"/>
                <a:gd name="T43" fmla="*/ 0 h 141"/>
                <a:gd name="T44" fmla="*/ 0 w 87"/>
                <a:gd name="T45" fmla="*/ 0 h 141"/>
                <a:gd name="T46" fmla="*/ 0 w 87"/>
                <a:gd name="T47" fmla="*/ 0 h 141"/>
                <a:gd name="T48" fmla="*/ 0 w 87"/>
                <a:gd name="T49" fmla="*/ 0 h 141"/>
                <a:gd name="T50" fmla="*/ 0 w 87"/>
                <a:gd name="T51" fmla="*/ 0 h 141"/>
                <a:gd name="T52" fmla="*/ 0 w 87"/>
                <a:gd name="T53" fmla="*/ 0 h 141"/>
                <a:gd name="T54" fmla="*/ 0 w 87"/>
                <a:gd name="T55" fmla="*/ 0 h 141"/>
                <a:gd name="T56" fmla="*/ 0 w 87"/>
                <a:gd name="T57" fmla="*/ 0 h 141"/>
                <a:gd name="T58" fmla="*/ 0 w 87"/>
                <a:gd name="T59" fmla="*/ 0 h 141"/>
                <a:gd name="T60" fmla="*/ 0 w 87"/>
                <a:gd name="T61" fmla="*/ 0 h 141"/>
                <a:gd name="T62" fmla="*/ 0 w 87"/>
                <a:gd name="T63" fmla="*/ 0 h 141"/>
                <a:gd name="T64" fmla="*/ 0 w 87"/>
                <a:gd name="T65" fmla="*/ 0 h 141"/>
                <a:gd name="T66" fmla="*/ 0 w 87"/>
                <a:gd name="T67" fmla="*/ 0 h 141"/>
                <a:gd name="T68" fmla="*/ 0 w 87"/>
                <a:gd name="T69" fmla="*/ 0 h 141"/>
                <a:gd name="T70" fmla="*/ 0 w 87"/>
                <a:gd name="T71" fmla="*/ 0 h 141"/>
                <a:gd name="T72" fmla="*/ 0 w 87"/>
                <a:gd name="T73" fmla="*/ 0 h 141"/>
                <a:gd name="T74" fmla="*/ 0 w 87"/>
                <a:gd name="T75" fmla="*/ 0 h 141"/>
                <a:gd name="T76" fmla="*/ 0 w 87"/>
                <a:gd name="T77" fmla="*/ 0 h 141"/>
                <a:gd name="T78" fmla="*/ 0 w 87"/>
                <a:gd name="T79" fmla="*/ 0 h 141"/>
                <a:gd name="T80" fmla="*/ 0 w 87"/>
                <a:gd name="T81" fmla="*/ 0 h 141"/>
                <a:gd name="T82" fmla="*/ 0 w 87"/>
                <a:gd name="T83" fmla="*/ 0 h 141"/>
                <a:gd name="T84" fmla="*/ 0 w 87"/>
                <a:gd name="T85" fmla="*/ 0 h 141"/>
                <a:gd name="T86" fmla="*/ 0 w 87"/>
                <a:gd name="T87" fmla="*/ 0 h 141"/>
                <a:gd name="T88" fmla="*/ 0 w 87"/>
                <a:gd name="T89" fmla="*/ 0 h 141"/>
                <a:gd name="T90" fmla="*/ 0 w 87"/>
                <a:gd name="T91" fmla="*/ 0 h 141"/>
                <a:gd name="T92" fmla="*/ 0 w 87"/>
                <a:gd name="T93" fmla="*/ 0 h 141"/>
                <a:gd name="T94" fmla="*/ 0 w 87"/>
                <a:gd name="T95" fmla="*/ 0 h 14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"/>
                <a:gd name="T145" fmla="*/ 0 h 141"/>
                <a:gd name="T146" fmla="*/ 87 w 87"/>
                <a:gd name="T147" fmla="*/ 141 h 14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" h="141">
                  <a:moveTo>
                    <a:pt x="87" y="141"/>
                  </a:moveTo>
                  <a:lnTo>
                    <a:pt x="83" y="138"/>
                  </a:lnTo>
                  <a:lnTo>
                    <a:pt x="79" y="134"/>
                  </a:lnTo>
                  <a:lnTo>
                    <a:pt x="75" y="130"/>
                  </a:lnTo>
                  <a:lnTo>
                    <a:pt x="72" y="127"/>
                  </a:lnTo>
                  <a:lnTo>
                    <a:pt x="68" y="123"/>
                  </a:lnTo>
                  <a:lnTo>
                    <a:pt x="64" y="120"/>
                  </a:lnTo>
                  <a:lnTo>
                    <a:pt x="60" y="116"/>
                  </a:lnTo>
                  <a:lnTo>
                    <a:pt x="57" y="113"/>
                  </a:lnTo>
                  <a:lnTo>
                    <a:pt x="54" y="109"/>
                  </a:lnTo>
                  <a:lnTo>
                    <a:pt x="50" y="105"/>
                  </a:lnTo>
                  <a:lnTo>
                    <a:pt x="47" y="102"/>
                  </a:lnTo>
                  <a:lnTo>
                    <a:pt x="44" y="98"/>
                  </a:lnTo>
                  <a:lnTo>
                    <a:pt x="41" y="95"/>
                  </a:lnTo>
                  <a:lnTo>
                    <a:pt x="38" y="92"/>
                  </a:lnTo>
                  <a:lnTo>
                    <a:pt x="36" y="88"/>
                  </a:lnTo>
                  <a:lnTo>
                    <a:pt x="33" y="85"/>
                  </a:lnTo>
                  <a:lnTo>
                    <a:pt x="30" y="82"/>
                  </a:lnTo>
                  <a:lnTo>
                    <a:pt x="27" y="79"/>
                  </a:lnTo>
                  <a:lnTo>
                    <a:pt x="24" y="75"/>
                  </a:lnTo>
                  <a:lnTo>
                    <a:pt x="22" y="72"/>
                  </a:lnTo>
                  <a:lnTo>
                    <a:pt x="20" y="68"/>
                  </a:lnTo>
                  <a:lnTo>
                    <a:pt x="18" y="65"/>
                  </a:lnTo>
                  <a:lnTo>
                    <a:pt x="15" y="62"/>
                  </a:lnTo>
                  <a:lnTo>
                    <a:pt x="14" y="59"/>
                  </a:lnTo>
                  <a:lnTo>
                    <a:pt x="12" y="56"/>
                  </a:lnTo>
                  <a:lnTo>
                    <a:pt x="10" y="53"/>
                  </a:lnTo>
                  <a:lnTo>
                    <a:pt x="9" y="51"/>
                  </a:lnTo>
                  <a:lnTo>
                    <a:pt x="7" y="48"/>
                  </a:lnTo>
                  <a:lnTo>
                    <a:pt x="6" y="45"/>
                  </a:lnTo>
                  <a:lnTo>
                    <a:pt x="5" y="42"/>
                  </a:lnTo>
                  <a:lnTo>
                    <a:pt x="4" y="40"/>
                  </a:lnTo>
                  <a:lnTo>
                    <a:pt x="3" y="37"/>
                  </a:lnTo>
                  <a:lnTo>
                    <a:pt x="2" y="33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Freeform 85">
              <a:extLst>
                <a:ext uri="{FF2B5EF4-FFF2-40B4-BE49-F238E27FC236}">
                  <a16:creationId xmlns:a16="http://schemas.microsoft.com/office/drawing/2014/main" id="{9F3DCC9F-AD33-49B1-A944-FA98AACF2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" y="721"/>
              <a:ext cx="1" cy="2"/>
            </a:xfrm>
            <a:custGeom>
              <a:avLst/>
              <a:gdLst>
                <a:gd name="T0" fmla="*/ 0 w 6"/>
                <a:gd name="T1" fmla="*/ 0 h 9"/>
                <a:gd name="T2" fmla="*/ 0 w 6"/>
                <a:gd name="T3" fmla="*/ 0 h 9"/>
                <a:gd name="T4" fmla="*/ 0 w 6"/>
                <a:gd name="T5" fmla="*/ 0 h 9"/>
                <a:gd name="T6" fmla="*/ 0 60000 65536"/>
                <a:gd name="T7" fmla="*/ 0 60000 65536"/>
                <a:gd name="T8" fmla="*/ 0 60000 65536"/>
                <a:gd name="T9" fmla="*/ 0 w 6"/>
                <a:gd name="T10" fmla="*/ 0 h 9"/>
                <a:gd name="T11" fmla="*/ 6 w 6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9">
                  <a:moveTo>
                    <a:pt x="0" y="0"/>
                  </a:moveTo>
                  <a:lnTo>
                    <a:pt x="5" y="9"/>
                  </a:lnTo>
                  <a:lnTo>
                    <a:pt x="6" y="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Freeform 86">
              <a:extLst>
                <a:ext uri="{FF2B5EF4-FFF2-40B4-BE49-F238E27FC236}">
                  <a16:creationId xmlns:a16="http://schemas.microsoft.com/office/drawing/2014/main" id="{F125C89E-A9BE-409C-AD3E-EC96A931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" y="718"/>
              <a:ext cx="1" cy="3"/>
            </a:xfrm>
            <a:custGeom>
              <a:avLst/>
              <a:gdLst>
                <a:gd name="T0" fmla="*/ 0 w 4"/>
                <a:gd name="T1" fmla="*/ 0 h 18"/>
                <a:gd name="T2" fmla="*/ 0 w 4"/>
                <a:gd name="T3" fmla="*/ 0 h 18"/>
                <a:gd name="T4" fmla="*/ 0 w 4"/>
                <a:gd name="T5" fmla="*/ 0 h 18"/>
                <a:gd name="T6" fmla="*/ 0 60000 65536"/>
                <a:gd name="T7" fmla="*/ 0 60000 65536"/>
                <a:gd name="T8" fmla="*/ 0 60000 65536"/>
                <a:gd name="T9" fmla="*/ 0 w 4"/>
                <a:gd name="T10" fmla="*/ 0 h 18"/>
                <a:gd name="T11" fmla="*/ 4 w 4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18">
                  <a:moveTo>
                    <a:pt x="4" y="0"/>
                  </a:moveTo>
                  <a:lnTo>
                    <a:pt x="0" y="18"/>
                  </a:lnTo>
                  <a:lnTo>
                    <a:pt x="1" y="1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3" name="Freeform 87">
              <a:extLst>
                <a:ext uri="{FF2B5EF4-FFF2-40B4-BE49-F238E27FC236}">
                  <a16:creationId xmlns:a16="http://schemas.microsoft.com/office/drawing/2014/main" id="{904873F8-4686-498E-BB04-B0AED76AE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" y="715"/>
              <a:ext cx="2" cy="3"/>
            </a:xfrm>
            <a:custGeom>
              <a:avLst/>
              <a:gdLst>
                <a:gd name="T0" fmla="*/ 0 w 7"/>
                <a:gd name="T1" fmla="*/ 0 h 19"/>
                <a:gd name="T2" fmla="*/ 0 w 7"/>
                <a:gd name="T3" fmla="*/ 0 h 19"/>
                <a:gd name="T4" fmla="*/ 0 w 7"/>
                <a:gd name="T5" fmla="*/ 0 h 19"/>
                <a:gd name="T6" fmla="*/ 0 60000 65536"/>
                <a:gd name="T7" fmla="*/ 0 60000 65536"/>
                <a:gd name="T8" fmla="*/ 0 60000 65536"/>
                <a:gd name="T9" fmla="*/ 0 w 7"/>
                <a:gd name="T10" fmla="*/ 0 h 19"/>
                <a:gd name="T11" fmla="*/ 7 w 7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9">
                  <a:moveTo>
                    <a:pt x="7" y="0"/>
                  </a:moveTo>
                  <a:lnTo>
                    <a:pt x="0" y="19"/>
                  </a:lnTo>
                  <a:lnTo>
                    <a:pt x="1" y="1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4" name="Freeform 88">
              <a:extLst>
                <a:ext uri="{FF2B5EF4-FFF2-40B4-BE49-F238E27FC236}">
                  <a16:creationId xmlns:a16="http://schemas.microsoft.com/office/drawing/2014/main" id="{FCD0F825-D0F1-4E2B-A31F-CC876F22F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" y="710"/>
              <a:ext cx="2" cy="5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0 h 30"/>
                <a:gd name="T4" fmla="*/ 0 w 16"/>
                <a:gd name="T5" fmla="*/ 0 h 30"/>
                <a:gd name="T6" fmla="*/ 0 60000 65536"/>
                <a:gd name="T7" fmla="*/ 0 60000 65536"/>
                <a:gd name="T8" fmla="*/ 0 60000 65536"/>
                <a:gd name="T9" fmla="*/ 0 w 16"/>
                <a:gd name="T10" fmla="*/ 0 h 30"/>
                <a:gd name="T11" fmla="*/ 16 w 16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30">
                  <a:moveTo>
                    <a:pt x="16" y="0"/>
                  </a:moveTo>
                  <a:lnTo>
                    <a:pt x="0" y="30"/>
                  </a:lnTo>
                  <a:lnTo>
                    <a:pt x="1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5" name="Freeform 89">
              <a:extLst>
                <a:ext uri="{FF2B5EF4-FFF2-40B4-BE49-F238E27FC236}">
                  <a16:creationId xmlns:a16="http://schemas.microsoft.com/office/drawing/2014/main" id="{9939AF45-9243-4801-A874-0F9ABE1D6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794"/>
              <a:ext cx="78" cy="49"/>
            </a:xfrm>
            <a:custGeom>
              <a:avLst/>
              <a:gdLst>
                <a:gd name="T0" fmla="*/ 0 w 468"/>
                <a:gd name="T1" fmla="*/ 0 h 294"/>
                <a:gd name="T2" fmla="*/ 0 w 468"/>
                <a:gd name="T3" fmla="*/ 0 h 294"/>
                <a:gd name="T4" fmla="*/ 0 w 468"/>
                <a:gd name="T5" fmla="*/ 0 h 294"/>
                <a:gd name="T6" fmla="*/ 0 60000 65536"/>
                <a:gd name="T7" fmla="*/ 0 60000 65536"/>
                <a:gd name="T8" fmla="*/ 0 60000 65536"/>
                <a:gd name="T9" fmla="*/ 0 w 468"/>
                <a:gd name="T10" fmla="*/ 0 h 294"/>
                <a:gd name="T11" fmla="*/ 468 w 468"/>
                <a:gd name="T12" fmla="*/ 294 h 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8" h="294">
                  <a:moveTo>
                    <a:pt x="0" y="294"/>
                  </a:moveTo>
                  <a:lnTo>
                    <a:pt x="467" y="0"/>
                  </a:lnTo>
                  <a:lnTo>
                    <a:pt x="46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6" name="Freeform 90">
              <a:extLst>
                <a:ext uri="{FF2B5EF4-FFF2-40B4-BE49-F238E27FC236}">
                  <a16:creationId xmlns:a16="http://schemas.microsoft.com/office/drawing/2014/main" id="{9CE6ADF0-5D10-4074-89C2-8198CE0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1" y="702"/>
              <a:ext cx="69" cy="43"/>
            </a:xfrm>
            <a:custGeom>
              <a:avLst/>
              <a:gdLst>
                <a:gd name="T0" fmla="*/ 0 w 415"/>
                <a:gd name="T1" fmla="*/ 0 h 261"/>
                <a:gd name="T2" fmla="*/ 0 w 415"/>
                <a:gd name="T3" fmla="*/ 0 h 261"/>
                <a:gd name="T4" fmla="*/ 0 w 415"/>
                <a:gd name="T5" fmla="*/ 0 h 261"/>
                <a:gd name="T6" fmla="*/ 0 60000 65536"/>
                <a:gd name="T7" fmla="*/ 0 60000 65536"/>
                <a:gd name="T8" fmla="*/ 0 60000 65536"/>
                <a:gd name="T9" fmla="*/ 0 w 415"/>
                <a:gd name="T10" fmla="*/ 0 h 261"/>
                <a:gd name="T11" fmla="*/ 415 w 415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" h="261">
                  <a:moveTo>
                    <a:pt x="0" y="261"/>
                  </a:moveTo>
                  <a:lnTo>
                    <a:pt x="414" y="0"/>
                  </a:lnTo>
                  <a:lnTo>
                    <a:pt x="4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7" name="Freeform 91">
              <a:extLst>
                <a:ext uri="{FF2B5EF4-FFF2-40B4-BE49-F238E27FC236}">
                  <a16:creationId xmlns:a16="http://schemas.microsoft.com/office/drawing/2014/main" id="{CFBE0135-A9F9-4F18-AB99-14B2072F5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679"/>
              <a:ext cx="27" cy="44"/>
            </a:xfrm>
            <a:custGeom>
              <a:avLst/>
              <a:gdLst>
                <a:gd name="T0" fmla="*/ 0 w 164"/>
                <a:gd name="T1" fmla="*/ 0 h 261"/>
                <a:gd name="T2" fmla="*/ 0 w 164"/>
                <a:gd name="T3" fmla="*/ 0 h 261"/>
                <a:gd name="T4" fmla="*/ 0 w 164"/>
                <a:gd name="T5" fmla="*/ 0 h 261"/>
                <a:gd name="T6" fmla="*/ 0 60000 65536"/>
                <a:gd name="T7" fmla="*/ 0 60000 65536"/>
                <a:gd name="T8" fmla="*/ 0 60000 65536"/>
                <a:gd name="T9" fmla="*/ 0 w 164"/>
                <a:gd name="T10" fmla="*/ 0 h 261"/>
                <a:gd name="T11" fmla="*/ 164 w 164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4" h="261">
                  <a:moveTo>
                    <a:pt x="164" y="0"/>
                  </a:moveTo>
                  <a:lnTo>
                    <a:pt x="0" y="261"/>
                  </a:lnTo>
                  <a:lnTo>
                    <a:pt x="1" y="26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8" name="Freeform 92">
              <a:extLst>
                <a:ext uri="{FF2B5EF4-FFF2-40B4-BE49-F238E27FC236}">
                  <a16:creationId xmlns:a16="http://schemas.microsoft.com/office/drawing/2014/main" id="{0C876851-D448-4E5F-9EAE-0F13759BE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" y="728"/>
              <a:ext cx="19" cy="31"/>
            </a:xfrm>
            <a:custGeom>
              <a:avLst/>
              <a:gdLst>
                <a:gd name="T0" fmla="*/ 0 w 115"/>
                <a:gd name="T1" fmla="*/ 0 h 184"/>
                <a:gd name="T2" fmla="*/ 0 w 115"/>
                <a:gd name="T3" fmla="*/ 0 h 184"/>
                <a:gd name="T4" fmla="*/ 0 w 115"/>
                <a:gd name="T5" fmla="*/ 0 h 184"/>
                <a:gd name="T6" fmla="*/ 0 60000 65536"/>
                <a:gd name="T7" fmla="*/ 0 60000 65536"/>
                <a:gd name="T8" fmla="*/ 0 60000 65536"/>
                <a:gd name="T9" fmla="*/ 0 w 115"/>
                <a:gd name="T10" fmla="*/ 0 h 184"/>
                <a:gd name="T11" fmla="*/ 115 w 115"/>
                <a:gd name="T12" fmla="*/ 184 h 1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184">
                  <a:moveTo>
                    <a:pt x="115" y="0"/>
                  </a:moveTo>
                  <a:lnTo>
                    <a:pt x="0" y="184"/>
                  </a:lnTo>
                  <a:lnTo>
                    <a:pt x="1" y="18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9" name="Freeform 93">
              <a:extLst>
                <a:ext uri="{FF2B5EF4-FFF2-40B4-BE49-F238E27FC236}">
                  <a16:creationId xmlns:a16="http://schemas.microsoft.com/office/drawing/2014/main" id="{732629D8-3C10-4E29-8228-81E76C8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" y="722"/>
              <a:ext cx="1" cy="1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0"/>
                <a:gd name="T17" fmla="*/ 11 w 11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0">
                  <a:moveTo>
                    <a:pt x="11" y="10"/>
                  </a:moveTo>
                  <a:lnTo>
                    <a:pt x="7" y="6"/>
                  </a:lnTo>
                  <a:lnTo>
                    <a:pt x="3" y="2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0" name="Freeform 94">
              <a:extLst>
                <a:ext uri="{FF2B5EF4-FFF2-40B4-BE49-F238E27FC236}">
                  <a16:creationId xmlns:a16="http://schemas.microsoft.com/office/drawing/2014/main" id="{6D812981-583F-4561-A1D3-840BE70E1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3" y="654"/>
              <a:ext cx="91" cy="28"/>
            </a:xfrm>
            <a:custGeom>
              <a:avLst/>
              <a:gdLst>
                <a:gd name="T0" fmla="*/ 0 w 546"/>
                <a:gd name="T1" fmla="*/ 0 h 166"/>
                <a:gd name="T2" fmla="*/ 0 w 546"/>
                <a:gd name="T3" fmla="*/ 0 h 166"/>
                <a:gd name="T4" fmla="*/ 0 w 546"/>
                <a:gd name="T5" fmla="*/ 0 h 166"/>
                <a:gd name="T6" fmla="*/ 0 w 546"/>
                <a:gd name="T7" fmla="*/ 0 h 166"/>
                <a:gd name="T8" fmla="*/ 0 w 546"/>
                <a:gd name="T9" fmla="*/ 0 h 166"/>
                <a:gd name="T10" fmla="*/ 0 w 546"/>
                <a:gd name="T11" fmla="*/ 0 h 166"/>
                <a:gd name="T12" fmla="*/ 0 w 546"/>
                <a:gd name="T13" fmla="*/ 0 h 166"/>
                <a:gd name="T14" fmla="*/ 0 w 546"/>
                <a:gd name="T15" fmla="*/ 0 h 166"/>
                <a:gd name="T16" fmla="*/ 0 w 546"/>
                <a:gd name="T17" fmla="*/ 0 h 166"/>
                <a:gd name="T18" fmla="*/ 0 w 546"/>
                <a:gd name="T19" fmla="*/ 0 h 166"/>
                <a:gd name="T20" fmla="*/ 0 w 546"/>
                <a:gd name="T21" fmla="*/ 0 h 166"/>
                <a:gd name="T22" fmla="*/ 0 w 546"/>
                <a:gd name="T23" fmla="*/ 0 h 166"/>
                <a:gd name="T24" fmla="*/ 0 w 546"/>
                <a:gd name="T25" fmla="*/ 0 h 166"/>
                <a:gd name="T26" fmla="*/ 0 w 546"/>
                <a:gd name="T27" fmla="*/ 0 h 1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46"/>
                <a:gd name="T43" fmla="*/ 0 h 166"/>
                <a:gd name="T44" fmla="*/ 546 w 546"/>
                <a:gd name="T45" fmla="*/ 166 h 16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46" h="166">
                  <a:moveTo>
                    <a:pt x="546" y="110"/>
                  </a:moveTo>
                  <a:lnTo>
                    <a:pt x="510" y="80"/>
                  </a:lnTo>
                  <a:lnTo>
                    <a:pt x="470" y="53"/>
                  </a:lnTo>
                  <a:lnTo>
                    <a:pt x="426" y="31"/>
                  </a:lnTo>
                  <a:lnTo>
                    <a:pt x="378" y="15"/>
                  </a:lnTo>
                  <a:lnTo>
                    <a:pt x="328" y="3"/>
                  </a:lnTo>
                  <a:lnTo>
                    <a:pt x="276" y="0"/>
                  </a:lnTo>
                  <a:lnTo>
                    <a:pt x="221" y="5"/>
                  </a:lnTo>
                  <a:lnTo>
                    <a:pt x="168" y="21"/>
                  </a:lnTo>
                  <a:lnTo>
                    <a:pt x="116" y="45"/>
                  </a:lnTo>
                  <a:lnTo>
                    <a:pt x="70" y="78"/>
                  </a:lnTo>
                  <a:lnTo>
                    <a:pt x="32" y="119"/>
                  </a:lnTo>
                  <a:lnTo>
                    <a:pt x="0" y="166"/>
                  </a:lnTo>
                  <a:lnTo>
                    <a:pt x="1" y="16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1" name="Freeform 95">
              <a:extLst>
                <a:ext uri="{FF2B5EF4-FFF2-40B4-BE49-F238E27FC236}">
                  <a16:creationId xmlns:a16="http://schemas.microsoft.com/office/drawing/2014/main" id="{F7C90B88-EEE1-407B-9734-3CF5C2A70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723"/>
              <a:ext cx="473" cy="445"/>
            </a:xfrm>
            <a:custGeom>
              <a:avLst/>
              <a:gdLst>
                <a:gd name="T0" fmla="*/ 0 w 2841"/>
                <a:gd name="T1" fmla="*/ 0 h 2674"/>
                <a:gd name="T2" fmla="*/ 0 w 2841"/>
                <a:gd name="T3" fmla="*/ 0 h 2674"/>
                <a:gd name="T4" fmla="*/ 0 w 2841"/>
                <a:gd name="T5" fmla="*/ 0 h 2674"/>
                <a:gd name="T6" fmla="*/ 0 60000 65536"/>
                <a:gd name="T7" fmla="*/ 0 60000 65536"/>
                <a:gd name="T8" fmla="*/ 0 60000 65536"/>
                <a:gd name="T9" fmla="*/ 0 w 2841"/>
                <a:gd name="T10" fmla="*/ 0 h 2674"/>
                <a:gd name="T11" fmla="*/ 2841 w 2841"/>
                <a:gd name="T12" fmla="*/ 2674 h 2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1" h="2674">
                  <a:moveTo>
                    <a:pt x="0" y="0"/>
                  </a:moveTo>
                  <a:lnTo>
                    <a:pt x="2840" y="2674"/>
                  </a:lnTo>
                  <a:lnTo>
                    <a:pt x="2841" y="267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2" name="Freeform 96">
              <a:extLst>
                <a:ext uri="{FF2B5EF4-FFF2-40B4-BE49-F238E27FC236}">
                  <a16:creationId xmlns:a16="http://schemas.microsoft.com/office/drawing/2014/main" id="{D8D90E19-C8A5-4BFA-B633-8762D5AB5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673"/>
              <a:ext cx="474" cy="446"/>
            </a:xfrm>
            <a:custGeom>
              <a:avLst/>
              <a:gdLst>
                <a:gd name="T0" fmla="*/ 0 w 2842"/>
                <a:gd name="T1" fmla="*/ 0 h 2676"/>
                <a:gd name="T2" fmla="*/ 0 w 2842"/>
                <a:gd name="T3" fmla="*/ 0 h 2676"/>
                <a:gd name="T4" fmla="*/ 0 w 2842"/>
                <a:gd name="T5" fmla="*/ 0 h 2676"/>
                <a:gd name="T6" fmla="*/ 0 60000 65536"/>
                <a:gd name="T7" fmla="*/ 0 60000 65536"/>
                <a:gd name="T8" fmla="*/ 0 60000 65536"/>
                <a:gd name="T9" fmla="*/ 0 w 2842"/>
                <a:gd name="T10" fmla="*/ 0 h 2676"/>
                <a:gd name="T11" fmla="*/ 2842 w 2842"/>
                <a:gd name="T12" fmla="*/ 2676 h 26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2" h="2676">
                  <a:moveTo>
                    <a:pt x="0" y="0"/>
                  </a:moveTo>
                  <a:lnTo>
                    <a:pt x="2841" y="2676"/>
                  </a:lnTo>
                  <a:lnTo>
                    <a:pt x="2842" y="267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3" name="Freeform 97">
              <a:extLst>
                <a:ext uri="{FF2B5EF4-FFF2-40B4-BE49-F238E27FC236}">
                  <a16:creationId xmlns:a16="http://schemas.microsoft.com/office/drawing/2014/main" id="{526490B2-3A95-42FA-B549-457852021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" y="1300"/>
              <a:ext cx="18" cy="18"/>
            </a:xfrm>
            <a:custGeom>
              <a:avLst/>
              <a:gdLst>
                <a:gd name="T0" fmla="*/ 0 w 112"/>
                <a:gd name="T1" fmla="*/ 0 h 113"/>
                <a:gd name="T2" fmla="*/ 0 w 112"/>
                <a:gd name="T3" fmla="*/ 0 h 113"/>
                <a:gd name="T4" fmla="*/ 0 w 112"/>
                <a:gd name="T5" fmla="*/ 0 h 113"/>
                <a:gd name="T6" fmla="*/ 0 60000 65536"/>
                <a:gd name="T7" fmla="*/ 0 60000 65536"/>
                <a:gd name="T8" fmla="*/ 0 60000 65536"/>
                <a:gd name="T9" fmla="*/ 0 w 112"/>
                <a:gd name="T10" fmla="*/ 0 h 113"/>
                <a:gd name="T11" fmla="*/ 112 w 112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13">
                  <a:moveTo>
                    <a:pt x="112" y="11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4" name="Freeform 98">
              <a:extLst>
                <a:ext uri="{FF2B5EF4-FFF2-40B4-BE49-F238E27FC236}">
                  <a16:creationId xmlns:a16="http://schemas.microsoft.com/office/drawing/2014/main" id="{F3022B5B-64B2-405A-9277-6114A2AD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" y="1318"/>
              <a:ext cx="14" cy="17"/>
            </a:xfrm>
            <a:custGeom>
              <a:avLst/>
              <a:gdLst>
                <a:gd name="T0" fmla="*/ 0 w 83"/>
                <a:gd name="T1" fmla="*/ 0 h 99"/>
                <a:gd name="T2" fmla="*/ 0 w 83"/>
                <a:gd name="T3" fmla="*/ 0 h 99"/>
                <a:gd name="T4" fmla="*/ 0 w 83"/>
                <a:gd name="T5" fmla="*/ 0 h 99"/>
                <a:gd name="T6" fmla="*/ 0 60000 65536"/>
                <a:gd name="T7" fmla="*/ 0 60000 65536"/>
                <a:gd name="T8" fmla="*/ 0 60000 65536"/>
                <a:gd name="T9" fmla="*/ 0 w 83"/>
                <a:gd name="T10" fmla="*/ 0 h 99"/>
                <a:gd name="T11" fmla="*/ 83 w 83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99">
                  <a:moveTo>
                    <a:pt x="83" y="9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5" name="Freeform 99">
              <a:extLst>
                <a:ext uri="{FF2B5EF4-FFF2-40B4-BE49-F238E27FC236}">
                  <a16:creationId xmlns:a16="http://schemas.microsoft.com/office/drawing/2014/main" id="{D56C9FB7-6499-4A12-873B-D45030D0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" y="1335"/>
              <a:ext cx="11" cy="17"/>
            </a:xfrm>
            <a:custGeom>
              <a:avLst/>
              <a:gdLst>
                <a:gd name="T0" fmla="*/ 0 w 65"/>
                <a:gd name="T1" fmla="*/ 0 h 101"/>
                <a:gd name="T2" fmla="*/ 0 w 65"/>
                <a:gd name="T3" fmla="*/ 0 h 101"/>
                <a:gd name="T4" fmla="*/ 0 w 65"/>
                <a:gd name="T5" fmla="*/ 0 h 101"/>
                <a:gd name="T6" fmla="*/ 0 60000 65536"/>
                <a:gd name="T7" fmla="*/ 0 60000 65536"/>
                <a:gd name="T8" fmla="*/ 0 60000 65536"/>
                <a:gd name="T9" fmla="*/ 0 w 65"/>
                <a:gd name="T10" fmla="*/ 0 h 101"/>
                <a:gd name="T11" fmla="*/ 65 w 65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101">
                  <a:moveTo>
                    <a:pt x="65" y="10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6" name="Freeform 100">
              <a:extLst>
                <a:ext uri="{FF2B5EF4-FFF2-40B4-BE49-F238E27FC236}">
                  <a16:creationId xmlns:a16="http://schemas.microsoft.com/office/drawing/2014/main" id="{41E81ECD-6E0C-4617-BC2F-30D7B59A0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" y="1352"/>
              <a:ext cx="1" cy="3"/>
            </a:xfrm>
            <a:custGeom>
              <a:avLst/>
              <a:gdLst>
                <a:gd name="T0" fmla="*/ 0 w 4"/>
                <a:gd name="T1" fmla="*/ 0 h 18"/>
                <a:gd name="T2" fmla="*/ 0 w 4"/>
                <a:gd name="T3" fmla="*/ 0 h 18"/>
                <a:gd name="T4" fmla="*/ 0 w 4"/>
                <a:gd name="T5" fmla="*/ 0 h 18"/>
                <a:gd name="T6" fmla="*/ 0 w 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8"/>
                <a:gd name="T14" fmla="*/ 4 w 4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8">
                  <a:moveTo>
                    <a:pt x="0" y="18"/>
                  </a:moveTo>
                  <a:lnTo>
                    <a:pt x="4" y="10"/>
                  </a:ln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7" name="Freeform 101">
              <a:extLst>
                <a:ext uri="{FF2B5EF4-FFF2-40B4-BE49-F238E27FC236}">
                  <a16:creationId xmlns:a16="http://schemas.microsoft.com/office/drawing/2014/main" id="{B516D8B8-2F0A-4743-8DF5-C4306F4F1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1254"/>
              <a:ext cx="6" cy="27"/>
            </a:xfrm>
            <a:custGeom>
              <a:avLst/>
              <a:gdLst>
                <a:gd name="T0" fmla="*/ 0 w 34"/>
                <a:gd name="T1" fmla="*/ 0 h 157"/>
                <a:gd name="T2" fmla="*/ 0 w 34"/>
                <a:gd name="T3" fmla="*/ 0 h 157"/>
                <a:gd name="T4" fmla="*/ 0 w 34"/>
                <a:gd name="T5" fmla="*/ 0 h 157"/>
                <a:gd name="T6" fmla="*/ 0 60000 65536"/>
                <a:gd name="T7" fmla="*/ 0 60000 65536"/>
                <a:gd name="T8" fmla="*/ 0 60000 65536"/>
                <a:gd name="T9" fmla="*/ 0 w 34"/>
                <a:gd name="T10" fmla="*/ 0 h 157"/>
                <a:gd name="T11" fmla="*/ 34 w 34"/>
                <a:gd name="T12" fmla="*/ 157 h 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57">
                  <a:moveTo>
                    <a:pt x="0" y="0"/>
                  </a:moveTo>
                  <a:lnTo>
                    <a:pt x="33" y="157"/>
                  </a:lnTo>
                  <a:lnTo>
                    <a:pt x="34" y="15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8" name="Freeform 102">
              <a:extLst>
                <a:ext uri="{FF2B5EF4-FFF2-40B4-BE49-F238E27FC236}">
                  <a16:creationId xmlns:a16="http://schemas.microsoft.com/office/drawing/2014/main" id="{C6F94FAA-3087-47AB-AEFC-4803B188F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1254"/>
              <a:ext cx="49" cy="46"/>
            </a:xfrm>
            <a:custGeom>
              <a:avLst/>
              <a:gdLst>
                <a:gd name="T0" fmla="*/ 0 w 290"/>
                <a:gd name="T1" fmla="*/ 0 h 271"/>
                <a:gd name="T2" fmla="*/ 0 w 290"/>
                <a:gd name="T3" fmla="*/ 0 h 271"/>
                <a:gd name="T4" fmla="*/ 0 w 290"/>
                <a:gd name="T5" fmla="*/ 0 h 271"/>
                <a:gd name="T6" fmla="*/ 0 60000 65536"/>
                <a:gd name="T7" fmla="*/ 0 60000 65536"/>
                <a:gd name="T8" fmla="*/ 0 60000 65536"/>
                <a:gd name="T9" fmla="*/ 0 w 290"/>
                <a:gd name="T10" fmla="*/ 0 h 271"/>
                <a:gd name="T11" fmla="*/ 290 w 290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" h="271">
                  <a:moveTo>
                    <a:pt x="0" y="0"/>
                  </a:moveTo>
                  <a:lnTo>
                    <a:pt x="289" y="271"/>
                  </a:lnTo>
                  <a:lnTo>
                    <a:pt x="290" y="27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9" name="Freeform 103">
              <a:extLst>
                <a:ext uri="{FF2B5EF4-FFF2-40B4-BE49-F238E27FC236}">
                  <a16:creationId xmlns:a16="http://schemas.microsoft.com/office/drawing/2014/main" id="{10689914-34BC-483D-886F-3E8BA265D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1268"/>
              <a:ext cx="19" cy="19"/>
            </a:xfrm>
            <a:custGeom>
              <a:avLst/>
              <a:gdLst>
                <a:gd name="T0" fmla="*/ 0 w 112"/>
                <a:gd name="T1" fmla="*/ 0 h 113"/>
                <a:gd name="T2" fmla="*/ 0 w 112"/>
                <a:gd name="T3" fmla="*/ 0 h 113"/>
                <a:gd name="T4" fmla="*/ 0 w 112"/>
                <a:gd name="T5" fmla="*/ 0 h 113"/>
                <a:gd name="T6" fmla="*/ 0 60000 65536"/>
                <a:gd name="T7" fmla="*/ 0 60000 65536"/>
                <a:gd name="T8" fmla="*/ 0 60000 65536"/>
                <a:gd name="T9" fmla="*/ 0 w 112"/>
                <a:gd name="T10" fmla="*/ 0 h 113"/>
                <a:gd name="T11" fmla="*/ 112 w 112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13">
                  <a:moveTo>
                    <a:pt x="112" y="11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0" name="Freeform 104">
              <a:extLst>
                <a:ext uri="{FF2B5EF4-FFF2-40B4-BE49-F238E27FC236}">
                  <a16:creationId xmlns:a16="http://schemas.microsoft.com/office/drawing/2014/main" id="{4D036C4C-58E8-4AB0-BB12-AE92076DB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" y="1287"/>
              <a:ext cx="14" cy="16"/>
            </a:xfrm>
            <a:custGeom>
              <a:avLst/>
              <a:gdLst>
                <a:gd name="T0" fmla="*/ 0 w 83"/>
                <a:gd name="T1" fmla="*/ 0 h 99"/>
                <a:gd name="T2" fmla="*/ 0 w 83"/>
                <a:gd name="T3" fmla="*/ 0 h 99"/>
                <a:gd name="T4" fmla="*/ 0 w 83"/>
                <a:gd name="T5" fmla="*/ 0 h 99"/>
                <a:gd name="T6" fmla="*/ 0 60000 65536"/>
                <a:gd name="T7" fmla="*/ 0 60000 65536"/>
                <a:gd name="T8" fmla="*/ 0 60000 65536"/>
                <a:gd name="T9" fmla="*/ 0 w 83"/>
                <a:gd name="T10" fmla="*/ 0 h 99"/>
                <a:gd name="T11" fmla="*/ 83 w 83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99">
                  <a:moveTo>
                    <a:pt x="83" y="9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1" name="Freeform 105">
              <a:extLst>
                <a:ext uri="{FF2B5EF4-FFF2-40B4-BE49-F238E27FC236}">
                  <a16:creationId xmlns:a16="http://schemas.microsoft.com/office/drawing/2014/main" id="{C9B913A2-2C52-4A0A-9C6E-4107195A8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" y="1303"/>
              <a:ext cx="11" cy="17"/>
            </a:xfrm>
            <a:custGeom>
              <a:avLst/>
              <a:gdLst>
                <a:gd name="T0" fmla="*/ 0 w 65"/>
                <a:gd name="T1" fmla="*/ 0 h 101"/>
                <a:gd name="T2" fmla="*/ 0 w 65"/>
                <a:gd name="T3" fmla="*/ 0 h 101"/>
                <a:gd name="T4" fmla="*/ 0 w 65"/>
                <a:gd name="T5" fmla="*/ 0 h 101"/>
                <a:gd name="T6" fmla="*/ 0 60000 65536"/>
                <a:gd name="T7" fmla="*/ 0 60000 65536"/>
                <a:gd name="T8" fmla="*/ 0 60000 65536"/>
                <a:gd name="T9" fmla="*/ 0 w 65"/>
                <a:gd name="T10" fmla="*/ 0 h 101"/>
                <a:gd name="T11" fmla="*/ 65 w 65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101">
                  <a:moveTo>
                    <a:pt x="65" y="10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2" name="Freeform 106">
              <a:extLst>
                <a:ext uri="{FF2B5EF4-FFF2-40B4-BE49-F238E27FC236}">
                  <a16:creationId xmlns:a16="http://schemas.microsoft.com/office/drawing/2014/main" id="{56BCC441-B0C5-4602-9DFE-5ED3C07B7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1320"/>
              <a:ext cx="1" cy="3"/>
            </a:xfrm>
            <a:custGeom>
              <a:avLst/>
              <a:gdLst>
                <a:gd name="T0" fmla="*/ 0 w 4"/>
                <a:gd name="T1" fmla="*/ 0 h 18"/>
                <a:gd name="T2" fmla="*/ 0 w 4"/>
                <a:gd name="T3" fmla="*/ 0 h 18"/>
                <a:gd name="T4" fmla="*/ 0 w 4"/>
                <a:gd name="T5" fmla="*/ 0 h 18"/>
                <a:gd name="T6" fmla="*/ 0 w 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8"/>
                <a:gd name="T14" fmla="*/ 4 w 4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8">
                  <a:moveTo>
                    <a:pt x="0" y="18"/>
                  </a:moveTo>
                  <a:lnTo>
                    <a:pt x="4" y="10"/>
                  </a:ln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3" name="Freeform 107">
              <a:extLst>
                <a:ext uri="{FF2B5EF4-FFF2-40B4-BE49-F238E27FC236}">
                  <a16:creationId xmlns:a16="http://schemas.microsoft.com/office/drawing/2014/main" id="{0631517B-7224-4145-A0A8-F32414B31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1208"/>
              <a:ext cx="64" cy="60"/>
            </a:xfrm>
            <a:custGeom>
              <a:avLst/>
              <a:gdLst>
                <a:gd name="T0" fmla="*/ 0 w 385"/>
                <a:gd name="T1" fmla="*/ 0 h 362"/>
                <a:gd name="T2" fmla="*/ 0 w 385"/>
                <a:gd name="T3" fmla="*/ 0 h 362"/>
                <a:gd name="T4" fmla="*/ 0 w 385"/>
                <a:gd name="T5" fmla="*/ 0 h 362"/>
                <a:gd name="T6" fmla="*/ 0 60000 65536"/>
                <a:gd name="T7" fmla="*/ 0 60000 65536"/>
                <a:gd name="T8" fmla="*/ 0 60000 65536"/>
                <a:gd name="T9" fmla="*/ 0 w 385"/>
                <a:gd name="T10" fmla="*/ 0 h 362"/>
                <a:gd name="T11" fmla="*/ 385 w 385"/>
                <a:gd name="T12" fmla="*/ 362 h 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362">
                  <a:moveTo>
                    <a:pt x="385" y="36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4" name="Freeform 108">
              <a:extLst>
                <a:ext uri="{FF2B5EF4-FFF2-40B4-BE49-F238E27FC236}">
                  <a16:creationId xmlns:a16="http://schemas.microsoft.com/office/drawing/2014/main" id="{CC7F2FC1-4236-47D1-9928-A62276D67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1254"/>
              <a:ext cx="96" cy="95"/>
            </a:xfrm>
            <a:custGeom>
              <a:avLst/>
              <a:gdLst>
                <a:gd name="T0" fmla="*/ 0 w 573"/>
                <a:gd name="T1" fmla="*/ 0 h 565"/>
                <a:gd name="T2" fmla="*/ 0 w 573"/>
                <a:gd name="T3" fmla="*/ 0 h 565"/>
                <a:gd name="T4" fmla="*/ 0 w 573"/>
                <a:gd name="T5" fmla="*/ 0 h 565"/>
                <a:gd name="T6" fmla="*/ 0 60000 65536"/>
                <a:gd name="T7" fmla="*/ 0 60000 65536"/>
                <a:gd name="T8" fmla="*/ 0 60000 65536"/>
                <a:gd name="T9" fmla="*/ 0 w 573"/>
                <a:gd name="T10" fmla="*/ 0 h 565"/>
                <a:gd name="T11" fmla="*/ 573 w 573"/>
                <a:gd name="T12" fmla="*/ 565 h 5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3" h="565">
                  <a:moveTo>
                    <a:pt x="0" y="565"/>
                  </a:moveTo>
                  <a:lnTo>
                    <a:pt x="572" y="0"/>
                  </a:lnTo>
                  <a:lnTo>
                    <a:pt x="57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5" name="Freeform 109">
              <a:extLst>
                <a:ext uri="{FF2B5EF4-FFF2-40B4-BE49-F238E27FC236}">
                  <a16:creationId xmlns:a16="http://schemas.microsoft.com/office/drawing/2014/main" id="{525710BD-D012-48E8-B7E9-77E24EAE9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1365"/>
              <a:ext cx="64" cy="60"/>
            </a:xfrm>
            <a:custGeom>
              <a:avLst/>
              <a:gdLst>
                <a:gd name="T0" fmla="*/ 0 w 385"/>
                <a:gd name="T1" fmla="*/ 0 h 363"/>
                <a:gd name="T2" fmla="*/ 0 w 385"/>
                <a:gd name="T3" fmla="*/ 0 h 363"/>
                <a:gd name="T4" fmla="*/ 0 w 385"/>
                <a:gd name="T5" fmla="*/ 0 h 363"/>
                <a:gd name="T6" fmla="*/ 0 60000 65536"/>
                <a:gd name="T7" fmla="*/ 0 60000 65536"/>
                <a:gd name="T8" fmla="*/ 0 60000 65536"/>
                <a:gd name="T9" fmla="*/ 0 w 385"/>
                <a:gd name="T10" fmla="*/ 0 h 363"/>
                <a:gd name="T11" fmla="*/ 385 w 385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363">
                  <a:moveTo>
                    <a:pt x="385" y="36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6" name="Freeform 110">
              <a:extLst>
                <a:ext uri="{FF2B5EF4-FFF2-40B4-BE49-F238E27FC236}">
                  <a16:creationId xmlns:a16="http://schemas.microsoft.com/office/drawing/2014/main" id="{18D00980-0468-43D9-8572-F9213AC73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1349"/>
              <a:ext cx="49" cy="45"/>
            </a:xfrm>
            <a:custGeom>
              <a:avLst/>
              <a:gdLst>
                <a:gd name="T0" fmla="*/ 0 w 290"/>
                <a:gd name="T1" fmla="*/ 0 h 272"/>
                <a:gd name="T2" fmla="*/ 0 w 290"/>
                <a:gd name="T3" fmla="*/ 0 h 272"/>
                <a:gd name="T4" fmla="*/ 0 w 290"/>
                <a:gd name="T5" fmla="*/ 0 h 272"/>
                <a:gd name="T6" fmla="*/ 0 60000 65536"/>
                <a:gd name="T7" fmla="*/ 0 60000 65536"/>
                <a:gd name="T8" fmla="*/ 0 60000 65536"/>
                <a:gd name="T9" fmla="*/ 0 w 290"/>
                <a:gd name="T10" fmla="*/ 0 h 272"/>
                <a:gd name="T11" fmla="*/ 290 w 290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" h="272">
                  <a:moveTo>
                    <a:pt x="0" y="0"/>
                  </a:moveTo>
                  <a:lnTo>
                    <a:pt x="289" y="272"/>
                  </a:lnTo>
                  <a:lnTo>
                    <a:pt x="290" y="27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7" name="Freeform 111">
              <a:extLst>
                <a:ext uri="{FF2B5EF4-FFF2-40B4-BE49-F238E27FC236}">
                  <a16:creationId xmlns:a16="http://schemas.microsoft.com/office/drawing/2014/main" id="{A7C47D80-3E53-4629-87C4-011D2D1D0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1208"/>
              <a:ext cx="158" cy="157"/>
            </a:xfrm>
            <a:custGeom>
              <a:avLst/>
              <a:gdLst>
                <a:gd name="T0" fmla="*/ 0 w 953"/>
                <a:gd name="T1" fmla="*/ 0 h 942"/>
                <a:gd name="T2" fmla="*/ 0 w 953"/>
                <a:gd name="T3" fmla="*/ 0 h 942"/>
                <a:gd name="T4" fmla="*/ 0 w 953"/>
                <a:gd name="T5" fmla="*/ 0 h 942"/>
                <a:gd name="T6" fmla="*/ 0 60000 65536"/>
                <a:gd name="T7" fmla="*/ 0 60000 65536"/>
                <a:gd name="T8" fmla="*/ 0 60000 65536"/>
                <a:gd name="T9" fmla="*/ 0 w 953"/>
                <a:gd name="T10" fmla="*/ 0 h 942"/>
                <a:gd name="T11" fmla="*/ 953 w 953"/>
                <a:gd name="T12" fmla="*/ 942 h 9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942">
                  <a:moveTo>
                    <a:pt x="0" y="942"/>
                  </a:moveTo>
                  <a:lnTo>
                    <a:pt x="952" y="0"/>
                  </a:lnTo>
                  <a:lnTo>
                    <a:pt x="95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8" name="Freeform 112">
              <a:extLst>
                <a:ext uri="{FF2B5EF4-FFF2-40B4-BE49-F238E27FC236}">
                  <a16:creationId xmlns:a16="http://schemas.microsoft.com/office/drawing/2014/main" id="{50C6E0D0-1AA8-4FC9-A6D9-C090522A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1365"/>
              <a:ext cx="70" cy="90"/>
            </a:xfrm>
            <a:custGeom>
              <a:avLst/>
              <a:gdLst>
                <a:gd name="T0" fmla="*/ 0 w 423"/>
                <a:gd name="T1" fmla="*/ 0 h 543"/>
                <a:gd name="T2" fmla="*/ 0 w 423"/>
                <a:gd name="T3" fmla="*/ 0 h 543"/>
                <a:gd name="T4" fmla="*/ 0 w 423"/>
                <a:gd name="T5" fmla="*/ 0 h 543"/>
                <a:gd name="T6" fmla="*/ 0 w 423"/>
                <a:gd name="T7" fmla="*/ 0 h 5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3"/>
                <a:gd name="T13" fmla="*/ 0 h 543"/>
                <a:gd name="T14" fmla="*/ 423 w 423"/>
                <a:gd name="T15" fmla="*/ 543 h 5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3" h="543">
                  <a:moveTo>
                    <a:pt x="0" y="0"/>
                  </a:moveTo>
                  <a:lnTo>
                    <a:pt x="37" y="181"/>
                  </a:lnTo>
                  <a:lnTo>
                    <a:pt x="422" y="543"/>
                  </a:lnTo>
                  <a:lnTo>
                    <a:pt x="423" y="54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9" name="Freeform 113">
              <a:extLst>
                <a:ext uri="{FF2B5EF4-FFF2-40B4-BE49-F238E27FC236}">
                  <a16:creationId xmlns:a16="http://schemas.microsoft.com/office/drawing/2014/main" id="{FB60D4ED-CBD2-46AF-9028-E5CE7E90A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" y="1425"/>
              <a:ext cx="16" cy="16"/>
            </a:xfrm>
            <a:custGeom>
              <a:avLst/>
              <a:gdLst>
                <a:gd name="T0" fmla="*/ 0 w 96"/>
                <a:gd name="T1" fmla="*/ 0 h 97"/>
                <a:gd name="T2" fmla="*/ 0 w 96"/>
                <a:gd name="T3" fmla="*/ 0 h 97"/>
                <a:gd name="T4" fmla="*/ 0 w 96"/>
                <a:gd name="T5" fmla="*/ 0 h 97"/>
                <a:gd name="T6" fmla="*/ 0 60000 65536"/>
                <a:gd name="T7" fmla="*/ 0 60000 65536"/>
                <a:gd name="T8" fmla="*/ 0 60000 65536"/>
                <a:gd name="T9" fmla="*/ 0 w 96"/>
                <a:gd name="T10" fmla="*/ 0 h 97"/>
                <a:gd name="T11" fmla="*/ 96 w 96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7">
                  <a:moveTo>
                    <a:pt x="96" y="9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0" name="Freeform 114">
              <a:extLst>
                <a:ext uri="{FF2B5EF4-FFF2-40B4-BE49-F238E27FC236}">
                  <a16:creationId xmlns:a16="http://schemas.microsoft.com/office/drawing/2014/main" id="{9833F85D-2FB4-4A00-BC5C-1BDE3DAE9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0" y="1441"/>
              <a:ext cx="13" cy="15"/>
            </a:xfrm>
            <a:custGeom>
              <a:avLst/>
              <a:gdLst>
                <a:gd name="T0" fmla="*/ 0 w 79"/>
                <a:gd name="T1" fmla="*/ 0 h 89"/>
                <a:gd name="T2" fmla="*/ 0 w 79"/>
                <a:gd name="T3" fmla="*/ 0 h 89"/>
                <a:gd name="T4" fmla="*/ 0 w 79"/>
                <a:gd name="T5" fmla="*/ 0 h 89"/>
                <a:gd name="T6" fmla="*/ 0 60000 65536"/>
                <a:gd name="T7" fmla="*/ 0 60000 65536"/>
                <a:gd name="T8" fmla="*/ 0 60000 65536"/>
                <a:gd name="T9" fmla="*/ 0 w 79"/>
                <a:gd name="T10" fmla="*/ 0 h 89"/>
                <a:gd name="T11" fmla="*/ 79 w 79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" h="89">
                  <a:moveTo>
                    <a:pt x="79" y="8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1" name="Freeform 115">
              <a:extLst>
                <a:ext uri="{FF2B5EF4-FFF2-40B4-BE49-F238E27FC236}">
                  <a16:creationId xmlns:a16="http://schemas.microsoft.com/office/drawing/2014/main" id="{5BCEC7D8-FB84-40FF-8613-042371A0D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" y="1456"/>
              <a:ext cx="11" cy="16"/>
            </a:xfrm>
            <a:custGeom>
              <a:avLst/>
              <a:gdLst>
                <a:gd name="T0" fmla="*/ 0 w 70"/>
                <a:gd name="T1" fmla="*/ 0 h 96"/>
                <a:gd name="T2" fmla="*/ 0 w 70"/>
                <a:gd name="T3" fmla="*/ 0 h 96"/>
                <a:gd name="T4" fmla="*/ 0 w 70"/>
                <a:gd name="T5" fmla="*/ 0 h 96"/>
                <a:gd name="T6" fmla="*/ 0 60000 65536"/>
                <a:gd name="T7" fmla="*/ 0 60000 65536"/>
                <a:gd name="T8" fmla="*/ 0 60000 65536"/>
                <a:gd name="T9" fmla="*/ 0 w 70"/>
                <a:gd name="T10" fmla="*/ 0 h 96"/>
                <a:gd name="T11" fmla="*/ 70 w 7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96">
                  <a:moveTo>
                    <a:pt x="70" y="9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2" name="Freeform 116">
              <a:extLst>
                <a:ext uri="{FF2B5EF4-FFF2-40B4-BE49-F238E27FC236}">
                  <a16:creationId xmlns:a16="http://schemas.microsoft.com/office/drawing/2014/main" id="{3B4DEB27-4323-4B96-A028-D3BA5BA5B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" y="1472"/>
              <a:ext cx="3" cy="6"/>
            </a:xfrm>
            <a:custGeom>
              <a:avLst/>
              <a:gdLst>
                <a:gd name="T0" fmla="*/ 0 w 14"/>
                <a:gd name="T1" fmla="*/ 0 h 35"/>
                <a:gd name="T2" fmla="*/ 0 w 14"/>
                <a:gd name="T3" fmla="*/ 0 h 35"/>
                <a:gd name="T4" fmla="*/ 0 w 14"/>
                <a:gd name="T5" fmla="*/ 0 h 35"/>
                <a:gd name="T6" fmla="*/ 0 60000 65536"/>
                <a:gd name="T7" fmla="*/ 0 60000 65536"/>
                <a:gd name="T8" fmla="*/ 0 60000 65536"/>
                <a:gd name="T9" fmla="*/ 0 w 14"/>
                <a:gd name="T10" fmla="*/ 0 h 35"/>
                <a:gd name="T11" fmla="*/ 14 w 1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35">
                  <a:moveTo>
                    <a:pt x="14" y="3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3" name="Freeform 117">
              <a:extLst>
                <a:ext uri="{FF2B5EF4-FFF2-40B4-BE49-F238E27FC236}">
                  <a16:creationId xmlns:a16="http://schemas.microsoft.com/office/drawing/2014/main" id="{7B710666-31EB-4CF8-B5AD-2863FA0DD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" y="1478"/>
              <a:ext cx="1" cy="2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0 h 9"/>
                <a:gd name="T4" fmla="*/ 1 w 1"/>
                <a:gd name="T5" fmla="*/ 0 h 9"/>
                <a:gd name="T6" fmla="*/ 0 60000 65536"/>
                <a:gd name="T7" fmla="*/ 0 60000 65536"/>
                <a:gd name="T8" fmla="*/ 0 60000 65536"/>
                <a:gd name="T9" fmla="*/ 0 w 1"/>
                <a:gd name="T10" fmla="*/ 0 h 9"/>
                <a:gd name="T11" fmla="*/ 1 w 1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">
                  <a:moveTo>
                    <a:pt x="0" y="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4" name="Freeform 118">
              <a:extLst>
                <a:ext uri="{FF2B5EF4-FFF2-40B4-BE49-F238E27FC236}">
                  <a16:creationId xmlns:a16="http://schemas.microsoft.com/office/drawing/2014/main" id="{AC0AA6BE-FAEA-46C7-B598-9A34CCD34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1480"/>
              <a:ext cx="1" cy="1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0 w 3"/>
                <a:gd name="T5" fmla="*/ 0 h 5"/>
                <a:gd name="T6" fmla="*/ 0 60000 65536"/>
                <a:gd name="T7" fmla="*/ 0 60000 65536"/>
                <a:gd name="T8" fmla="*/ 0 60000 65536"/>
                <a:gd name="T9" fmla="*/ 0 w 3"/>
                <a:gd name="T10" fmla="*/ 0 h 5"/>
                <a:gd name="T11" fmla="*/ 3 w 3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5">
                  <a:moveTo>
                    <a:pt x="0" y="5"/>
                  </a:moveTo>
                  <a:lnTo>
                    <a:pt x="2" y="0"/>
                  </a:lnTo>
                  <a:lnTo>
                    <a:pt x="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5" name="Freeform 119">
              <a:extLst>
                <a:ext uri="{FF2B5EF4-FFF2-40B4-BE49-F238E27FC236}">
                  <a16:creationId xmlns:a16="http://schemas.microsoft.com/office/drawing/2014/main" id="{CFE87786-C70D-428E-8B75-BF62EF5EF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5" y="1481"/>
              <a:ext cx="2" cy="1"/>
            </a:xfrm>
            <a:custGeom>
              <a:avLst/>
              <a:gdLst>
                <a:gd name="T0" fmla="*/ 0 w 12"/>
                <a:gd name="T1" fmla="*/ 1 h 2"/>
                <a:gd name="T2" fmla="*/ 0 w 12"/>
                <a:gd name="T3" fmla="*/ 0 h 2"/>
                <a:gd name="T4" fmla="*/ 0 w 12"/>
                <a:gd name="T5" fmla="*/ 0 h 2"/>
                <a:gd name="T6" fmla="*/ 0 60000 65536"/>
                <a:gd name="T7" fmla="*/ 0 60000 65536"/>
                <a:gd name="T8" fmla="*/ 0 60000 65536"/>
                <a:gd name="T9" fmla="*/ 0 w 12"/>
                <a:gd name="T10" fmla="*/ 0 h 2"/>
                <a:gd name="T11" fmla="*/ 12 w 12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2">
                  <a:moveTo>
                    <a:pt x="0" y="2"/>
                  </a:moveTo>
                  <a:lnTo>
                    <a:pt x="11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6" name="Freeform 120">
              <a:extLst>
                <a:ext uri="{FF2B5EF4-FFF2-40B4-BE49-F238E27FC236}">
                  <a16:creationId xmlns:a16="http://schemas.microsoft.com/office/drawing/2014/main" id="{BB23BF2C-2FD1-4EFC-A341-B5B2E118A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478"/>
              <a:ext cx="8" cy="3"/>
            </a:xfrm>
            <a:custGeom>
              <a:avLst/>
              <a:gdLst>
                <a:gd name="T0" fmla="*/ 0 w 46"/>
                <a:gd name="T1" fmla="*/ 0 h 19"/>
                <a:gd name="T2" fmla="*/ 0 w 46"/>
                <a:gd name="T3" fmla="*/ 0 h 19"/>
                <a:gd name="T4" fmla="*/ 0 w 46"/>
                <a:gd name="T5" fmla="*/ 0 h 19"/>
                <a:gd name="T6" fmla="*/ 0 60000 65536"/>
                <a:gd name="T7" fmla="*/ 0 60000 65536"/>
                <a:gd name="T8" fmla="*/ 0 60000 65536"/>
                <a:gd name="T9" fmla="*/ 0 w 46"/>
                <a:gd name="T10" fmla="*/ 0 h 19"/>
                <a:gd name="T11" fmla="*/ 46 w 46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19">
                  <a:moveTo>
                    <a:pt x="0" y="0"/>
                  </a:moveTo>
                  <a:lnTo>
                    <a:pt x="45" y="19"/>
                  </a:lnTo>
                  <a:lnTo>
                    <a:pt x="46" y="1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7" name="Freeform 121">
              <a:extLst>
                <a:ext uri="{FF2B5EF4-FFF2-40B4-BE49-F238E27FC236}">
                  <a16:creationId xmlns:a16="http://schemas.microsoft.com/office/drawing/2014/main" id="{3AED44DC-96A8-4D4D-B4AB-1595052CB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1470"/>
              <a:ext cx="10" cy="8"/>
            </a:xfrm>
            <a:custGeom>
              <a:avLst/>
              <a:gdLst>
                <a:gd name="T0" fmla="*/ 0 w 62"/>
                <a:gd name="T1" fmla="*/ 0 h 45"/>
                <a:gd name="T2" fmla="*/ 0 w 62"/>
                <a:gd name="T3" fmla="*/ 0 h 45"/>
                <a:gd name="T4" fmla="*/ 0 w 62"/>
                <a:gd name="T5" fmla="*/ 0 h 45"/>
                <a:gd name="T6" fmla="*/ 0 60000 65536"/>
                <a:gd name="T7" fmla="*/ 0 60000 65536"/>
                <a:gd name="T8" fmla="*/ 0 60000 65536"/>
                <a:gd name="T9" fmla="*/ 0 w 62"/>
                <a:gd name="T10" fmla="*/ 0 h 45"/>
                <a:gd name="T11" fmla="*/ 62 w 62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45">
                  <a:moveTo>
                    <a:pt x="0" y="0"/>
                  </a:moveTo>
                  <a:lnTo>
                    <a:pt x="61" y="45"/>
                  </a:lnTo>
                  <a:lnTo>
                    <a:pt x="62" y="4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8" name="Freeform 122">
              <a:extLst>
                <a:ext uri="{FF2B5EF4-FFF2-40B4-BE49-F238E27FC236}">
                  <a16:creationId xmlns:a16="http://schemas.microsoft.com/office/drawing/2014/main" id="{E5AECBDD-6598-4F94-9166-B5F315FA8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1455"/>
              <a:ext cx="17" cy="15"/>
            </a:xfrm>
            <a:custGeom>
              <a:avLst/>
              <a:gdLst>
                <a:gd name="T0" fmla="*/ 0 w 104"/>
                <a:gd name="T1" fmla="*/ 0 h 89"/>
                <a:gd name="T2" fmla="*/ 0 w 104"/>
                <a:gd name="T3" fmla="*/ 0 h 89"/>
                <a:gd name="T4" fmla="*/ 0 w 104"/>
                <a:gd name="T5" fmla="*/ 0 h 89"/>
                <a:gd name="T6" fmla="*/ 0 60000 65536"/>
                <a:gd name="T7" fmla="*/ 0 60000 65536"/>
                <a:gd name="T8" fmla="*/ 0 60000 65536"/>
                <a:gd name="T9" fmla="*/ 0 w 104"/>
                <a:gd name="T10" fmla="*/ 0 h 89"/>
                <a:gd name="T11" fmla="*/ 104 w 104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89">
                  <a:moveTo>
                    <a:pt x="0" y="0"/>
                  </a:moveTo>
                  <a:lnTo>
                    <a:pt x="103" y="89"/>
                  </a:lnTo>
                  <a:lnTo>
                    <a:pt x="104" y="8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9" name="Freeform 123">
              <a:extLst>
                <a:ext uri="{FF2B5EF4-FFF2-40B4-BE49-F238E27FC236}">
                  <a16:creationId xmlns:a16="http://schemas.microsoft.com/office/drawing/2014/main" id="{28F98EF9-A53F-414F-842B-35AEE2CE8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394"/>
              <a:ext cx="19" cy="19"/>
            </a:xfrm>
            <a:custGeom>
              <a:avLst/>
              <a:gdLst>
                <a:gd name="T0" fmla="*/ 0 w 112"/>
                <a:gd name="T1" fmla="*/ 0 h 113"/>
                <a:gd name="T2" fmla="*/ 0 w 112"/>
                <a:gd name="T3" fmla="*/ 0 h 113"/>
                <a:gd name="T4" fmla="*/ 0 w 112"/>
                <a:gd name="T5" fmla="*/ 0 h 113"/>
                <a:gd name="T6" fmla="*/ 0 60000 65536"/>
                <a:gd name="T7" fmla="*/ 0 60000 65536"/>
                <a:gd name="T8" fmla="*/ 0 60000 65536"/>
                <a:gd name="T9" fmla="*/ 0 w 112"/>
                <a:gd name="T10" fmla="*/ 0 h 113"/>
                <a:gd name="T11" fmla="*/ 112 w 112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13">
                  <a:moveTo>
                    <a:pt x="112" y="11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0" name="Freeform 124">
              <a:extLst>
                <a:ext uri="{FF2B5EF4-FFF2-40B4-BE49-F238E27FC236}">
                  <a16:creationId xmlns:a16="http://schemas.microsoft.com/office/drawing/2014/main" id="{6A27DF55-9131-4F92-9AD9-EAFD3B8E6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413"/>
              <a:ext cx="14" cy="16"/>
            </a:xfrm>
            <a:custGeom>
              <a:avLst/>
              <a:gdLst>
                <a:gd name="T0" fmla="*/ 0 w 83"/>
                <a:gd name="T1" fmla="*/ 0 h 99"/>
                <a:gd name="T2" fmla="*/ 0 w 83"/>
                <a:gd name="T3" fmla="*/ 0 h 99"/>
                <a:gd name="T4" fmla="*/ 0 w 83"/>
                <a:gd name="T5" fmla="*/ 0 h 99"/>
                <a:gd name="T6" fmla="*/ 0 60000 65536"/>
                <a:gd name="T7" fmla="*/ 0 60000 65536"/>
                <a:gd name="T8" fmla="*/ 0 60000 65536"/>
                <a:gd name="T9" fmla="*/ 0 w 83"/>
                <a:gd name="T10" fmla="*/ 0 h 99"/>
                <a:gd name="T11" fmla="*/ 83 w 83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99">
                  <a:moveTo>
                    <a:pt x="83" y="9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1" name="Freeform 125">
              <a:extLst>
                <a:ext uri="{FF2B5EF4-FFF2-40B4-BE49-F238E27FC236}">
                  <a16:creationId xmlns:a16="http://schemas.microsoft.com/office/drawing/2014/main" id="{E37D3AC1-5D68-4259-BEC9-B6078AC12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1429"/>
              <a:ext cx="11" cy="17"/>
            </a:xfrm>
            <a:custGeom>
              <a:avLst/>
              <a:gdLst>
                <a:gd name="T0" fmla="*/ 0 w 65"/>
                <a:gd name="T1" fmla="*/ 0 h 100"/>
                <a:gd name="T2" fmla="*/ 0 w 65"/>
                <a:gd name="T3" fmla="*/ 0 h 100"/>
                <a:gd name="T4" fmla="*/ 0 w 65"/>
                <a:gd name="T5" fmla="*/ 0 h 100"/>
                <a:gd name="T6" fmla="*/ 0 60000 65536"/>
                <a:gd name="T7" fmla="*/ 0 60000 65536"/>
                <a:gd name="T8" fmla="*/ 0 60000 65536"/>
                <a:gd name="T9" fmla="*/ 0 w 65"/>
                <a:gd name="T10" fmla="*/ 0 h 100"/>
                <a:gd name="T11" fmla="*/ 65 w 65"/>
                <a:gd name="T12" fmla="*/ 100 h 1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100">
                  <a:moveTo>
                    <a:pt x="65" y="10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2" name="Freeform 126">
              <a:extLst>
                <a:ext uri="{FF2B5EF4-FFF2-40B4-BE49-F238E27FC236}">
                  <a16:creationId xmlns:a16="http://schemas.microsoft.com/office/drawing/2014/main" id="{EA6A2505-1C20-4AC4-A1B9-DC8AB4097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1446"/>
              <a:ext cx="1" cy="3"/>
            </a:xfrm>
            <a:custGeom>
              <a:avLst/>
              <a:gdLst>
                <a:gd name="T0" fmla="*/ 0 w 4"/>
                <a:gd name="T1" fmla="*/ 0 h 19"/>
                <a:gd name="T2" fmla="*/ 0 w 4"/>
                <a:gd name="T3" fmla="*/ 0 h 19"/>
                <a:gd name="T4" fmla="*/ 0 w 4"/>
                <a:gd name="T5" fmla="*/ 0 h 19"/>
                <a:gd name="T6" fmla="*/ 0 w 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9"/>
                <a:gd name="T14" fmla="*/ 4 w 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9">
                  <a:moveTo>
                    <a:pt x="0" y="19"/>
                  </a:moveTo>
                  <a:lnTo>
                    <a:pt x="4" y="11"/>
                  </a:ln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3" name="Freeform 127">
              <a:extLst>
                <a:ext uri="{FF2B5EF4-FFF2-40B4-BE49-F238E27FC236}">
                  <a16:creationId xmlns:a16="http://schemas.microsoft.com/office/drawing/2014/main" id="{689EFE27-EA35-4EC7-9493-89143511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1449"/>
              <a:ext cx="32" cy="32"/>
            </a:xfrm>
            <a:custGeom>
              <a:avLst/>
              <a:gdLst>
                <a:gd name="T0" fmla="*/ 0 w 191"/>
                <a:gd name="T1" fmla="*/ 0 h 189"/>
                <a:gd name="T2" fmla="*/ 0 w 191"/>
                <a:gd name="T3" fmla="*/ 0 h 189"/>
                <a:gd name="T4" fmla="*/ 0 w 191"/>
                <a:gd name="T5" fmla="*/ 0 h 189"/>
                <a:gd name="T6" fmla="*/ 0 60000 65536"/>
                <a:gd name="T7" fmla="*/ 0 60000 65536"/>
                <a:gd name="T8" fmla="*/ 0 60000 65536"/>
                <a:gd name="T9" fmla="*/ 0 w 191"/>
                <a:gd name="T10" fmla="*/ 0 h 189"/>
                <a:gd name="T11" fmla="*/ 191 w 191"/>
                <a:gd name="T12" fmla="*/ 189 h 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" h="189">
                  <a:moveTo>
                    <a:pt x="0" y="189"/>
                  </a:moveTo>
                  <a:lnTo>
                    <a:pt x="190" y="0"/>
                  </a:lnTo>
                  <a:lnTo>
                    <a:pt x="19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4" name="Freeform 128">
              <a:extLst>
                <a:ext uri="{FF2B5EF4-FFF2-40B4-BE49-F238E27FC236}">
                  <a16:creationId xmlns:a16="http://schemas.microsoft.com/office/drawing/2014/main" id="{59D38140-01C5-47E3-9C9B-A2F262A0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" y="1323"/>
              <a:ext cx="32" cy="32"/>
            </a:xfrm>
            <a:custGeom>
              <a:avLst/>
              <a:gdLst>
                <a:gd name="T0" fmla="*/ 0 w 191"/>
                <a:gd name="T1" fmla="*/ 0 h 188"/>
                <a:gd name="T2" fmla="*/ 0 w 191"/>
                <a:gd name="T3" fmla="*/ 0 h 188"/>
                <a:gd name="T4" fmla="*/ 0 w 191"/>
                <a:gd name="T5" fmla="*/ 0 h 188"/>
                <a:gd name="T6" fmla="*/ 0 60000 65536"/>
                <a:gd name="T7" fmla="*/ 0 60000 65536"/>
                <a:gd name="T8" fmla="*/ 0 60000 65536"/>
                <a:gd name="T9" fmla="*/ 0 w 191"/>
                <a:gd name="T10" fmla="*/ 0 h 188"/>
                <a:gd name="T11" fmla="*/ 191 w 191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" h="188">
                  <a:moveTo>
                    <a:pt x="0" y="188"/>
                  </a:moveTo>
                  <a:lnTo>
                    <a:pt x="190" y="0"/>
                  </a:lnTo>
                  <a:lnTo>
                    <a:pt x="19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5" name="Freeform 129">
              <a:extLst>
                <a:ext uri="{FF2B5EF4-FFF2-40B4-BE49-F238E27FC236}">
                  <a16:creationId xmlns:a16="http://schemas.microsoft.com/office/drawing/2014/main" id="{0F22C20F-194E-4D00-9997-6B7A35F32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184"/>
              <a:ext cx="79" cy="83"/>
            </a:xfrm>
            <a:custGeom>
              <a:avLst/>
              <a:gdLst>
                <a:gd name="T0" fmla="*/ 0 w 471"/>
                <a:gd name="T1" fmla="*/ 0 h 500"/>
                <a:gd name="T2" fmla="*/ 0 w 471"/>
                <a:gd name="T3" fmla="*/ 0 h 500"/>
                <a:gd name="T4" fmla="*/ 0 w 471"/>
                <a:gd name="T5" fmla="*/ 0 h 500"/>
                <a:gd name="T6" fmla="*/ 0 w 471"/>
                <a:gd name="T7" fmla="*/ 0 h 500"/>
                <a:gd name="T8" fmla="*/ 0 w 471"/>
                <a:gd name="T9" fmla="*/ 0 h 500"/>
                <a:gd name="T10" fmla="*/ 0 w 471"/>
                <a:gd name="T11" fmla="*/ 0 h 500"/>
                <a:gd name="T12" fmla="*/ 0 w 471"/>
                <a:gd name="T13" fmla="*/ 0 h 500"/>
                <a:gd name="T14" fmla="*/ 0 w 471"/>
                <a:gd name="T15" fmla="*/ 0 h 500"/>
                <a:gd name="T16" fmla="*/ 0 w 471"/>
                <a:gd name="T17" fmla="*/ 0 h 500"/>
                <a:gd name="T18" fmla="*/ 0 w 471"/>
                <a:gd name="T19" fmla="*/ 0 h 5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1"/>
                <a:gd name="T31" fmla="*/ 0 h 500"/>
                <a:gd name="T32" fmla="*/ 471 w 471"/>
                <a:gd name="T33" fmla="*/ 500 h 5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1" h="500">
                  <a:moveTo>
                    <a:pt x="471" y="6"/>
                  </a:moveTo>
                  <a:lnTo>
                    <a:pt x="446" y="0"/>
                  </a:lnTo>
                  <a:lnTo>
                    <a:pt x="364" y="41"/>
                  </a:lnTo>
                  <a:lnTo>
                    <a:pt x="284" y="103"/>
                  </a:lnTo>
                  <a:lnTo>
                    <a:pt x="183" y="201"/>
                  </a:lnTo>
                  <a:lnTo>
                    <a:pt x="93" y="307"/>
                  </a:lnTo>
                  <a:lnTo>
                    <a:pt x="35" y="390"/>
                  </a:lnTo>
                  <a:lnTo>
                    <a:pt x="0" y="475"/>
                  </a:lnTo>
                  <a:lnTo>
                    <a:pt x="6" y="500"/>
                  </a:lnTo>
                  <a:lnTo>
                    <a:pt x="7" y="50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6" name="Freeform 130">
              <a:extLst>
                <a:ext uri="{FF2B5EF4-FFF2-40B4-BE49-F238E27FC236}">
                  <a16:creationId xmlns:a16="http://schemas.microsoft.com/office/drawing/2014/main" id="{448D67AB-6C10-49FC-9C1B-5D7899807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" y="1267"/>
              <a:ext cx="70" cy="65"/>
            </a:xfrm>
            <a:custGeom>
              <a:avLst/>
              <a:gdLst>
                <a:gd name="T0" fmla="*/ 0 w 418"/>
                <a:gd name="T1" fmla="*/ 0 h 391"/>
                <a:gd name="T2" fmla="*/ 0 w 418"/>
                <a:gd name="T3" fmla="*/ 0 h 391"/>
                <a:gd name="T4" fmla="*/ 0 w 418"/>
                <a:gd name="T5" fmla="*/ 0 h 391"/>
                <a:gd name="T6" fmla="*/ 0 60000 65536"/>
                <a:gd name="T7" fmla="*/ 0 60000 65536"/>
                <a:gd name="T8" fmla="*/ 0 60000 65536"/>
                <a:gd name="T9" fmla="*/ 0 w 418"/>
                <a:gd name="T10" fmla="*/ 0 h 391"/>
                <a:gd name="T11" fmla="*/ 418 w 418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391">
                  <a:moveTo>
                    <a:pt x="0" y="0"/>
                  </a:moveTo>
                  <a:lnTo>
                    <a:pt x="417" y="391"/>
                  </a:lnTo>
                  <a:lnTo>
                    <a:pt x="418" y="39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7" name="Freeform 131">
              <a:extLst>
                <a:ext uri="{FF2B5EF4-FFF2-40B4-BE49-F238E27FC236}">
                  <a16:creationId xmlns:a16="http://schemas.microsoft.com/office/drawing/2014/main" id="{77A7DCCF-ACFE-4454-87A3-C0306B72F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" y="1185"/>
              <a:ext cx="72" cy="68"/>
            </a:xfrm>
            <a:custGeom>
              <a:avLst/>
              <a:gdLst>
                <a:gd name="T0" fmla="*/ 0 w 435"/>
                <a:gd name="T1" fmla="*/ 0 h 408"/>
                <a:gd name="T2" fmla="*/ 0 w 435"/>
                <a:gd name="T3" fmla="*/ 0 h 408"/>
                <a:gd name="T4" fmla="*/ 0 w 435"/>
                <a:gd name="T5" fmla="*/ 0 h 408"/>
                <a:gd name="T6" fmla="*/ 0 60000 65536"/>
                <a:gd name="T7" fmla="*/ 0 60000 65536"/>
                <a:gd name="T8" fmla="*/ 0 60000 65536"/>
                <a:gd name="T9" fmla="*/ 0 w 435"/>
                <a:gd name="T10" fmla="*/ 0 h 408"/>
                <a:gd name="T11" fmla="*/ 435 w 435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5" h="408">
                  <a:moveTo>
                    <a:pt x="0" y="0"/>
                  </a:moveTo>
                  <a:lnTo>
                    <a:pt x="434" y="408"/>
                  </a:lnTo>
                  <a:lnTo>
                    <a:pt x="435" y="40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8" name="Freeform 132">
              <a:extLst>
                <a:ext uri="{FF2B5EF4-FFF2-40B4-BE49-F238E27FC236}">
                  <a16:creationId xmlns:a16="http://schemas.microsoft.com/office/drawing/2014/main" id="{ADFABB62-068D-495F-AA80-E1E82CB0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7" y="1497"/>
              <a:ext cx="9" cy="1"/>
            </a:xfrm>
            <a:custGeom>
              <a:avLst/>
              <a:gdLst>
                <a:gd name="T0" fmla="*/ 0 w 54"/>
                <a:gd name="T1" fmla="*/ 0 h 9"/>
                <a:gd name="T2" fmla="*/ 0 w 54"/>
                <a:gd name="T3" fmla="*/ 0 h 9"/>
                <a:gd name="T4" fmla="*/ 0 w 54"/>
                <a:gd name="T5" fmla="*/ 0 h 9"/>
                <a:gd name="T6" fmla="*/ 0 60000 65536"/>
                <a:gd name="T7" fmla="*/ 0 60000 65536"/>
                <a:gd name="T8" fmla="*/ 0 60000 65536"/>
                <a:gd name="T9" fmla="*/ 0 w 54"/>
                <a:gd name="T10" fmla="*/ 0 h 9"/>
                <a:gd name="T11" fmla="*/ 54 w 54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9">
                  <a:moveTo>
                    <a:pt x="54" y="0"/>
                  </a:moveTo>
                  <a:lnTo>
                    <a:pt x="0" y="9"/>
                  </a:lnTo>
                  <a:lnTo>
                    <a:pt x="1" y="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9" name="Freeform 133">
              <a:extLst>
                <a:ext uri="{FF2B5EF4-FFF2-40B4-BE49-F238E27FC236}">
                  <a16:creationId xmlns:a16="http://schemas.microsoft.com/office/drawing/2014/main" id="{0BD7AA15-9458-4265-B591-2FD76AB0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497"/>
              <a:ext cx="7" cy="1"/>
            </a:xfrm>
            <a:custGeom>
              <a:avLst/>
              <a:gdLst>
                <a:gd name="T0" fmla="*/ 0 w 45"/>
                <a:gd name="T1" fmla="*/ 1 h 1"/>
                <a:gd name="T2" fmla="*/ 0 w 45"/>
                <a:gd name="T3" fmla="*/ 0 h 1"/>
                <a:gd name="T4" fmla="*/ 0 w 45"/>
                <a:gd name="T5" fmla="*/ 0 h 1"/>
                <a:gd name="T6" fmla="*/ 0 60000 65536"/>
                <a:gd name="T7" fmla="*/ 0 60000 65536"/>
                <a:gd name="T8" fmla="*/ 0 60000 65536"/>
                <a:gd name="T9" fmla="*/ 0 w 45"/>
                <a:gd name="T10" fmla="*/ 0 h 1"/>
                <a:gd name="T11" fmla="*/ 45 w 4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1">
                  <a:moveTo>
                    <a:pt x="45" y="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0" name="Freeform 134">
              <a:extLst>
                <a:ext uri="{FF2B5EF4-FFF2-40B4-BE49-F238E27FC236}">
                  <a16:creationId xmlns:a16="http://schemas.microsoft.com/office/drawing/2014/main" id="{13CFAE60-7BA2-47AC-8B8B-8744D1699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1497"/>
              <a:ext cx="8" cy="2"/>
            </a:xfrm>
            <a:custGeom>
              <a:avLst/>
              <a:gdLst>
                <a:gd name="T0" fmla="*/ 0 w 44"/>
                <a:gd name="T1" fmla="*/ 0 h 9"/>
                <a:gd name="T2" fmla="*/ 0 w 44"/>
                <a:gd name="T3" fmla="*/ 0 h 9"/>
                <a:gd name="T4" fmla="*/ 0 w 44"/>
                <a:gd name="T5" fmla="*/ 0 h 9"/>
                <a:gd name="T6" fmla="*/ 0 60000 65536"/>
                <a:gd name="T7" fmla="*/ 0 60000 65536"/>
                <a:gd name="T8" fmla="*/ 0 60000 65536"/>
                <a:gd name="T9" fmla="*/ 0 w 44"/>
                <a:gd name="T10" fmla="*/ 0 h 9"/>
                <a:gd name="T11" fmla="*/ 44 w 44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9">
                  <a:moveTo>
                    <a:pt x="44" y="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1" name="Freeform 135">
              <a:extLst>
                <a:ext uri="{FF2B5EF4-FFF2-40B4-BE49-F238E27FC236}">
                  <a16:creationId xmlns:a16="http://schemas.microsoft.com/office/drawing/2014/main" id="{0D8D7F88-E9EA-4A31-A677-EDD780E5F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" y="1499"/>
              <a:ext cx="5" cy="2"/>
            </a:xfrm>
            <a:custGeom>
              <a:avLst/>
              <a:gdLst>
                <a:gd name="T0" fmla="*/ 0 w 33"/>
                <a:gd name="T1" fmla="*/ 0 h 16"/>
                <a:gd name="T2" fmla="*/ 0 w 33"/>
                <a:gd name="T3" fmla="*/ 0 h 16"/>
                <a:gd name="T4" fmla="*/ 0 w 33"/>
                <a:gd name="T5" fmla="*/ 0 h 16"/>
                <a:gd name="T6" fmla="*/ 0 60000 65536"/>
                <a:gd name="T7" fmla="*/ 0 60000 65536"/>
                <a:gd name="T8" fmla="*/ 0 60000 65536"/>
                <a:gd name="T9" fmla="*/ 0 w 33"/>
                <a:gd name="T10" fmla="*/ 0 h 16"/>
                <a:gd name="T11" fmla="*/ 33 w 33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6">
                  <a:moveTo>
                    <a:pt x="33" y="1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2" name="Freeform 136">
              <a:extLst>
                <a:ext uri="{FF2B5EF4-FFF2-40B4-BE49-F238E27FC236}">
                  <a16:creationId xmlns:a16="http://schemas.microsoft.com/office/drawing/2014/main" id="{0AB5AA1C-C411-46EB-9A9B-A7B8B2CC9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1501"/>
              <a:ext cx="3" cy="2"/>
            </a:xfrm>
            <a:custGeom>
              <a:avLst/>
              <a:gdLst>
                <a:gd name="T0" fmla="*/ 0 w 15"/>
                <a:gd name="T1" fmla="*/ 0 h 12"/>
                <a:gd name="T2" fmla="*/ 0 w 15"/>
                <a:gd name="T3" fmla="*/ 0 h 12"/>
                <a:gd name="T4" fmla="*/ 0 w 15"/>
                <a:gd name="T5" fmla="*/ 0 h 12"/>
                <a:gd name="T6" fmla="*/ 0 60000 65536"/>
                <a:gd name="T7" fmla="*/ 0 60000 65536"/>
                <a:gd name="T8" fmla="*/ 0 60000 65536"/>
                <a:gd name="T9" fmla="*/ 0 w 15"/>
                <a:gd name="T10" fmla="*/ 0 h 12"/>
                <a:gd name="T11" fmla="*/ 15 w 15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2">
                  <a:moveTo>
                    <a:pt x="15" y="1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3" name="Freeform 137">
              <a:extLst>
                <a:ext uri="{FF2B5EF4-FFF2-40B4-BE49-F238E27FC236}">
                  <a16:creationId xmlns:a16="http://schemas.microsoft.com/office/drawing/2014/main" id="{DD46EC00-32E6-4B2F-BC05-267D43311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" y="1503"/>
              <a:ext cx="2" cy="3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0 h 14"/>
                <a:gd name="T4" fmla="*/ 0 w 14"/>
                <a:gd name="T5" fmla="*/ 0 h 14"/>
                <a:gd name="T6" fmla="*/ 0 60000 65536"/>
                <a:gd name="T7" fmla="*/ 0 60000 65536"/>
                <a:gd name="T8" fmla="*/ 0 60000 65536"/>
                <a:gd name="T9" fmla="*/ 0 w 14"/>
                <a:gd name="T10" fmla="*/ 0 h 14"/>
                <a:gd name="T11" fmla="*/ 14 w 14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14">
                  <a:moveTo>
                    <a:pt x="14" y="1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4" name="Freeform 138">
              <a:extLst>
                <a:ext uri="{FF2B5EF4-FFF2-40B4-BE49-F238E27FC236}">
                  <a16:creationId xmlns:a16="http://schemas.microsoft.com/office/drawing/2014/main" id="{D9A8C325-C42B-4F59-93B8-1DD1642F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1506"/>
              <a:ext cx="4" cy="9"/>
            </a:xfrm>
            <a:custGeom>
              <a:avLst/>
              <a:gdLst>
                <a:gd name="T0" fmla="*/ 0 w 24"/>
                <a:gd name="T1" fmla="*/ 0 h 58"/>
                <a:gd name="T2" fmla="*/ 0 w 24"/>
                <a:gd name="T3" fmla="*/ 0 h 58"/>
                <a:gd name="T4" fmla="*/ 0 w 24"/>
                <a:gd name="T5" fmla="*/ 0 h 58"/>
                <a:gd name="T6" fmla="*/ 0 60000 65536"/>
                <a:gd name="T7" fmla="*/ 0 60000 65536"/>
                <a:gd name="T8" fmla="*/ 0 60000 65536"/>
                <a:gd name="T9" fmla="*/ 0 w 24"/>
                <a:gd name="T10" fmla="*/ 0 h 58"/>
                <a:gd name="T11" fmla="*/ 24 w 24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" h="58">
                  <a:moveTo>
                    <a:pt x="24" y="5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5" name="Freeform 139">
              <a:extLst>
                <a:ext uri="{FF2B5EF4-FFF2-40B4-BE49-F238E27FC236}">
                  <a16:creationId xmlns:a16="http://schemas.microsoft.com/office/drawing/2014/main" id="{7E9BB00C-406C-4AA4-9865-8A01D3D5F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" y="1515"/>
              <a:ext cx="1" cy="14"/>
            </a:xfrm>
            <a:custGeom>
              <a:avLst/>
              <a:gdLst>
                <a:gd name="T0" fmla="*/ 0 w 7"/>
                <a:gd name="T1" fmla="*/ 0 h 83"/>
                <a:gd name="T2" fmla="*/ 0 w 7"/>
                <a:gd name="T3" fmla="*/ 0 h 83"/>
                <a:gd name="T4" fmla="*/ 0 w 7"/>
                <a:gd name="T5" fmla="*/ 0 h 83"/>
                <a:gd name="T6" fmla="*/ 0 60000 65536"/>
                <a:gd name="T7" fmla="*/ 0 60000 65536"/>
                <a:gd name="T8" fmla="*/ 0 60000 65536"/>
                <a:gd name="T9" fmla="*/ 0 w 7"/>
                <a:gd name="T10" fmla="*/ 0 h 83"/>
                <a:gd name="T11" fmla="*/ 7 w 7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83">
                  <a:moveTo>
                    <a:pt x="0" y="83"/>
                  </a:moveTo>
                  <a:lnTo>
                    <a:pt x="5" y="0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6" name="Freeform 140">
              <a:extLst>
                <a:ext uri="{FF2B5EF4-FFF2-40B4-BE49-F238E27FC236}">
                  <a16:creationId xmlns:a16="http://schemas.microsoft.com/office/drawing/2014/main" id="{38F382A3-770E-4BE8-8598-B2D613EDC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" y="1529"/>
              <a:ext cx="8" cy="17"/>
            </a:xfrm>
            <a:custGeom>
              <a:avLst/>
              <a:gdLst>
                <a:gd name="T0" fmla="*/ 0 w 48"/>
                <a:gd name="T1" fmla="*/ 0 h 104"/>
                <a:gd name="T2" fmla="*/ 0 w 48"/>
                <a:gd name="T3" fmla="*/ 0 h 104"/>
                <a:gd name="T4" fmla="*/ 0 w 48"/>
                <a:gd name="T5" fmla="*/ 0 h 104"/>
                <a:gd name="T6" fmla="*/ 0 60000 65536"/>
                <a:gd name="T7" fmla="*/ 0 60000 65536"/>
                <a:gd name="T8" fmla="*/ 0 60000 65536"/>
                <a:gd name="T9" fmla="*/ 0 w 48"/>
                <a:gd name="T10" fmla="*/ 0 h 104"/>
                <a:gd name="T11" fmla="*/ 48 w 48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104">
                  <a:moveTo>
                    <a:pt x="0" y="104"/>
                  </a:moveTo>
                  <a:lnTo>
                    <a:pt x="47" y="0"/>
                  </a:lnTo>
                  <a:lnTo>
                    <a:pt x="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7" name="Freeform 141">
              <a:extLst>
                <a:ext uri="{FF2B5EF4-FFF2-40B4-BE49-F238E27FC236}">
                  <a16:creationId xmlns:a16="http://schemas.microsoft.com/office/drawing/2014/main" id="{18921F9F-7FE8-4E66-9766-71D479A36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546"/>
              <a:ext cx="17" cy="19"/>
            </a:xfrm>
            <a:custGeom>
              <a:avLst/>
              <a:gdLst>
                <a:gd name="T0" fmla="*/ 0 w 101"/>
                <a:gd name="T1" fmla="*/ 0 h 110"/>
                <a:gd name="T2" fmla="*/ 0 w 101"/>
                <a:gd name="T3" fmla="*/ 0 h 110"/>
                <a:gd name="T4" fmla="*/ 0 w 101"/>
                <a:gd name="T5" fmla="*/ 0 h 110"/>
                <a:gd name="T6" fmla="*/ 0 60000 65536"/>
                <a:gd name="T7" fmla="*/ 0 60000 65536"/>
                <a:gd name="T8" fmla="*/ 0 60000 65536"/>
                <a:gd name="T9" fmla="*/ 0 w 101"/>
                <a:gd name="T10" fmla="*/ 0 h 110"/>
                <a:gd name="T11" fmla="*/ 101 w 101"/>
                <a:gd name="T12" fmla="*/ 110 h 1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110">
                  <a:moveTo>
                    <a:pt x="0" y="110"/>
                  </a:moveTo>
                  <a:lnTo>
                    <a:pt x="100" y="0"/>
                  </a:lnTo>
                  <a:lnTo>
                    <a:pt x="10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8" name="Freeform 142">
              <a:extLst>
                <a:ext uri="{FF2B5EF4-FFF2-40B4-BE49-F238E27FC236}">
                  <a16:creationId xmlns:a16="http://schemas.microsoft.com/office/drawing/2014/main" id="{3427A045-9D14-4825-8936-982112F2D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" y="1565"/>
              <a:ext cx="21" cy="13"/>
            </a:xfrm>
            <a:custGeom>
              <a:avLst/>
              <a:gdLst>
                <a:gd name="T0" fmla="*/ 0 w 126"/>
                <a:gd name="T1" fmla="*/ 0 h 81"/>
                <a:gd name="T2" fmla="*/ 0 w 126"/>
                <a:gd name="T3" fmla="*/ 0 h 81"/>
                <a:gd name="T4" fmla="*/ 0 w 126"/>
                <a:gd name="T5" fmla="*/ 0 h 81"/>
                <a:gd name="T6" fmla="*/ 0 60000 65536"/>
                <a:gd name="T7" fmla="*/ 0 60000 65536"/>
                <a:gd name="T8" fmla="*/ 0 60000 65536"/>
                <a:gd name="T9" fmla="*/ 0 w 126"/>
                <a:gd name="T10" fmla="*/ 0 h 81"/>
                <a:gd name="T11" fmla="*/ 126 w 126"/>
                <a:gd name="T12" fmla="*/ 81 h 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81">
                  <a:moveTo>
                    <a:pt x="0" y="81"/>
                  </a:moveTo>
                  <a:lnTo>
                    <a:pt x="125" y="0"/>
                  </a:lnTo>
                  <a:lnTo>
                    <a:pt x="12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9" name="Freeform 143">
              <a:extLst>
                <a:ext uri="{FF2B5EF4-FFF2-40B4-BE49-F238E27FC236}">
                  <a16:creationId xmlns:a16="http://schemas.microsoft.com/office/drawing/2014/main" id="{E35D5612-CBFA-4925-B127-3E7E82FAB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1578"/>
              <a:ext cx="19" cy="6"/>
            </a:xfrm>
            <a:custGeom>
              <a:avLst/>
              <a:gdLst>
                <a:gd name="T0" fmla="*/ 0 w 117"/>
                <a:gd name="T1" fmla="*/ 0 h 34"/>
                <a:gd name="T2" fmla="*/ 0 w 117"/>
                <a:gd name="T3" fmla="*/ 0 h 34"/>
                <a:gd name="T4" fmla="*/ 0 w 117"/>
                <a:gd name="T5" fmla="*/ 0 h 34"/>
                <a:gd name="T6" fmla="*/ 0 60000 65536"/>
                <a:gd name="T7" fmla="*/ 0 60000 65536"/>
                <a:gd name="T8" fmla="*/ 0 60000 65536"/>
                <a:gd name="T9" fmla="*/ 0 w 117"/>
                <a:gd name="T10" fmla="*/ 0 h 34"/>
                <a:gd name="T11" fmla="*/ 117 w 11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" h="34">
                  <a:moveTo>
                    <a:pt x="0" y="34"/>
                  </a:moveTo>
                  <a:lnTo>
                    <a:pt x="116" y="0"/>
                  </a:lnTo>
                  <a:lnTo>
                    <a:pt x="1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0" name="Freeform 144">
              <a:extLst>
                <a:ext uri="{FF2B5EF4-FFF2-40B4-BE49-F238E27FC236}">
                  <a16:creationId xmlns:a16="http://schemas.microsoft.com/office/drawing/2014/main" id="{B20AAAB4-E128-4379-ABA7-5550D2486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" y="1582"/>
              <a:ext cx="18" cy="2"/>
            </a:xfrm>
            <a:custGeom>
              <a:avLst/>
              <a:gdLst>
                <a:gd name="T0" fmla="*/ 0 w 105"/>
                <a:gd name="T1" fmla="*/ 0 h 9"/>
                <a:gd name="T2" fmla="*/ 0 w 105"/>
                <a:gd name="T3" fmla="*/ 0 h 9"/>
                <a:gd name="T4" fmla="*/ 0 w 105"/>
                <a:gd name="T5" fmla="*/ 0 h 9"/>
                <a:gd name="T6" fmla="*/ 0 60000 65536"/>
                <a:gd name="T7" fmla="*/ 0 60000 65536"/>
                <a:gd name="T8" fmla="*/ 0 60000 65536"/>
                <a:gd name="T9" fmla="*/ 0 w 105"/>
                <a:gd name="T10" fmla="*/ 0 h 9"/>
                <a:gd name="T11" fmla="*/ 105 w 105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" h="9">
                  <a:moveTo>
                    <a:pt x="0" y="0"/>
                  </a:moveTo>
                  <a:lnTo>
                    <a:pt x="104" y="9"/>
                  </a:lnTo>
                  <a:lnTo>
                    <a:pt x="105" y="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1" name="Freeform 145">
              <a:extLst>
                <a:ext uri="{FF2B5EF4-FFF2-40B4-BE49-F238E27FC236}">
                  <a16:creationId xmlns:a16="http://schemas.microsoft.com/office/drawing/2014/main" id="{0465B0C1-8955-494A-84AA-0CE4ED2BF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" y="1576"/>
              <a:ext cx="10" cy="6"/>
            </a:xfrm>
            <a:custGeom>
              <a:avLst/>
              <a:gdLst>
                <a:gd name="T0" fmla="*/ 0 w 61"/>
                <a:gd name="T1" fmla="*/ 0 h 41"/>
                <a:gd name="T2" fmla="*/ 0 w 61"/>
                <a:gd name="T3" fmla="*/ 0 h 41"/>
                <a:gd name="T4" fmla="*/ 0 w 61"/>
                <a:gd name="T5" fmla="*/ 0 h 41"/>
                <a:gd name="T6" fmla="*/ 0 60000 65536"/>
                <a:gd name="T7" fmla="*/ 0 60000 65536"/>
                <a:gd name="T8" fmla="*/ 0 60000 65536"/>
                <a:gd name="T9" fmla="*/ 0 w 61"/>
                <a:gd name="T10" fmla="*/ 0 h 41"/>
                <a:gd name="T11" fmla="*/ 61 w 61"/>
                <a:gd name="T12" fmla="*/ 41 h 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" h="41">
                  <a:moveTo>
                    <a:pt x="0" y="0"/>
                  </a:moveTo>
                  <a:lnTo>
                    <a:pt x="60" y="41"/>
                  </a:lnTo>
                  <a:lnTo>
                    <a:pt x="61" y="4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2" name="Freeform 146">
              <a:extLst>
                <a:ext uri="{FF2B5EF4-FFF2-40B4-BE49-F238E27FC236}">
                  <a16:creationId xmlns:a16="http://schemas.microsoft.com/office/drawing/2014/main" id="{514FF926-D7F3-4C82-9095-427FDE7B4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" y="1562"/>
              <a:ext cx="5" cy="14"/>
            </a:xfrm>
            <a:custGeom>
              <a:avLst/>
              <a:gdLst>
                <a:gd name="T0" fmla="*/ 0 w 28"/>
                <a:gd name="T1" fmla="*/ 0 h 83"/>
                <a:gd name="T2" fmla="*/ 0 w 28"/>
                <a:gd name="T3" fmla="*/ 0 h 83"/>
                <a:gd name="T4" fmla="*/ 0 w 28"/>
                <a:gd name="T5" fmla="*/ 0 h 83"/>
                <a:gd name="T6" fmla="*/ 0 60000 65536"/>
                <a:gd name="T7" fmla="*/ 0 60000 65536"/>
                <a:gd name="T8" fmla="*/ 0 60000 65536"/>
                <a:gd name="T9" fmla="*/ 0 w 28"/>
                <a:gd name="T10" fmla="*/ 0 h 83"/>
                <a:gd name="T11" fmla="*/ 28 w 28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83">
                  <a:moveTo>
                    <a:pt x="0" y="0"/>
                  </a:moveTo>
                  <a:lnTo>
                    <a:pt x="27" y="83"/>
                  </a:lnTo>
                  <a:lnTo>
                    <a:pt x="28" y="8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3" name="Freeform 147">
              <a:extLst>
                <a:ext uri="{FF2B5EF4-FFF2-40B4-BE49-F238E27FC236}">
                  <a16:creationId xmlns:a16="http://schemas.microsoft.com/office/drawing/2014/main" id="{E13A0A67-3514-4961-8BA9-B7C735C3C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" y="1540"/>
              <a:ext cx="6" cy="22"/>
            </a:xfrm>
            <a:custGeom>
              <a:avLst/>
              <a:gdLst>
                <a:gd name="T0" fmla="*/ 0 w 34"/>
                <a:gd name="T1" fmla="*/ 0 h 128"/>
                <a:gd name="T2" fmla="*/ 0 w 34"/>
                <a:gd name="T3" fmla="*/ 0 h 128"/>
                <a:gd name="T4" fmla="*/ 0 w 34"/>
                <a:gd name="T5" fmla="*/ 0 h 128"/>
                <a:gd name="T6" fmla="*/ 0 60000 65536"/>
                <a:gd name="T7" fmla="*/ 0 60000 65536"/>
                <a:gd name="T8" fmla="*/ 0 60000 65536"/>
                <a:gd name="T9" fmla="*/ 0 w 34"/>
                <a:gd name="T10" fmla="*/ 0 h 128"/>
                <a:gd name="T11" fmla="*/ 34 w 34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28">
                  <a:moveTo>
                    <a:pt x="34" y="0"/>
                  </a:moveTo>
                  <a:lnTo>
                    <a:pt x="0" y="128"/>
                  </a:lnTo>
                  <a:lnTo>
                    <a:pt x="2" y="12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4" name="Freeform 148">
              <a:extLst>
                <a:ext uri="{FF2B5EF4-FFF2-40B4-BE49-F238E27FC236}">
                  <a16:creationId xmlns:a16="http://schemas.microsoft.com/office/drawing/2014/main" id="{82471724-DD96-4BA1-AE7B-012B1AB17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1577"/>
              <a:ext cx="5" cy="12"/>
            </a:xfrm>
            <a:custGeom>
              <a:avLst/>
              <a:gdLst>
                <a:gd name="T0" fmla="*/ 0 w 27"/>
                <a:gd name="T1" fmla="*/ 0 h 70"/>
                <a:gd name="T2" fmla="*/ 0 w 27"/>
                <a:gd name="T3" fmla="*/ 0 h 70"/>
                <a:gd name="T4" fmla="*/ 0 w 27"/>
                <a:gd name="T5" fmla="*/ 0 h 70"/>
                <a:gd name="T6" fmla="*/ 0 60000 65536"/>
                <a:gd name="T7" fmla="*/ 0 60000 65536"/>
                <a:gd name="T8" fmla="*/ 0 60000 65536"/>
                <a:gd name="T9" fmla="*/ 0 w 27"/>
                <a:gd name="T10" fmla="*/ 0 h 70"/>
                <a:gd name="T11" fmla="*/ 27 w 27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" h="70">
                  <a:moveTo>
                    <a:pt x="27" y="7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5" name="Freeform 149">
              <a:extLst>
                <a:ext uri="{FF2B5EF4-FFF2-40B4-BE49-F238E27FC236}">
                  <a16:creationId xmlns:a16="http://schemas.microsoft.com/office/drawing/2014/main" id="{4B8C768A-E2C7-45F7-BD49-7B9EB347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" y="1589"/>
              <a:ext cx="3" cy="17"/>
            </a:xfrm>
            <a:custGeom>
              <a:avLst/>
              <a:gdLst>
                <a:gd name="T0" fmla="*/ 0 w 18"/>
                <a:gd name="T1" fmla="*/ 0 h 104"/>
                <a:gd name="T2" fmla="*/ 0 w 18"/>
                <a:gd name="T3" fmla="*/ 0 h 104"/>
                <a:gd name="T4" fmla="*/ 0 w 18"/>
                <a:gd name="T5" fmla="*/ 0 h 104"/>
                <a:gd name="T6" fmla="*/ 0 60000 65536"/>
                <a:gd name="T7" fmla="*/ 0 60000 65536"/>
                <a:gd name="T8" fmla="*/ 0 60000 65536"/>
                <a:gd name="T9" fmla="*/ 0 w 18"/>
                <a:gd name="T10" fmla="*/ 0 h 104"/>
                <a:gd name="T11" fmla="*/ 18 w 18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04">
                  <a:moveTo>
                    <a:pt x="0" y="104"/>
                  </a:moveTo>
                  <a:lnTo>
                    <a:pt x="17" y="0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6" name="Freeform 150">
              <a:extLst>
                <a:ext uri="{FF2B5EF4-FFF2-40B4-BE49-F238E27FC236}">
                  <a16:creationId xmlns:a16="http://schemas.microsoft.com/office/drawing/2014/main" id="{2EB930A2-F480-4C8A-908F-10C9A2E27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1606"/>
              <a:ext cx="9" cy="16"/>
            </a:xfrm>
            <a:custGeom>
              <a:avLst/>
              <a:gdLst>
                <a:gd name="T0" fmla="*/ 0 w 56"/>
                <a:gd name="T1" fmla="*/ 0 h 96"/>
                <a:gd name="T2" fmla="*/ 0 w 56"/>
                <a:gd name="T3" fmla="*/ 0 h 96"/>
                <a:gd name="T4" fmla="*/ 0 w 56"/>
                <a:gd name="T5" fmla="*/ 0 h 96"/>
                <a:gd name="T6" fmla="*/ 0 60000 65536"/>
                <a:gd name="T7" fmla="*/ 0 60000 65536"/>
                <a:gd name="T8" fmla="*/ 0 60000 65536"/>
                <a:gd name="T9" fmla="*/ 0 w 56"/>
                <a:gd name="T10" fmla="*/ 0 h 96"/>
                <a:gd name="T11" fmla="*/ 56 w 5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96">
                  <a:moveTo>
                    <a:pt x="0" y="96"/>
                  </a:moveTo>
                  <a:lnTo>
                    <a:pt x="55" y="0"/>
                  </a:lnTo>
                  <a:lnTo>
                    <a:pt x="5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7" name="Freeform 151">
              <a:extLst>
                <a:ext uri="{FF2B5EF4-FFF2-40B4-BE49-F238E27FC236}">
                  <a16:creationId xmlns:a16="http://schemas.microsoft.com/office/drawing/2014/main" id="{133DC696-340D-4F9B-A8BD-C768B0013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" y="1622"/>
              <a:ext cx="16" cy="16"/>
            </a:xfrm>
            <a:custGeom>
              <a:avLst/>
              <a:gdLst>
                <a:gd name="T0" fmla="*/ 0 w 98"/>
                <a:gd name="T1" fmla="*/ 0 h 98"/>
                <a:gd name="T2" fmla="*/ 0 w 98"/>
                <a:gd name="T3" fmla="*/ 0 h 98"/>
                <a:gd name="T4" fmla="*/ 0 w 98"/>
                <a:gd name="T5" fmla="*/ 0 h 98"/>
                <a:gd name="T6" fmla="*/ 0 60000 65536"/>
                <a:gd name="T7" fmla="*/ 0 60000 65536"/>
                <a:gd name="T8" fmla="*/ 0 60000 65536"/>
                <a:gd name="T9" fmla="*/ 0 w 98"/>
                <a:gd name="T10" fmla="*/ 0 h 98"/>
                <a:gd name="T11" fmla="*/ 98 w 98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" h="98">
                  <a:moveTo>
                    <a:pt x="0" y="98"/>
                  </a:moveTo>
                  <a:lnTo>
                    <a:pt x="97" y="0"/>
                  </a:lnTo>
                  <a:lnTo>
                    <a:pt x="9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8" name="Freeform 152">
              <a:extLst>
                <a:ext uri="{FF2B5EF4-FFF2-40B4-BE49-F238E27FC236}">
                  <a16:creationId xmlns:a16="http://schemas.microsoft.com/office/drawing/2014/main" id="{84435872-3C65-4EAE-A9FB-E8532EF79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" y="1638"/>
              <a:ext cx="20" cy="12"/>
            </a:xfrm>
            <a:custGeom>
              <a:avLst/>
              <a:gdLst>
                <a:gd name="T0" fmla="*/ 0 w 118"/>
                <a:gd name="T1" fmla="*/ 0 h 71"/>
                <a:gd name="T2" fmla="*/ 0 w 118"/>
                <a:gd name="T3" fmla="*/ 0 h 71"/>
                <a:gd name="T4" fmla="*/ 0 w 118"/>
                <a:gd name="T5" fmla="*/ 0 h 71"/>
                <a:gd name="T6" fmla="*/ 0 60000 65536"/>
                <a:gd name="T7" fmla="*/ 0 60000 65536"/>
                <a:gd name="T8" fmla="*/ 0 60000 65536"/>
                <a:gd name="T9" fmla="*/ 0 w 118"/>
                <a:gd name="T10" fmla="*/ 0 h 71"/>
                <a:gd name="T11" fmla="*/ 118 w 118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71">
                  <a:moveTo>
                    <a:pt x="0" y="71"/>
                  </a:moveTo>
                  <a:lnTo>
                    <a:pt x="117" y="0"/>
                  </a:lnTo>
                  <a:lnTo>
                    <a:pt x="1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9" name="Freeform 153">
              <a:extLst>
                <a:ext uri="{FF2B5EF4-FFF2-40B4-BE49-F238E27FC236}">
                  <a16:creationId xmlns:a16="http://schemas.microsoft.com/office/drawing/2014/main" id="{0E734302-ED3D-476D-8EDB-CC4CC296A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1650"/>
              <a:ext cx="18" cy="5"/>
            </a:xfrm>
            <a:custGeom>
              <a:avLst/>
              <a:gdLst>
                <a:gd name="T0" fmla="*/ 0 w 109"/>
                <a:gd name="T1" fmla="*/ 0 h 31"/>
                <a:gd name="T2" fmla="*/ 0 w 109"/>
                <a:gd name="T3" fmla="*/ 0 h 31"/>
                <a:gd name="T4" fmla="*/ 0 w 109"/>
                <a:gd name="T5" fmla="*/ 0 h 31"/>
                <a:gd name="T6" fmla="*/ 0 60000 65536"/>
                <a:gd name="T7" fmla="*/ 0 60000 65536"/>
                <a:gd name="T8" fmla="*/ 0 60000 65536"/>
                <a:gd name="T9" fmla="*/ 0 w 109"/>
                <a:gd name="T10" fmla="*/ 0 h 31"/>
                <a:gd name="T11" fmla="*/ 109 w 109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31">
                  <a:moveTo>
                    <a:pt x="0" y="31"/>
                  </a:moveTo>
                  <a:lnTo>
                    <a:pt x="108" y="0"/>
                  </a:lnTo>
                  <a:lnTo>
                    <a:pt x="10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0" name="Freeform 154">
              <a:extLst>
                <a:ext uri="{FF2B5EF4-FFF2-40B4-BE49-F238E27FC236}">
                  <a16:creationId xmlns:a16="http://schemas.microsoft.com/office/drawing/2014/main" id="{71BA9FD8-EBF0-42AE-8FAD-23F014C9B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654"/>
              <a:ext cx="17" cy="1"/>
            </a:xfrm>
            <a:custGeom>
              <a:avLst/>
              <a:gdLst>
                <a:gd name="T0" fmla="*/ 0 w 106"/>
                <a:gd name="T1" fmla="*/ 0 h 8"/>
                <a:gd name="T2" fmla="*/ 0 w 106"/>
                <a:gd name="T3" fmla="*/ 0 h 8"/>
                <a:gd name="T4" fmla="*/ 0 w 106"/>
                <a:gd name="T5" fmla="*/ 0 h 8"/>
                <a:gd name="T6" fmla="*/ 0 60000 65536"/>
                <a:gd name="T7" fmla="*/ 0 60000 65536"/>
                <a:gd name="T8" fmla="*/ 0 60000 65536"/>
                <a:gd name="T9" fmla="*/ 0 w 106"/>
                <a:gd name="T10" fmla="*/ 0 h 8"/>
                <a:gd name="T11" fmla="*/ 106 w 106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8">
                  <a:moveTo>
                    <a:pt x="0" y="0"/>
                  </a:moveTo>
                  <a:lnTo>
                    <a:pt x="105" y="8"/>
                  </a:lnTo>
                  <a:lnTo>
                    <a:pt x="106" y="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1" name="Freeform 155">
              <a:extLst>
                <a:ext uri="{FF2B5EF4-FFF2-40B4-BE49-F238E27FC236}">
                  <a16:creationId xmlns:a16="http://schemas.microsoft.com/office/drawing/2014/main" id="{D252A094-D4FD-4A58-AA28-C62122004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" y="1647"/>
              <a:ext cx="10" cy="7"/>
            </a:xfrm>
            <a:custGeom>
              <a:avLst/>
              <a:gdLst>
                <a:gd name="T0" fmla="*/ 0 w 62"/>
                <a:gd name="T1" fmla="*/ 0 h 43"/>
                <a:gd name="T2" fmla="*/ 0 w 62"/>
                <a:gd name="T3" fmla="*/ 0 h 43"/>
                <a:gd name="T4" fmla="*/ 0 w 62"/>
                <a:gd name="T5" fmla="*/ 0 h 43"/>
                <a:gd name="T6" fmla="*/ 0 60000 65536"/>
                <a:gd name="T7" fmla="*/ 0 60000 65536"/>
                <a:gd name="T8" fmla="*/ 0 60000 65536"/>
                <a:gd name="T9" fmla="*/ 0 w 62"/>
                <a:gd name="T10" fmla="*/ 0 h 43"/>
                <a:gd name="T11" fmla="*/ 62 w 62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43">
                  <a:moveTo>
                    <a:pt x="0" y="0"/>
                  </a:moveTo>
                  <a:lnTo>
                    <a:pt x="61" y="43"/>
                  </a:lnTo>
                  <a:lnTo>
                    <a:pt x="62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2" name="Freeform 156">
              <a:extLst>
                <a:ext uri="{FF2B5EF4-FFF2-40B4-BE49-F238E27FC236}">
                  <a16:creationId xmlns:a16="http://schemas.microsoft.com/office/drawing/2014/main" id="{FFE5B11F-3201-42B1-BCDF-861B1C746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1520"/>
              <a:ext cx="3" cy="7"/>
            </a:xfrm>
            <a:custGeom>
              <a:avLst/>
              <a:gdLst>
                <a:gd name="T0" fmla="*/ 0 w 15"/>
                <a:gd name="T1" fmla="*/ 0 h 43"/>
                <a:gd name="T2" fmla="*/ 0 w 15"/>
                <a:gd name="T3" fmla="*/ 0 h 43"/>
                <a:gd name="T4" fmla="*/ 0 w 15"/>
                <a:gd name="T5" fmla="*/ 0 h 43"/>
                <a:gd name="T6" fmla="*/ 0 60000 65536"/>
                <a:gd name="T7" fmla="*/ 0 60000 65536"/>
                <a:gd name="T8" fmla="*/ 0 60000 65536"/>
                <a:gd name="T9" fmla="*/ 0 w 15"/>
                <a:gd name="T10" fmla="*/ 0 h 43"/>
                <a:gd name="T11" fmla="*/ 15 w 15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43">
                  <a:moveTo>
                    <a:pt x="15" y="4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3" name="Freeform 157">
              <a:extLst>
                <a:ext uri="{FF2B5EF4-FFF2-40B4-BE49-F238E27FC236}">
                  <a16:creationId xmlns:a16="http://schemas.microsoft.com/office/drawing/2014/main" id="{8F8B1D68-A7CE-4CD3-949E-3BCC9FDA2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" y="1527"/>
              <a:ext cx="2" cy="10"/>
            </a:xfrm>
            <a:custGeom>
              <a:avLst/>
              <a:gdLst>
                <a:gd name="T0" fmla="*/ 0 w 10"/>
                <a:gd name="T1" fmla="*/ 0 h 61"/>
                <a:gd name="T2" fmla="*/ 0 w 10"/>
                <a:gd name="T3" fmla="*/ 0 h 61"/>
                <a:gd name="T4" fmla="*/ 0 w 10"/>
                <a:gd name="T5" fmla="*/ 0 h 61"/>
                <a:gd name="T6" fmla="*/ 0 60000 65536"/>
                <a:gd name="T7" fmla="*/ 0 60000 65536"/>
                <a:gd name="T8" fmla="*/ 0 60000 65536"/>
                <a:gd name="T9" fmla="*/ 0 w 10"/>
                <a:gd name="T10" fmla="*/ 0 h 61"/>
                <a:gd name="T11" fmla="*/ 10 w 10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1">
                  <a:moveTo>
                    <a:pt x="0" y="61"/>
                  </a:moveTo>
                  <a:lnTo>
                    <a:pt x="9" y="0"/>
                  </a:lnTo>
                  <a:lnTo>
                    <a:pt x="1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4" name="Freeform 158">
              <a:extLst>
                <a:ext uri="{FF2B5EF4-FFF2-40B4-BE49-F238E27FC236}">
                  <a16:creationId xmlns:a16="http://schemas.microsoft.com/office/drawing/2014/main" id="{F61C0441-DCB4-4B53-B52A-6B9A2EDDA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537"/>
              <a:ext cx="6" cy="10"/>
            </a:xfrm>
            <a:custGeom>
              <a:avLst/>
              <a:gdLst>
                <a:gd name="T0" fmla="*/ 0 w 34"/>
                <a:gd name="T1" fmla="*/ 0 h 59"/>
                <a:gd name="T2" fmla="*/ 0 w 34"/>
                <a:gd name="T3" fmla="*/ 0 h 59"/>
                <a:gd name="T4" fmla="*/ 0 w 34"/>
                <a:gd name="T5" fmla="*/ 0 h 59"/>
                <a:gd name="T6" fmla="*/ 0 60000 65536"/>
                <a:gd name="T7" fmla="*/ 0 60000 65536"/>
                <a:gd name="T8" fmla="*/ 0 60000 65536"/>
                <a:gd name="T9" fmla="*/ 0 w 34"/>
                <a:gd name="T10" fmla="*/ 0 h 59"/>
                <a:gd name="T11" fmla="*/ 34 w 34"/>
                <a:gd name="T12" fmla="*/ 59 h 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59">
                  <a:moveTo>
                    <a:pt x="0" y="59"/>
                  </a:moveTo>
                  <a:lnTo>
                    <a:pt x="33" y="0"/>
                  </a:lnTo>
                  <a:lnTo>
                    <a:pt x="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5" name="Freeform 159">
              <a:extLst>
                <a:ext uri="{FF2B5EF4-FFF2-40B4-BE49-F238E27FC236}">
                  <a16:creationId xmlns:a16="http://schemas.microsoft.com/office/drawing/2014/main" id="{7E346DEA-2507-487D-A135-E09DF9A36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" y="1547"/>
              <a:ext cx="10" cy="9"/>
            </a:xfrm>
            <a:custGeom>
              <a:avLst/>
              <a:gdLst>
                <a:gd name="T0" fmla="*/ 0 w 59"/>
                <a:gd name="T1" fmla="*/ 0 h 58"/>
                <a:gd name="T2" fmla="*/ 0 w 59"/>
                <a:gd name="T3" fmla="*/ 0 h 58"/>
                <a:gd name="T4" fmla="*/ 0 w 59"/>
                <a:gd name="T5" fmla="*/ 0 h 58"/>
                <a:gd name="T6" fmla="*/ 0 60000 65536"/>
                <a:gd name="T7" fmla="*/ 0 60000 65536"/>
                <a:gd name="T8" fmla="*/ 0 60000 65536"/>
                <a:gd name="T9" fmla="*/ 0 w 59"/>
                <a:gd name="T10" fmla="*/ 0 h 58"/>
                <a:gd name="T11" fmla="*/ 59 w 59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" h="58">
                  <a:moveTo>
                    <a:pt x="0" y="58"/>
                  </a:moveTo>
                  <a:lnTo>
                    <a:pt x="58" y="0"/>
                  </a:lnTo>
                  <a:lnTo>
                    <a:pt x="5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6" name="Freeform 160">
              <a:extLst>
                <a:ext uri="{FF2B5EF4-FFF2-40B4-BE49-F238E27FC236}">
                  <a16:creationId xmlns:a16="http://schemas.microsoft.com/office/drawing/2014/main" id="{F50D6E90-2C40-4776-B21D-891B30607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" y="1556"/>
              <a:ext cx="12" cy="7"/>
            </a:xfrm>
            <a:custGeom>
              <a:avLst/>
              <a:gdLst>
                <a:gd name="T0" fmla="*/ 0 w 71"/>
                <a:gd name="T1" fmla="*/ 0 h 43"/>
                <a:gd name="T2" fmla="*/ 0 w 71"/>
                <a:gd name="T3" fmla="*/ 0 h 43"/>
                <a:gd name="T4" fmla="*/ 0 w 71"/>
                <a:gd name="T5" fmla="*/ 0 h 43"/>
                <a:gd name="T6" fmla="*/ 0 60000 65536"/>
                <a:gd name="T7" fmla="*/ 0 60000 65536"/>
                <a:gd name="T8" fmla="*/ 0 60000 65536"/>
                <a:gd name="T9" fmla="*/ 0 w 71"/>
                <a:gd name="T10" fmla="*/ 0 h 43"/>
                <a:gd name="T11" fmla="*/ 71 w 71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" h="43">
                  <a:moveTo>
                    <a:pt x="0" y="43"/>
                  </a:moveTo>
                  <a:lnTo>
                    <a:pt x="70" y="0"/>
                  </a:lnTo>
                  <a:lnTo>
                    <a:pt x="7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7" name="Freeform 161">
              <a:extLst>
                <a:ext uri="{FF2B5EF4-FFF2-40B4-BE49-F238E27FC236}">
                  <a16:creationId xmlns:a16="http://schemas.microsoft.com/office/drawing/2014/main" id="{6AB07AF7-8C2E-4FBF-80D5-8042921E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1563"/>
              <a:ext cx="11" cy="4"/>
            </a:xfrm>
            <a:custGeom>
              <a:avLst/>
              <a:gdLst>
                <a:gd name="T0" fmla="*/ 0 w 66"/>
                <a:gd name="T1" fmla="*/ 0 h 18"/>
                <a:gd name="T2" fmla="*/ 0 w 66"/>
                <a:gd name="T3" fmla="*/ 0 h 18"/>
                <a:gd name="T4" fmla="*/ 0 w 66"/>
                <a:gd name="T5" fmla="*/ 0 h 18"/>
                <a:gd name="T6" fmla="*/ 0 60000 65536"/>
                <a:gd name="T7" fmla="*/ 0 60000 65536"/>
                <a:gd name="T8" fmla="*/ 0 60000 65536"/>
                <a:gd name="T9" fmla="*/ 0 w 66"/>
                <a:gd name="T10" fmla="*/ 0 h 18"/>
                <a:gd name="T11" fmla="*/ 66 w 66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18">
                  <a:moveTo>
                    <a:pt x="0" y="18"/>
                  </a:moveTo>
                  <a:lnTo>
                    <a:pt x="65" y="0"/>
                  </a:lnTo>
                  <a:lnTo>
                    <a:pt x="6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8" name="Freeform 162">
              <a:extLst>
                <a:ext uri="{FF2B5EF4-FFF2-40B4-BE49-F238E27FC236}">
                  <a16:creationId xmlns:a16="http://schemas.microsoft.com/office/drawing/2014/main" id="{8CEF01DE-F103-4EEC-A481-1ABCB40C6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1566"/>
              <a:ext cx="11" cy="1"/>
            </a:xfrm>
            <a:custGeom>
              <a:avLst/>
              <a:gdLst>
                <a:gd name="T0" fmla="*/ 0 w 64"/>
                <a:gd name="T1" fmla="*/ 0 h 5"/>
                <a:gd name="T2" fmla="*/ 0 w 64"/>
                <a:gd name="T3" fmla="*/ 0 h 5"/>
                <a:gd name="T4" fmla="*/ 0 w 64"/>
                <a:gd name="T5" fmla="*/ 0 h 5"/>
                <a:gd name="T6" fmla="*/ 0 60000 65536"/>
                <a:gd name="T7" fmla="*/ 0 60000 65536"/>
                <a:gd name="T8" fmla="*/ 0 60000 65536"/>
                <a:gd name="T9" fmla="*/ 0 w 64"/>
                <a:gd name="T10" fmla="*/ 0 h 5"/>
                <a:gd name="T11" fmla="*/ 64 w 64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" h="5">
                  <a:moveTo>
                    <a:pt x="0" y="0"/>
                  </a:moveTo>
                  <a:lnTo>
                    <a:pt x="63" y="5"/>
                  </a:lnTo>
                  <a:lnTo>
                    <a:pt x="64" y="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9" name="Freeform 163">
              <a:extLst>
                <a:ext uri="{FF2B5EF4-FFF2-40B4-BE49-F238E27FC236}">
                  <a16:creationId xmlns:a16="http://schemas.microsoft.com/office/drawing/2014/main" id="{B06427E4-0079-452A-9358-4A65F93C8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1562"/>
              <a:ext cx="6" cy="4"/>
            </a:xfrm>
            <a:custGeom>
              <a:avLst/>
              <a:gdLst>
                <a:gd name="T0" fmla="*/ 0 w 38"/>
                <a:gd name="T1" fmla="*/ 0 h 25"/>
                <a:gd name="T2" fmla="*/ 0 w 38"/>
                <a:gd name="T3" fmla="*/ 0 h 25"/>
                <a:gd name="T4" fmla="*/ 0 w 38"/>
                <a:gd name="T5" fmla="*/ 0 h 25"/>
                <a:gd name="T6" fmla="*/ 0 60000 65536"/>
                <a:gd name="T7" fmla="*/ 0 60000 65536"/>
                <a:gd name="T8" fmla="*/ 0 60000 65536"/>
                <a:gd name="T9" fmla="*/ 0 w 38"/>
                <a:gd name="T10" fmla="*/ 0 h 25"/>
                <a:gd name="T11" fmla="*/ 38 w 38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" h="25">
                  <a:moveTo>
                    <a:pt x="0" y="0"/>
                  </a:moveTo>
                  <a:lnTo>
                    <a:pt x="37" y="25"/>
                  </a:lnTo>
                  <a:lnTo>
                    <a:pt x="38" y="2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0" name="Freeform 164">
              <a:extLst>
                <a:ext uri="{FF2B5EF4-FFF2-40B4-BE49-F238E27FC236}">
                  <a16:creationId xmlns:a16="http://schemas.microsoft.com/office/drawing/2014/main" id="{F1FEB92F-0E01-4669-A60A-66D7234D4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" y="1274"/>
              <a:ext cx="1" cy="1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0 h 3"/>
                <a:gd name="T4" fmla="*/ 0 w 7"/>
                <a:gd name="T5" fmla="*/ 0 h 3"/>
                <a:gd name="T6" fmla="*/ 0 60000 65536"/>
                <a:gd name="T7" fmla="*/ 0 60000 65536"/>
                <a:gd name="T8" fmla="*/ 0 60000 65536"/>
                <a:gd name="T9" fmla="*/ 0 w 7"/>
                <a:gd name="T10" fmla="*/ 0 h 3"/>
                <a:gd name="T11" fmla="*/ 7 w 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3">
                  <a:moveTo>
                    <a:pt x="7" y="0"/>
                  </a:moveTo>
                  <a:lnTo>
                    <a:pt x="0" y="3"/>
                  </a:lnTo>
                  <a:lnTo>
                    <a:pt x="1" y="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1" name="Freeform 165">
              <a:extLst>
                <a:ext uri="{FF2B5EF4-FFF2-40B4-BE49-F238E27FC236}">
                  <a16:creationId xmlns:a16="http://schemas.microsoft.com/office/drawing/2014/main" id="{33FBB015-173D-4258-8F65-CD5DFECE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" y="1274"/>
              <a:ext cx="3" cy="1"/>
            </a:xfrm>
            <a:custGeom>
              <a:avLst/>
              <a:gdLst>
                <a:gd name="T0" fmla="*/ 0 w 16"/>
                <a:gd name="T1" fmla="*/ 0 h 4"/>
                <a:gd name="T2" fmla="*/ 0 w 16"/>
                <a:gd name="T3" fmla="*/ 0 h 4"/>
                <a:gd name="T4" fmla="*/ 0 w 16"/>
                <a:gd name="T5" fmla="*/ 0 h 4"/>
                <a:gd name="T6" fmla="*/ 0 60000 65536"/>
                <a:gd name="T7" fmla="*/ 0 60000 65536"/>
                <a:gd name="T8" fmla="*/ 0 60000 65536"/>
                <a:gd name="T9" fmla="*/ 0 w 16"/>
                <a:gd name="T10" fmla="*/ 0 h 4"/>
                <a:gd name="T11" fmla="*/ 16 w 1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4">
                  <a:moveTo>
                    <a:pt x="16" y="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2" name="Freeform 166">
              <a:extLst>
                <a:ext uri="{FF2B5EF4-FFF2-40B4-BE49-F238E27FC236}">
                  <a16:creationId xmlns:a16="http://schemas.microsoft.com/office/drawing/2014/main" id="{EA392EA1-B73F-4B35-93D0-384A7289F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1275"/>
              <a:ext cx="3" cy="1"/>
            </a:xfrm>
            <a:custGeom>
              <a:avLst/>
              <a:gdLst>
                <a:gd name="T0" fmla="*/ 0 w 18"/>
                <a:gd name="T1" fmla="*/ 0 h 7"/>
                <a:gd name="T2" fmla="*/ 0 w 18"/>
                <a:gd name="T3" fmla="*/ 0 h 7"/>
                <a:gd name="T4" fmla="*/ 0 w 18"/>
                <a:gd name="T5" fmla="*/ 0 h 7"/>
                <a:gd name="T6" fmla="*/ 0 60000 65536"/>
                <a:gd name="T7" fmla="*/ 0 60000 65536"/>
                <a:gd name="T8" fmla="*/ 0 60000 65536"/>
                <a:gd name="T9" fmla="*/ 0 w 18"/>
                <a:gd name="T10" fmla="*/ 0 h 7"/>
                <a:gd name="T11" fmla="*/ 18 w 18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">
                  <a:moveTo>
                    <a:pt x="18" y="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3" name="Freeform 167">
              <a:extLst>
                <a:ext uri="{FF2B5EF4-FFF2-40B4-BE49-F238E27FC236}">
                  <a16:creationId xmlns:a16="http://schemas.microsoft.com/office/drawing/2014/main" id="{E8C06532-3742-4732-9AA2-889FF574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1276"/>
              <a:ext cx="5" cy="3"/>
            </a:xfrm>
            <a:custGeom>
              <a:avLst/>
              <a:gdLst>
                <a:gd name="T0" fmla="*/ 0 w 29"/>
                <a:gd name="T1" fmla="*/ 0 h 18"/>
                <a:gd name="T2" fmla="*/ 0 w 29"/>
                <a:gd name="T3" fmla="*/ 0 h 18"/>
                <a:gd name="T4" fmla="*/ 0 w 29"/>
                <a:gd name="T5" fmla="*/ 0 h 18"/>
                <a:gd name="T6" fmla="*/ 0 60000 65536"/>
                <a:gd name="T7" fmla="*/ 0 60000 65536"/>
                <a:gd name="T8" fmla="*/ 0 60000 65536"/>
                <a:gd name="T9" fmla="*/ 0 w 29"/>
                <a:gd name="T10" fmla="*/ 0 h 18"/>
                <a:gd name="T11" fmla="*/ 29 w 29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18">
                  <a:moveTo>
                    <a:pt x="29" y="1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4" name="Freeform 168">
              <a:extLst>
                <a:ext uri="{FF2B5EF4-FFF2-40B4-BE49-F238E27FC236}">
                  <a16:creationId xmlns:a16="http://schemas.microsoft.com/office/drawing/2014/main" id="{890245B9-851C-44CF-A2AB-E3EF97BDE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1279"/>
              <a:ext cx="12" cy="9"/>
            </a:xfrm>
            <a:custGeom>
              <a:avLst/>
              <a:gdLst>
                <a:gd name="T0" fmla="*/ 0 w 73"/>
                <a:gd name="T1" fmla="*/ 0 h 55"/>
                <a:gd name="T2" fmla="*/ 0 w 73"/>
                <a:gd name="T3" fmla="*/ 0 h 55"/>
                <a:gd name="T4" fmla="*/ 0 w 73"/>
                <a:gd name="T5" fmla="*/ 0 h 55"/>
                <a:gd name="T6" fmla="*/ 0 60000 65536"/>
                <a:gd name="T7" fmla="*/ 0 60000 65536"/>
                <a:gd name="T8" fmla="*/ 0 60000 65536"/>
                <a:gd name="T9" fmla="*/ 0 w 73"/>
                <a:gd name="T10" fmla="*/ 0 h 55"/>
                <a:gd name="T11" fmla="*/ 73 w 73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55">
                  <a:moveTo>
                    <a:pt x="73" y="5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5" name="Freeform 169">
              <a:extLst>
                <a:ext uri="{FF2B5EF4-FFF2-40B4-BE49-F238E27FC236}">
                  <a16:creationId xmlns:a16="http://schemas.microsoft.com/office/drawing/2014/main" id="{E8D34383-F360-4822-8CBD-F039BC78B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1288"/>
              <a:ext cx="18" cy="17"/>
            </a:xfrm>
            <a:custGeom>
              <a:avLst/>
              <a:gdLst>
                <a:gd name="T0" fmla="*/ 0 w 109"/>
                <a:gd name="T1" fmla="*/ 0 h 101"/>
                <a:gd name="T2" fmla="*/ 0 w 109"/>
                <a:gd name="T3" fmla="*/ 0 h 101"/>
                <a:gd name="T4" fmla="*/ 0 w 109"/>
                <a:gd name="T5" fmla="*/ 0 h 101"/>
                <a:gd name="T6" fmla="*/ 0 60000 65536"/>
                <a:gd name="T7" fmla="*/ 0 60000 65536"/>
                <a:gd name="T8" fmla="*/ 0 60000 65536"/>
                <a:gd name="T9" fmla="*/ 0 w 109"/>
                <a:gd name="T10" fmla="*/ 0 h 101"/>
                <a:gd name="T11" fmla="*/ 109 w 109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01">
                  <a:moveTo>
                    <a:pt x="109" y="10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6" name="Freeform 170">
              <a:extLst>
                <a:ext uri="{FF2B5EF4-FFF2-40B4-BE49-F238E27FC236}">
                  <a16:creationId xmlns:a16="http://schemas.microsoft.com/office/drawing/2014/main" id="{18F12D66-D28C-4132-8142-4447CB8E6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" y="1305"/>
              <a:ext cx="17" cy="18"/>
            </a:xfrm>
            <a:custGeom>
              <a:avLst/>
              <a:gdLst>
                <a:gd name="T0" fmla="*/ 0 w 102"/>
                <a:gd name="T1" fmla="*/ 0 h 108"/>
                <a:gd name="T2" fmla="*/ 0 w 102"/>
                <a:gd name="T3" fmla="*/ 0 h 108"/>
                <a:gd name="T4" fmla="*/ 0 w 102"/>
                <a:gd name="T5" fmla="*/ 0 h 108"/>
                <a:gd name="T6" fmla="*/ 0 60000 65536"/>
                <a:gd name="T7" fmla="*/ 0 60000 65536"/>
                <a:gd name="T8" fmla="*/ 0 60000 65536"/>
                <a:gd name="T9" fmla="*/ 0 w 102"/>
                <a:gd name="T10" fmla="*/ 0 h 108"/>
                <a:gd name="T11" fmla="*/ 102 w 102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108">
                  <a:moveTo>
                    <a:pt x="102" y="10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7" name="Freeform 171">
              <a:extLst>
                <a:ext uri="{FF2B5EF4-FFF2-40B4-BE49-F238E27FC236}">
                  <a16:creationId xmlns:a16="http://schemas.microsoft.com/office/drawing/2014/main" id="{81644C9F-EBA6-4467-B90A-F67FFAC1A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323"/>
              <a:ext cx="12" cy="14"/>
            </a:xfrm>
            <a:custGeom>
              <a:avLst/>
              <a:gdLst>
                <a:gd name="T0" fmla="*/ 0 w 71"/>
                <a:gd name="T1" fmla="*/ 0 h 86"/>
                <a:gd name="T2" fmla="*/ 0 w 71"/>
                <a:gd name="T3" fmla="*/ 0 h 86"/>
                <a:gd name="T4" fmla="*/ 0 w 71"/>
                <a:gd name="T5" fmla="*/ 0 h 86"/>
                <a:gd name="T6" fmla="*/ 0 60000 65536"/>
                <a:gd name="T7" fmla="*/ 0 60000 65536"/>
                <a:gd name="T8" fmla="*/ 0 60000 65536"/>
                <a:gd name="T9" fmla="*/ 0 w 71"/>
                <a:gd name="T10" fmla="*/ 0 h 86"/>
                <a:gd name="T11" fmla="*/ 71 w 71"/>
                <a:gd name="T12" fmla="*/ 86 h 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" h="86">
                  <a:moveTo>
                    <a:pt x="71" y="8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8" name="Freeform 172">
              <a:extLst>
                <a:ext uri="{FF2B5EF4-FFF2-40B4-BE49-F238E27FC236}">
                  <a16:creationId xmlns:a16="http://schemas.microsoft.com/office/drawing/2014/main" id="{795753BA-B718-44C1-8CEF-B1FBEC9AC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" y="1337"/>
              <a:ext cx="9" cy="15"/>
            </a:xfrm>
            <a:custGeom>
              <a:avLst/>
              <a:gdLst>
                <a:gd name="T0" fmla="*/ 0 w 55"/>
                <a:gd name="T1" fmla="*/ 0 h 89"/>
                <a:gd name="T2" fmla="*/ 0 w 55"/>
                <a:gd name="T3" fmla="*/ 0 h 89"/>
                <a:gd name="T4" fmla="*/ 0 w 55"/>
                <a:gd name="T5" fmla="*/ 0 h 89"/>
                <a:gd name="T6" fmla="*/ 0 60000 65536"/>
                <a:gd name="T7" fmla="*/ 0 60000 65536"/>
                <a:gd name="T8" fmla="*/ 0 60000 65536"/>
                <a:gd name="T9" fmla="*/ 0 w 55"/>
                <a:gd name="T10" fmla="*/ 0 h 89"/>
                <a:gd name="T11" fmla="*/ 55 w 55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89">
                  <a:moveTo>
                    <a:pt x="55" y="8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9" name="Freeform 173">
              <a:extLst>
                <a:ext uri="{FF2B5EF4-FFF2-40B4-BE49-F238E27FC236}">
                  <a16:creationId xmlns:a16="http://schemas.microsoft.com/office/drawing/2014/main" id="{EAAB648C-60FA-4744-9E90-DDFA5EE8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" y="1352"/>
              <a:ext cx="1" cy="3"/>
            </a:xfrm>
            <a:custGeom>
              <a:avLst/>
              <a:gdLst>
                <a:gd name="T0" fmla="*/ 0 w 4"/>
                <a:gd name="T1" fmla="*/ 0 h 16"/>
                <a:gd name="T2" fmla="*/ 0 w 4"/>
                <a:gd name="T3" fmla="*/ 0 h 16"/>
                <a:gd name="T4" fmla="*/ 0 w 4"/>
                <a:gd name="T5" fmla="*/ 0 h 16"/>
                <a:gd name="T6" fmla="*/ 0 w 4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6"/>
                <a:gd name="T14" fmla="*/ 4 w 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6">
                  <a:moveTo>
                    <a:pt x="0" y="16"/>
                  </a:moveTo>
                  <a:lnTo>
                    <a:pt x="4" y="9"/>
                  </a:ln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0" name="Freeform 174">
              <a:extLst>
                <a:ext uri="{FF2B5EF4-FFF2-40B4-BE49-F238E27FC236}">
                  <a16:creationId xmlns:a16="http://schemas.microsoft.com/office/drawing/2014/main" id="{CB223402-716E-488C-9177-D40884AFB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" y="1401"/>
              <a:ext cx="2" cy="2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0 h 11"/>
                <a:gd name="T4" fmla="*/ 0 w 12"/>
                <a:gd name="T5" fmla="*/ 0 h 11"/>
                <a:gd name="T6" fmla="*/ 0 w 12"/>
                <a:gd name="T7" fmla="*/ 0 h 11"/>
                <a:gd name="T8" fmla="*/ 0 w 12"/>
                <a:gd name="T9" fmla="*/ 0 h 11"/>
                <a:gd name="T10" fmla="*/ 0 w 12"/>
                <a:gd name="T11" fmla="*/ 0 h 11"/>
                <a:gd name="T12" fmla="*/ 0 w 12"/>
                <a:gd name="T13" fmla="*/ 0 h 11"/>
                <a:gd name="T14" fmla="*/ 0 w 12"/>
                <a:gd name="T15" fmla="*/ 0 h 11"/>
                <a:gd name="T16" fmla="*/ 0 w 12"/>
                <a:gd name="T17" fmla="*/ 0 h 11"/>
                <a:gd name="T18" fmla="*/ 0 w 12"/>
                <a:gd name="T19" fmla="*/ 0 h 11"/>
                <a:gd name="T20" fmla="*/ 0 w 12"/>
                <a:gd name="T21" fmla="*/ 0 h 11"/>
                <a:gd name="T22" fmla="*/ 0 w 12"/>
                <a:gd name="T23" fmla="*/ 0 h 11"/>
                <a:gd name="T24" fmla="*/ 0 w 12"/>
                <a:gd name="T25" fmla="*/ 0 h 11"/>
                <a:gd name="T26" fmla="*/ 0 w 12"/>
                <a:gd name="T27" fmla="*/ 0 h 11"/>
                <a:gd name="T28" fmla="*/ 0 w 12"/>
                <a:gd name="T29" fmla="*/ 0 h 11"/>
                <a:gd name="T30" fmla="*/ 0 w 12"/>
                <a:gd name="T31" fmla="*/ 0 h 11"/>
                <a:gd name="T32" fmla="*/ 0 w 12"/>
                <a:gd name="T33" fmla="*/ 0 h 11"/>
                <a:gd name="T34" fmla="*/ 0 w 12"/>
                <a:gd name="T35" fmla="*/ 0 h 11"/>
                <a:gd name="T36" fmla="*/ 0 w 12"/>
                <a:gd name="T37" fmla="*/ 0 h 11"/>
                <a:gd name="T38" fmla="*/ 0 w 12"/>
                <a:gd name="T39" fmla="*/ 0 h 11"/>
                <a:gd name="T40" fmla="*/ 0 w 12"/>
                <a:gd name="T41" fmla="*/ 0 h 11"/>
                <a:gd name="T42" fmla="*/ 0 w 12"/>
                <a:gd name="T43" fmla="*/ 0 h 11"/>
                <a:gd name="T44" fmla="*/ 0 w 12"/>
                <a:gd name="T45" fmla="*/ 0 h 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"/>
                <a:gd name="T70" fmla="*/ 0 h 11"/>
                <a:gd name="T71" fmla="*/ 12 w 12"/>
                <a:gd name="T72" fmla="*/ 11 h 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" h="11">
                  <a:moveTo>
                    <a:pt x="12" y="0"/>
                  </a:moveTo>
                  <a:lnTo>
                    <a:pt x="11" y="0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1" y="1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1" name="Freeform 175">
              <a:extLst>
                <a:ext uri="{FF2B5EF4-FFF2-40B4-BE49-F238E27FC236}">
                  <a16:creationId xmlns:a16="http://schemas.microsoft.com/office/drawing/2014/main" id="{98EF2D00-51D7-45FF-8CD1-9C233862C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394"/>
              <a:ext cx="19" cy="19"/>
            </a:xfrm>
            <a:custGeom>
              <a:avLst/>
              <a:gdLst>
                <a:gd name="T0" fmla="*/ 0 w 112"/>
                <a:gd name="T1" fmla="*/ 0 h 113"/>
                <a:gd name="T2" fmla="*/ 0 w 112"/>
                <a:gd name="T3" fmla="*/ 0 h 113"/>
                <a:gd name="T4" fmla="*/ 0 w 112"/>
                <a:gd name="T5" fmla="*/ 0 h 113"/>
                <a:gd name="T6" fmla="*/ 0 60000 65536"/>
                <a:gd name="T7" fmla="*/ 0 60000 65536"/>
                <a:gd name="T8" fmla="*/ 0 60000 65536"/>
                <a:gd name="T9" fmla="*/ 0 w 112"/>
                <a:gd name="T10" fmla="*/ 0 h 113"/>
                <a:gd name="T11" fmla="*/ 112 w 112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13">
                  <a:moveTo>
                    <a:pt x="112" y="11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2" name="Freeform 176">
              <a:extLst>
                <a:ext uri="{FF2B5EF4-FFF2-40B4-BE49-F238E27FC236}">
                  <a16:creationId xmlns:a16="http://schemas.microsoft.com/office/drawing/2014/main" id="{ADF13B10-534D-47CD-800A-773E795CA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413"/>
              <a:ext cx="14" cy="16"/>
            </a:xfrm>
            <a:custGeom>
              <a:avLst/>
              <a:gdLst>
                <a:gd name="T0" fmla="*/ 0 w 83"/>
                <a:gd name="T1" fmla="*/ 0 h 99"/>
                <a:gd name="T2" fmla="*/ 0 w 83"/>
                <a:gd name="T3" fmla="*/ 0 h 99"/>
                <a:gd name="T4" fmla="*/ 0 w 83"/>
                <a:gd name="T5" fmla="*/ 0 h 99"/>
                <a:gd name="T6" fmla="*/ 0 60000 65536"/>
                <a:gd name="T7" fmla="*/ 0 60000 65536"/>
                <a:gd name="T8" fmla="*/ 0 60000 65536"/>
                <a:gd name="T9" fmla="*/ 0 w 83"/>
                <a:gd name="T10" fmla="*/ 0 h 99"/>
                <a:gd name="T11" fmla="*/ 83 w 83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99">
                  <a:moveTo>
                    <a:pt x="83" y="9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3" name="Freeform 177">
              <a:extLst>
                <a:ext uri="{FF2B5EF4-FFF2-40B4-BE49-F238E27FC236}">
                  <a16:creationId xmlns:a16="http://schemas.microsoft.com/office/drawing/2014/main" id="{9DF3BE9C-96C5-4105-94C8-F88249465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1429"/>
              <a:ext cx="11" cy="17"/>
            </a:xfrm>
            <a:custGeom>
              <a:avLst/>
              <a:gdLst>
                <a:gd name="T0" fmla="*/ 0 w 65"/>
                <a:gd name="T1" fmla="*/ 0 h 100"/>
                <a:gd name="T2" fmla="*/ 0 w 65"/>
                <a:gd name="T3" fmla="*/ 0 h 100"/>
                <a:gd name="T4" fmla="*/ 0 w 65"/>
                <a:gd name="T5" fmla="*/ 0 h 100"/>
                <a:gd name="T6" fmla="*/ 0 60000 65536"/>
                <a:gd name="T7" fmla="*/ 0 60000 65536"/>
                <a:gd name="T8" fmla="*/ 0 60000 65536"/>
                <a:gd name="T9" fmla="*/ 0 w 65"/>
                <a:gd name="T10" fmla="*/ 0 h 100"/>
                <a:gd name="T11" fmla="*/ 65 w 65"/>
                <a:gd name="T12" fmla="*/ 100 h 1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100">
                  <a:moveTo>
                    <a:pt x="65" y="10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4" name="Freeform 178">
              <a:extLst>
                <a:ext uri="{FF2B5EF4-FFF2-40B4-BE49-F238E27FC236}">
                  <a16:creationId xmlns:a16="http://schemas.microsoft.com/office/drawing/2014/main" id="{F8F934FB-0DCF-4328-AC74-E54021D40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1446"/>
              <a:ext cx="1" cy="3"/>
            </a:xfrm>
            <a:custGeom>
              <a:avLst/>
              <a:gdLst>
                <a:gd name="T0" fmla="*/ 0 w 4"/>
                <a:gd name="T1" fmla="*/ 0 h 19"/>
                <a:gd name="T2" fmla="*/ 0 w 4"/>
                <a:gd name="T3" fmla="*/ 0 h 19"/>
                <a:gd name="T4" fmla="*/ 0 w 4"/>
                <a:gd name="T5" fmla="*/ 0 h 19"/>
                <a:gd name="T6" fmla="*/ 0 w 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9"/>
                <a:gd name="T14" fmla="*/ 4 w 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9">
                  <a:moveTo>
                    <a:pt x="0" y="19"/>
                  </a:moveTo>
                  <a:lnTo>
                    <a:pt x="4" y="11"/>
                  </a:ln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5" name="Freeform 179">
              <a:extLst>
                <a:ext uri="{FF2B5EF4-FFF2-40B4-BE49-F238E27FC236}">
                  <a16:creationId xmlns:a16="http://schemas.microsoft.com/office/drawing/2014/main" id="{A51253C7-1C32-4FD4-B478-9B651E75B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" y="1576"/>
              <a:ext cx="57" cy="71"/>
            </a:xfrm>
            <a:custGeom>
              <a:avLst/>
              <a:gdLst>
                <a:gd name="T0" fmla="*/ 0 w 338"/>
                <a:gd name="T1" fmla="*/ 0 h 428"/>
                <a:gd name="T2" fmla="*/ 0 w 338"/>
                <a:gd name="T3" fmla="*/ 0 h 428"/>
                <a:gd name="T4" fmla="*/ 0 w 338"/>
                <a:gd name="T5" fmla="*/ 0 h 428"/>
                <a:gd name="T6" fmla="*/ 0 60000 65536"/>
                <a:gd name="T7" fmla="*/ 0 60000 65536"/>
                <a:gd name="T8" fmla="*/ 0 60000 65536"/>
                <a:gd name="T9" fmla="*/ 0 w 338"/>
                <a:gd name="T10" fmla="*/ 0 h 428"/>
                <a:gd name="T11" fmla="*/ 338 w 338"/>
                <a:gd name="T12" fmla="*/ 428 h 4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" h="428">
                  <a:moveTo>
                    <a:pt x="0" y="0"/>
                  </a:moveTo>
                  <a:lnTo>
                    <a:pt x="337" y="428"/>
                  </a:lnTo>
                  <a:lnTo>
                    <a:pt x="338" y="42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6" name="Freeform 180">
              <a:extLst>
                <a:ext uri="{FF2B5EF4-FFF2-40B4-BE49-F238E27FC236}">
                  <a16:creationId xmlns:a16="http://schemas.microsoft.com/office/drawing/2014/main" id="{1C9DE470-6A77-4A0F-88AC-F8788C390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1506"/>
              <a:ext cx="57" cy="71"/>
            </a:xfrm>
            <a:custGeom>
              <a:avLst/>
              <a:gdLst>
                <a:gd name="T0" fmla="*/ 0 w 338"/>
                <a:gd name="T1" fmla="*/ 0 h 429"/>
                <a:gd name="T2" fmla="*/ 0 w 338"/>
                <a:gd name="T3" fmla="*/ 0 h 429"/>
                <a:gd name="T4" fmla="*/ 0 w 338"/>
                <a:gd name="T5" fmla="*/ 0 h 429"/>
                <a:gd name="T6" fmla="*/ 0 60000 65536"/>
                <a:gd name="T7" fmla="*/ 0 60000 65536"/>
                <a:gd name="T8" fmla="*/ 0 60000 65536"/>
                <a:gd name="T9" fmla="*/ 0 w 338"/>
                <a:gd name="T10" fmla="*/ 0 h 429"/>
                <a:gd name="T11" fmla="*/ 338 w 338"/>
                <a:gd name="T12" fmla="*/ 429 h 4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" h="429">
                  <a:moveTo>
                    <a:pt x="0" y="0"/>
                  </a:moveTo>
                  <a:lnTo>
                    <a:pt x="337" y="429"/>
                  </a:lnTo>
                  <a:lnTo>
                    <a:pt x="338" y="42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7" name="Freeform 181">
              <a:extLst>
                <a:ext uri="{FF2B5EF4-FFF2-40B4-BE49-F238E27FC236}">
                  <a16:creationId xmlns:a16="http://schemas.microsoft.com/office/drawing/2014/main" id="{39442BBD-3F42-4E8B-A604-1C105F9E6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1403"/>
              <a:ext cx="47" cy="46"/>
            </a:xfrm>
            <a:custGeom>
              <a:avLst/>
              <a:gdLst>
                <a:gd name="T0" fmla="*/ 0 w 281"/>
                <a:gd name="T1" fmla="*/ 0 h 277"/>
                <a:gd name="T2" fmla="*/ 0 w 281"/>
                <a:gd name="T3" fmla="*/ 0 h 277"/>
                <a:gd name="T4" fmla="*/ 0 w 281"/>
                <a:gd name="T5" fmla="*/ 0 h 277"/>
                <a:gd name="T6" fmla="*/ 0 60000 65536"/>
                <a:gd name="T7" fmla="*/ 0 60000 65536"/>
                <a:gd name="T8" fmla="*/ 0 60000 65536"/>
                <a:gd name="T9" fmla="*/ 0 w 281"/>
                <a:gd name="T10" fmla="*/ 0 h 277"/>
                <a:gd name="T11" fmla="*/ 281 w 281"/>
                <a:gd name="T12" fmla="*/ 277 h 2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277">
                  <a:moveTo>
                    <a:pt x="0" y="277"/>
                  </a:moveTo>
                  <a:lnTo>
                    <a:pt x="280" y="0"/>
                  </a:lnTo>
                  <a:lnTo>
                    <a:pt x="28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8" name="Freeform 182">
              <a:extLst>
                <a:ext uri="{FF2B5EF4-FFF2-40B4-BE49-F238E27FC236}">
                  <a16:creationId xmlns:a16="http://schemas.microsoft.com/office/drawing/2014/main" id="{AE030F62-BC25-4037-B3D0-055114EC7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" y="1355"/>
              <a:ext cx="47" cy="46"/>
            </a:xfrm>
            <a:custGeom>
              <a:avLst/>
              <a:gdLst>
                <a:gd name="T0" fmla="*/ 0 w 281"/>
                <a:gd name="T1" fmla="*/ 0 h 278"/>
                <a:gd name="T2" fmla="*/ 0 w 281"/>
                <a:gd name="T3" fmla="*/ 0 h 278"/>
                <a:gd name="T4" fmla="*/ 0 w 281"/>
                <a:gd name="T5" fmla="*/ 0 h 278"/>
                <a:gd name="T6" fmla="*/ 0 60000 65536"/>
                <a:gd name="T7" fmla="*/ 0 60000 65536"/>
                <a:gd name="T8" fmla="*/ 0 60000 65536"/>
                <a:gd name="T9" fmla="*/ 0 w 281"/>
                <a:gd name="T10" fmla="*/ 0 h 278"/>
                <a:gd name="T11" fmla="*/ 281 w 281"/>
                <a:gd name="T12" fmla="*/ 278 h 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278">
                  <a:moveTo>
                    <a:pt x="0" y="278"/>
                  </a:moveTo>
                  <a:lnTo>
                    <a:pt x="280" y="0"/>
                  </a:lnTo>
                  <a:lnTo>
                    <a:pt x="28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9" name="Freeform 183">
              <a:extLst>
                <a:ext uri="{FF2B5EF4-FFF2-40B4-BE49-F238E27FC236}">
                  <a16:creationId xmlns:a16="http://schemas.microsoft.com/office/drawing/2014/main" id="{EF4C51B6-3128-43FC-A2FF-358CBAC37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" y="1275"/>
              <a:ext cx="90" cy="89"/>
            </a:xfrm>
            <a:custGeom>
              <a:avLst/>
              <a:gdLst>
                <a:gd name="T0" fmla="*/ 0 w 543"/>
                <a:gd name="T1" fmla="*/ 0 h 537"/>
                <a:gd name="T2" fmla="*/ 0 w 543"/>
                <a:gd name="T3" fmla="*/ 0 h 537"/>
                <a:gd name="T4" fmla="*/ 0 w 543"/>
                <a:gd name="T5" fmla="*/ 0 h 537"/>
                <a:gd name="T6" fmla="*/ 0 60000 65536"/>
                <a:gd name="T7" fmla="*/ 0 60000 65536"/>
                <a:gd name="T8" fmla="*/ 0 60000 65536"/>
                <a:gd name="T9" fmla="*/ 0 w 543"/>
                <a:gd name="T10" fmla="*/ 0 h 537"/>
                <a:gd name="T11" fmla="*/ 543 w 543"/>
                <a:gd name="T12" fmla="*/ 537 h 5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3" h="537">
                  <a:moveTo>
                    <a:pt x="0" y="537"/>
                  </a:moveTo>
                  <a:lnTo>
                    <a:pt x="542" y="0"/>
                  </a:lnTo>
                  <a:lnTo>
                    <a:pt x="54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0" name="Freeform 184">
              <a:extLst>
                <a:ext uri="{FF2B5EF4-FFF2-40B4-BE49-F238E27FC236}">
                  <a16:creationId xmlns:a16="http://schemas.microsoft.com/office/drawing/2014/main" id="{806CF1A8-CCC0-44EB-AB70-B24E6AE1C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1430"/>
              <a:ext cx="103" cy="132"/>
            </a:xfrm>
            <a:custGeom>
              <a:avLst/>
              <a:gdLst>
                <a:gd name="T0" fmla="*/ 0 w 619"/>
                <a:gd name="T1" fmla="*/ 0 h 786"/>
                <a:gd name="T2" fmla="*/ 0 w 619"/>
                <a:gd name="T3" fmla="*/ 0 h 786"/>
                <a:gd name="T4" fmla="*/ 0 w 619"/>
                <a:gd name="T5" fmla="*/ 0 h 786"/>
                <a:gd name="T6" fmla="*/ 0 60000 65536"/>
                <a:gd name="T7" fmla="*/ 0 60000 65536"/>
                <a:gd name="T8" fmla="*/ 0 60000 65536"/>
                <a:gd name="T9" fmla="*/ 0 w 619"/>
                <a:gd name="T10" fmla="*/ 0 h 786"/>
                <a:gd name="T11" fmla="*/ 619 w 619"/>
                <a:gd name="T12" fmla="*/ 786 h 7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9" h="786">
                  <a:moveTo>
                    <a:pt x="0" y="0"/>
                  </a:moveTo>
                  <a:lnTo>
                    <a:pt x="618" y="786"/>
                  </a:lnTo>
                  <a:lnTo>
                    <a:pt x="619" y="78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1" name="Freeform 185">
              <a:extLst>
                <a:ext uri="{FF2B5EF4-FFF2-40B4-BE49-F238E27FC236}">
                  <a16:creationId xmlns:a16="http://schemas.microsoft.com/office/drawing/2014/main" id="{F50E9E25-71E2-4FF6-BF21-10412470E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" y="1382"/>
              <a:ext cx="107" cy="138"/>
            </a:xfrm>
            <a:custGeom>
              <a:avLst/>
              <a:gdLst>
                <a:gd name="T0" fmla="*/ 0 w 648"/>
                <a:gd name="T1" fmla="*/ 0 h 822"/>
                <a:gd name="T2" fmla="*/ 0 w 648"/>
                <a:gd name="T3" fmla="*/ 0 h 822"/>
                <a:gd name="T4" fmla="*/ 0 w 648"/>
                <a:gd name="T5" fmla="*/ 0 h 822"/>
                <a:gd name="T6" fmla="*/ 0 60000 65536"/>
                <a:gd name="T7" fmla="*/ 0 60000 65536"/>
                <a:gd name="T8" fmla="*/ 0 60000 65536"/>
                <a:gd name="T9" fmla="*/ 0 w 648"/>
                <a:gd name="T10" fmla="*/ 0 h 822"/>
                <a:gd name="T11" fmla="*/ 648 w 648"/>
                <a:gd name="T12" fmla="*/ 822 h 8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" h="822">
                  <a:moveTo>
                    <a:pt x="0" y="0"/>
                  </a:moveTo>
                  <a:lnTo>
                    <a:pt x="647" y="822"/>
                  </a:lnTo>
                  <a:lnTo>
                    <a:pt x="648" y="82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2" name="Freeform 186">
              <a:extLst>
                <a:ext uri="{FF2B5EF4-FFF2-40B4-BE49-F238E27FC236}">
                  <a16:creationId xmlns:a16="http://schemas.microsoft.com/office/drawing/2014/main" id="{AA62E5DF-D40C-44C8-A555-688ED0D7F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184"/>
              <a:ext cx="79" cy="83"/>
            </a:xfrm>
            <a:custGeom>
              <a:avLst/>
              <a:gdLst>
                <a:gd name="T0" fmla="*/ 0 w 471"/>
                <a:gd name="T1" fmla="*/ 0 h 500"/>
                <a:gd name="T2" fmla="*/ 0 w 471"/>
                <a:gd name="T3" fmla="*/ 0 h 500"/>
                <a:gd name="T4" fmla="*/ 0 w 471"/>
                <a:gd name="T5" fmla="*/ 0 h 500"/>
                <a:gd name="T6" fmla="*/ 0 w 471"/>
                <a:gd name="T7" fmla="*/ 0 h 500"/>
                <a:gd name="T8" fmla="*/ 0 w 471"/>
                <a:gd name="T9" fmla="*/ 0 h 500"/>
                <a:gd name="T10" fmla="*/ 0 w 471"/>
                <a:gd name="T11" fmla="*/ 0 h 500"/>
                <a:gd name="T12" fmla="*/ 0 w 471"/>
                <a:gd name="T13" fmla="*/ 0 h 500"/>
                <a:gd name="T14" fmla="*/ 0 w 471"/>
                <a:gd name="T15" fmla="*/ 0 h 500"/>
                <a:gd name="T16" fmla="*/ 0 w 471"/>
                <a:gd name="T17" fmla="*/ 0 h 500"/>
                <a:gd name="T18" fmla="*/ 0 w 471"/>
                <a:gd name="T19" fmla="*/ 0 h 5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1"/>
                <a:gd name="T31" fmla="*/ 0 h 500"/>
                <a:gd name="T32" fmla="*/ 471 w 471"/>
                <a:gd name="T33" fmla="*/ 500 h 5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1" h="500">
                  <a:moveTo>
                    <a:pt x="471" y="6"/>
                  </a:moveTo>
                  <a:lnTo>
                    <a:pt x="446" y="0"/>
                  </a:lnTo>
                  <a:lnTo>
                    <a:pt x="364" y="41"/>
                  </a:lnTo>
                  <a:lnTo>
                    <a:pt x="284" y="103"/>
                  </a:lnTo>
                  <a:lnTo>
                    <a:pt x="183" y="201"/>
                  </a:lnTo>
                  <a:lnTo>
                    <a:pt x="93" y="307"/>
                  </a:lnTo>
                  <a:lnTo>
                    <a:pt x="35" y="390"/>
                  </a:lnTo>
                  <a:lnTo>
                    <a:pt x="0" y="475"/>
                  </a:lnTo>
                  <a:lnTo>
                    <a:pt x="6" y="500"/>
                  </a:lnTo>
                  <a:lnTo>
                    <a:pt x="7" y="50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3" name="Freeform 187">
              <a:extLst>
                <a:ext uri="{FF2B5EF4-FFF2-40B4-BE49-F238E27FC236}">
                  <a16:creationId xmlns:a16="http://schemas.microsoft.com/office/drawing/2014/main" id="{6B642BE0-2F7A-4512-B8E3-114FAFF50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1108"/>
              <a:ext cx="78" cy="84"/>
            </a:xfrm>
            <a:custGeom>
              <a:avLst/>
              <a:gdLst>
                <a:gd name="T0" fmla="*/ 0 w 471"/>
                <a:gd name="T1" fmla="*/ 0 h 499"/>
                <a:gd name="T2" fmla="*/ 0 w 471"/>
                <a:gd name="T3" fmla="*/ 0 h 499"/>
                <a:gd name="T4" fmla="*/ 0 w 471"/>
                <a:gd name="T5" fmla="*/ 0 h 499"/>
                <a:gd name="T6" fmla="*/ 0 w 471"/>
                <a:gd name="T7" fmla="*/ 0 h 499"/>
                <a:gd name="T8" fmla="*/ 0 w 471"/>
                <a:gd name="T9" fmla="*/ 0 h 499"/>
                <a:gd name="T10" fmla="*/ 0 w 471"/>
                <a:gd name="T11" fmla="*/ 0 h 499"/>
                <a:gd name="T12" fmla="*/ 0 w 471"/>
                <a:gd name="T13" fmla="*/ 0 h 499"/>
                <a:gd name="T14" fmla="*/ 0 w 471"/>
                <a:gd name="T15" fmla="*/ 0 h 499"/>
                <a:gd name="T16" fmla="*/ 0 w 471"/>
                <a:gd name="T17" fmla="*/ 0 h 499"/>
                <a:gd name="T18" fmla="*/ 0 w 471"/>
                <a:gd name="T19" fmla="*/ 0 h 4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1"/>
                <a:gd name="T31" fmla="*/ 0 h 499"/>
                <a:gd name="T32" fmla="*/ 471 w 471"/>
                <a:gd name="T33" fmla="*/ 499 h 4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1" h="499">
                  <a:moveTo>
                    <a:pt x="471" y="5"/>
                  </a:moveTo>
                  <a:lnTo>
                    <a:pt x="447" y="0"/>
                  </a:lnTo>
                  <a:lnTo>
                    <a:pt x="364" y="41"/>
                  </a:lnTo>
                  <a:lnTo>
                    <a:pt x="284" y="103"/>
                  </a:lnTo>
                  <a:lnTo>
                    <a:pt x="183" y="199"/>
                  </a:lnTo>
                  <a:lnTo>
                    <a:pt x="92" y="306"/>
                  </a:lnTo>
                  <a:lnTo>
                    <a:pt x="36" y="390"/>
                  </a:lnTo>
                  <a:lnTo>
                    <a:pt x="0" y="475"/>
                  </a:lnTo>
                  <a:lnTo>
                    <a:pt x="7" y="499"/>
                  </a:lnTo>
                  <a:lnTo>
                    <a:pt x="8" y="49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4" name="Freeform 188">
              <a:extLst>
                <a:ext uri="{FF2B5EF4-FFF2-40B4-BE49-F238E27FC236}">
                  <a16:creationId xmlns:a16="http://schemas.microsoft.com/office/drawing/2014/main" id="{ADCEDAE5-7993-4304-B100-D87F03F5F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1192"/>
              <a:ext cx="80" cy="75"/>
            </a:xfrm>
            <a:custGeom>
              <a:avLst/>
              <a:gdLst>
                <a:gd name="T0" fmla="*/ 0 w 481"/>
                <a:gd name="T1" fmla="*/ 0 h 453"/>
                <a:gd name="T2" fmla="*/ 0 w 481"/>
                <a:gd name="T3" fmla="*/ 0 h 453"/>
                <a:gd name="T4" fmla="*/ 0 w 481"/>
                <a:gd name="T5" fmla="*/ 0 h 453"/>
                <a:gd name="T6" fmla="*/ 0 60000 65536"/>
                <a:gd name="T7" fmla="*/ 0 60000 65536"/>
                <a:gd name="T8" fmla="*/ 0 60000 65536"/>
                <a:gd name="T9" fmla="*/ 0 w 481"/>
                <a:gd name="T10" fmla="*/ 0 h 453"/>
                <a:gd name="T11" fmla="*/ 481 w 481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1" h="453">
                  <a:moveTo>
                    <a:pt x="0" y="0"/>
                  </a:moveTo>
                  <a:lnTo>
                    <a:pt x="480" y="453"/>
                  </a:lnTo>
                  <a:lnTo>
                    <a:pt x="481" y="45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5" name="Freeform 189">
              <a:extLst>
                <a:ext uri="{FF2B5EF4-FFF2-40B4-BE49-F238E27FC236}">
                  <a16:creationId xmlns:a16="http://schemas.microsoft.com/office/drawing/2014/main" id="{02F97FDE-AA6F-4A04-A8BE-BA209C56A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1109"/>
              <a:ext cx="81" cy="76"/>
            </a:xfrm>
            <a:custGeom>
              <a:avLst/>
              <a:gdLst>
                <a:gd name="T0" fmla="*/ 0 w 482"/>
                <a:gd name="T1" fmla="*/ 0 h 453"/>
                <a:gd name="T2" fmla="*/ 0 w 482"/>
                <a:gd name="T3" fmla="*/ 0 h 453"/>
                <a:gd name="T4" fmla="*/ 0 w 482"/>
                <a:gd name="T5" fmla="*/ 0 h 453"/>
                <a:gd name="T6" fmla="*/ 0 60000 65536"/>
                <a:gd name="T7" fmla="*/ 0 60000 65536"/>
                <a:gd name="T8" fmla="*/ 0 60000 65536"/>
                <a:gd name="T9" fmla="*/ 0 w 482"/>
                <a:gd name="T10" fmla="*/ 0 h 453"/>
                <a:gd name="T11" fmla="*/ 482 w 482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2" h="453">
                  <a:moveTo>
                    <a:pt x="0" y="0"/>
                  </a:moveTo>
                  <a:lnTo>
                    <a:pt x="481" y="453"/>
                  </a:lnTo>
                  <a:lnTo>
                    <a:pt x="482" y="45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6" name="Freeform 190">
              <a:extLst>
                <a:ext uri="{FF2B5EF4-FFF2-40B4-BE49-F238E27FC236}">
                  <a16:creationId xmlns:a16="http://schemas.microsoft.com/office/drawing/2014/main" id="{872F2574-4250-406E-8FE9-A0BD14100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743"/>
              <a:ext cx="3" cy="16"/>
            </a:xfrm>
            <a:custGeom>
              <a:avLst/>
              <a:gdLst>
                <a:gd name="T0" fmla="*/ 0 w 17"/>
                <a:gd name="T1" fmla="*/ 0 h 99"/>
                <a:gd name="T2" fmla="*/ 0 w 17"/>
                <a:gd name="T3" fmla="*/ 0 h 99"/>
                <a:gd name="T4" fmla="*/ 0 w 17"/>
                <a:gd name="T5" fmla="*/ 0 h 99"/>
                <a:gd name="T6" fmla="*/ 0 60000 65536"/>
                <a:gd name="T7" fmla="*/ 0 60000 65536"/>
                <a:gd name="T8" fmla="*/ 0 60000 65536"/>
                <a:gd name="T9" fmla="*/ 0 w 17"/>
                <a:gd name="T10" fmla="*/ 0 h 99"/>
                <a:gd name="T11" fmla="*/ 17 w 17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99">
                  <a:moveTo>
                    <a:pt x="17" y="9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7" name="Freeform 191">
              <a:extLst>
                <a:ext uri="{FF2B5EF4-FFF2-40B4-BE49-F238E27FC236}">
                  <a16:creationId xmlns:a16="http://schemas.microsoft.com/office/drawing/2014/main" id="{E8BBA265-CAE1-416F-83C3-6ED149DF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" y="759"/>
              <a:ext cx="2" cy="14"/>
            </a:xfrm>
            <a:custGeom>
              <a:avLst/>
              <a:gdLst>
                <a:gd name="T0" fmla="*/ 0 w 11"/>
                <a:gd name="T1" fmla="*/ 0 h 84"/>
                <a:gd name="T2" fmla="*/ 0 w 11"/>
                <a:gd name="T3" fmla="*/ 0 h 84"/>
                <a:gd name="T4" fmla="*/ 0 w 11"/>
                <a:gd name="T5" fmla="*/ 0 h 84"/>
                <a:gd name="T6" fmla="*/ 0 60000 65536"/>
                <a:gd name="T7" fmla="*/ 0 60000 65536"/>
                <a:gd name="T8" fmla="*/ 0 60000 65536"/>
                <a:gd name="T9" fmla="*/ 0 w 11"/>
                <a:gd name="T10" fmla="*/ 0 h 84"/>
                <a:gd name="T11" fmla="*/ 11 w 11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84">
                  <a:moveTo>
                    <a:pt x="0" y="84"/>
                  </a:moveTo>
                  <a:lnTo>
                    <a:pt x="1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8" name="Freeform 192">
              <a:extLst>
                <a:ext uri="{FF2B5EF4-FFF2-40B4-BE49-F238E27FC236}">
                  <a16:creationId xmlns:a16="http://schemas.microsoft.com/office/drawing/2014/main" id="{D8FF8535-7DB1-4CD6-A38F-63F15E000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773"/>
              <a:ext cx="6" cy="13"/>
            </a:xfrm>
            <a:custGeom>
              <a:avLst/>
              <a:gdLst>
                <a:gd name="T0" fmla="*/ 0 w 36"/>
                <a:gd name="T1" fmla="*/ 0 h 75"/>
                <a:gd name="T2" fmla="*/ 0 w 36"/>
                <a:gd name="T3" fmla="*/ 0 h 75"/>
                <a:gd name="T4" fmla="*/ 0 w 36"/>
                <a:gd name="T5" fmla="*/ 0 h 75"/>
                <a:gd name="T6" fmla="*/ 0 60000 65536"/>
                <a:gd name="T7" fmla="*/ 0 60000 65536"/>
                <a:gd name="T8" fmla="*/ 0 60000 65536"/>
                <a:gd name="T9" fmla="*/ 0 w 36"/>
                <a:gd name="T10" fmla="*/ 0 h 75"/>
                <a:gd name="T11" fmla="*/ 36 w 36"/>
                <a:gd name="T12" fmla="*/ 75 h 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75">
                  <a:moveTo>
                    <a:pt x="0" y="75"/>
                  </a:moveTo>
                  <a:lnTo>
                    <a:pt x="35" y="0"/>
                  </a:lnTo>
                  <a:lnTo>
                    <a:pt x="3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9" name="Freeform 193">
              <a:extLst>
                <a:ext uri="{FF2B5EF4-FFF2-40B4-BE49-F238E27FC236}">
                  <a16:creationId xmlns:a16="http://schemas.microsoft.com/office/drawing/2014/main" id="{67139F9A-EA58-4A8B-858F-95429FA02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786"/>
              <a:ext cx="9" cy="8"/>
            </a:xfrm>
            <a:custGeom>
              <a:avLst/>
              <a:gdLst>
                <a:gd name="T0" fmla="*/ 0 w 53"/>
                <a:gd name="T1" fmla="*/ 0 h 50"/>
                <a:gd name="T2" fmla="*/ 0 w 53"/>
                <a:gd name="T3" fmla="*/ 0 h 50"/>
                <a:gd name="T4" fmla="*/ 0 w 53"/>
                <a:gd name="T5" fmla="*/ 0 h 50"/>
                <a:gd name="T6" fmla="*/ 0 60000 65536"/>
                <a:gd name="T7" fmla="*/ 0 60000 65536"/>
                <a:gd name="T8" fmla="*/ 0 60000 65536"/>
                <a:gd name="T9" fmla="*/ 0 w 53"/>
                <a:gd name="T10" fmla="*/ 0 h 50"/>
                <a:gd name="T11" fmla="*/ 53 w 53"/>
                <a:gd name="T12" fmla="*/ 50 h 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" h="50">
                  <a:moveTo>
                    <a:pt x="0" y="50"/>
                  </a:moveTo>
                  <a:lnTo>
                    <a:pt x="52" y="0"/>
                  </a:lnTo>
                  <a:lnTo>
                    <a:pt x="5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0" name="Freeform 194">
              <a:extLst>
                <a:ext uri="{FF2B5EF4-FFF2-40B4-BE49-F238E27FC236}">
                  <a16:creationId xmlns:a16="http://schemas.microsoft.com/office/drawing/2014/main" id="{AE3E254C-46FE-4D7F-BB98-AE9CC4815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" y="711"/>
              <a:ext cx="5" cy="10"/>
            </a:xfrm>
            <a:custGeom>
              <a:avLst/>
              <a:gdLst>
                <a:gd name="T0" fmla="*/ 0 w 30"/>
                <a:gd name="T1" fmla="*/ 0 h 63"/>
                <a:gd name="T2" fmla="*/ 0 w 30"/>
                <a:gd name="T3" fmla="*/ 0 h 63"/>
                <a:gd name="T4" fmla="*/ 0 w 30"/>
                <a:gd name="T5" fmla="*/ 0 h 63"/>
                <a:gd name="T6" fmla="*/ 0 60000 65536"/>
                <a:gd name="T7" fmla="*/ 0 60000 65536"/>
                <a:gd name="T8" fmla="*/ 0 60000 65536"/>
                <a:gd name="T9" fmla="*/ 0 w 30"/>
                <a:gd name="T10" fmla="*/ 0 h 63"/>
                <a:gd name="T11" fmla="*/ 30 w 30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63">
                  <a:moveTo>
                    <a:pt x="0" y="0"/>
                  </a:moveTo>
                  <a:lnTo>
                    <a:pt x="29" y="63"/>
                  </a:lnTo>
                  <a:lnTo>
                    <a:pt x="30" y="6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1" name="Freeform 195">
              <a:extLst>
                <a:ext uri="{FF2B5EF4-FFF2-40B4-BE49-F238E27FC236}">
                  <a16:creationId xmlns:a16="http://schemas.microsoft.com/office/drawing/2014/main" id="{66CC4966-8310-48B1-BF6B-167609B2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" y="699"/>
              <a:ext cx="38" cy="12"/>
            </a:xfrm>
            <a:custGeom>
              <a:avLst/>
              <a:gdLst>
                <a:gd name="T0" fmla="*/ 0 w 228"/>
                <a:gd name="T1" fmla="*/ 0 h 73"/>
                <a:gd name="T2" fmla="*/ 0 w 228"/>
                <a:gd name="T3" fmla="*/ 0 h 73"/>
                <a:gd name="T4" fmla="*/ 0 w 228"/>
                <a:gd name="T5" fmla="*/ 0 h 73"/>
                <a:gd name="T6" fmla="*/ 0 60000 65536"/>
                <a:gd name="T7" fmla="*/ 0 60000 65536"/>
                <a:gd name="T8" fmla="*/ 0 60000 65536"/>
                <a:gd name="T9" fmla="*/ 0 w 228"/>
                <a:gd name="T10" fmla="*/ 0 h 73"/>
                <a:gd name="T11" fmla="*/ 228 w 228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73">
                  <a:moveTo>
                    <a:pt x="0" y="73"/>
                  </a:moveTo>
                  <a:lnTo>
                    <a:pt x="227" y="0"/>
                  </a:lnTo>
                  <a:lnTo>
                    <a:pt x="22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2" name="Freeform 196">
              <a:extLst>
                <a:ext uri="{FF2B5EF4-FFF2-40B4-BE49-F238E27FC236}">
                  <a16:creationId xmlns:a16="http://schemas.microsoft.com/office/drawing/2014/main" id="{A02D3805-42A9-49EA-96FD-24098827D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" y="765"/>
              <a:ext cx="2" cy="4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0 w 14"/>
                <a:gd name="T5" fmla="*/ 0 h 23"/>
                <a:gd name="T6" fmla="*/ 0 60000 65536"/>
                <a:gd name="T7" fmla="*/ 0 60000 65536"/>
                <a:gd name="T8" fmla="*/ 0 60000 65536"/>
                <a:gd name="T9" fmla="*/ 0 w 14"/>
                <a:gd name="T10" fmla="*/ 0 h 23"/>
                <a:gd name="T11" fmla="*/ 14 w 14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23">
                  <a:moveTo>
                    <a:pt x="0" y="23"/>
                  </a:moveTo>
                  <a:lnTo>
                    <a:pt x="13" y="0"/>
                  </a:lnTo>
                  <a:lnTo>
                    <a:pt x="1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3" name="Freeform 197">
              <a:extLst>
                <a:ext uri="{FF2B5EF4-FFF2-40B4-BE49-F238E27FC236}">
                  <a16:creationId xmlns:a16="http://schemas.microsoft.com/office/drawing/2014/main" id="{AD7200B3-0F17-4199-B873-274841D68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" y="769"/>
              <a:ext cx="3" cy="3"/>
            </a:xfrm>
            <a:custGeom>
              <a:avLst/>
              <a:gdLst>
                <a:gd name="T0" fmla="*/ 0 w 18"/>
                <a:gd name="T1" fmla="*/ 0 h 20"/>
                <a:gd name="T2" fmla="*/ 0 w 18"/>
                <a:gd name="T3" fmla="*/ 0 h 20"/>
                <a:gd name="T4" fmla="*/ 0 w 18"/>
                <a:gd name="T5" fmla="*/ 0 h 20"/>
                <a:gd name="T6" fmla="*/ 0 60000 65536"/>
                <a:gd name="T7" fmla="*/ 0 60000 65536"/>
                <a:gd name="T8" fmla="*/ 0 60000 65536"/>
                <a:gd name="T9" fmla="*/ 0 w 18"/>
                <a:gd name="T10" fmla="*/ 0 h 20"/>
                <a:gd name="T11" fmla="*/ 18 w 18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0">
                  <a:moveTo>
                    <a:pt x="0" y="20"/>
                  </a:moveTo>
                  <a:lnTo>
                    <a:pt x="17" y="0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4" name="Freeform 198">
              <a:extLst>
                <a:ext uri="{FF2B5EF4-FFF2-40B4-BE49-F238E27FC236}">
                  <a16:creationId xmlns:a16="http://schemas.microsoft.com/office/drawing/2014/main" id="{59FECCBD-47B6-4588-9F6A-471B39FC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" y="772"/>
              <a:ext cx="3" cy="3"/>
            </a:xfrm>
            <a:custGeom>
              <a:avLst/>
              <a:gdLst>
                <a:gd name="T0" fmla="*/ 0 w 19"/>
                <a:gd name="T1" fmla="*/ 0 h 17"/>
                <a:gd name="T2" fmla="*/ 0 w 19"/>
                <a:gd name="T3" fmla="*/ 0 h 17"/>
                <a:gd name="T4" fmla="*/ 0 w 19"/>
                <a:gd name="T5" fmla="*/ 0 h 17"/>
                <a:gd name="T6" fmla="*/ 0 60000 65536"/>
                <a:gd name="T7" fmla="*/ 0 60000 65536"/>
                <a:gd name="T8" fmla="*/ 0 60000 65536"/>
                <a:gd name="T9" fmla="*/ 0 w 19"/>
                <a:gd name="T10" fmla="*/ 0 h 17"/>
                <a:gd name="T11" fmla="*/ 19 w 19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17">
                  <a:moveTo>
                    <a:pt x="0" y="17"/>
                  </a:moveTo>
                  <a:lnTo>
                    <a:pt x="18" y="0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5" name="Freeform 199">
              <a:extLst>
                <a:ext uri="{FF2B5EF4-FFF2-40B4-BE49-F238E27FC236}">
                  <a16:creationId xmlns:a16="http://schemas.microsoft.com/office/drawing/2014/main" id="{0E3AA632-CCDF-418C-AE64-DD9B88E86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775"/>
              <a:ext cx="3" cy="3"/>
            </a:xfrm>
            <a:custGeom>
              <a:avLst/>
              <a:gdLst>
                <a:gd name="T0" fmla="*/ 0 w 21"/>
                <a:gd name="T1" fmla="*/ 0 h 16"/>
                <a:gd name="T2" fmla="*/ 0 w 21"/>
                <a:gd name="T3" fmla="*/ 0 h 16"/>
                <a:gd name="T4" fmla="*/ 0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0" y="16"/>
                  </a:moveTo>
                  <a:lnTo>
                    <a:pt x="20" y="0"/>
                  </a:lnTo>
                  <a:lnTo>
                    <a:pt x="2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6" name="Freeform 200">
              <a:extLst>
                <a:ext uri="{FF2B5EF4-FFF2-40B4-BE49-F238E27FC236}">
                  <a16:creationId xmlns:a16="http://schemas.microsoft.com/office/drawing/2014/main" id="{56954F1A-C043-4E38-AA22-14AAE9445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689"/>
              <a:ext cx="34" cy="11"/>
            </a:xfrm>
            <a:custGeom>
              <a:avLst/>
              <a:gdLst>
                <a:gd name="T0" fmla="*/ 0 w 204"/>
                <a:gd name="T1" fmla="*/ 0 h 66"/>
                <a:gd name="T2" fmla="*/ 0 w 204"/>
                <a:gd name="T3" fmla="*/ 0 h 66"/>
                <a:gd name="T4" fmla="*/ 0 w 204"/>
                <a:gd name="T5" fmla="*/ 0 h 66"/>
                <a:gd name="T6" fmla="*/ 0 60000 65536"/>
                <a:gd name="T7" fmla="*/ 0 60000 65536"/>
                <a:gd name="T8" fmla="*/ 0 60000 65536"/>
                <a:gd name="T9" fmla="*/ 0 w 204"/>
                <a:gd name="T10" fmla="*/ 0 h 66"/>
                <a:gd name="T11" fmla="*/ 204 w 204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" h="66">
                  <a:moveTo>
                    <a:pt x="204" y="0"/>
                  </a:moveTo>
                  <a:lnTo>
                    <a:pt x="0" y="66"/>
                  </a:lnTo>
                  <a:lnTo>
                    <a:pt x="1" y="6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7" name="Freeform 201">
              <a:extLst>
                <a:ext uri="{FF2B5EF4-FFF2-40B4-BE49-F238E27FC236}">
                  <a16:creationId xmlns:a16="http://schemas.microsoft.com/office/drawing/2014/main" id="{504EAD64-7145-445E-A001-42332B6D2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711"/>
              <a:ext cx="77" cy="49"/>
            </a:xfrm>
            <a:custGeom>
              <a:avLst/>
              <a:gdLst>
                <a:gd name="T0" fmla="*/ 0 w 467"/>
                <a:gd name="T1" fmla="*/ 0 h 294"/>
                <a:gd name="T2" fmla="*/ 0 w 467"/>
                <a:gd name="T3" fmla="*/ 0 h 294"/>
                <a:gd name="T4" fmla="*/ 0 w 467"/>
                <a:gd name="T5" fmla="*/ 0 h 294"/>
                <a:gd name="T6" fmla="*/ 0 60000 65536"/>
                <a:gd name="T7" fmla="*/ 0 60000 65536"/>
                <a:gd name="T8" fmla="*/ 0 60000 65536"/>
                <a:gd name="T9" fmla="*/ 0 w 467"/>
                <a:gd name="T10" fmla="*/ 0 h 294"/>
                <a:gd name="T11" fmla="*/ 467 w 467"/>
                <a:gd name="T12" fmla="*/ 294 h 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7" h="294">
                  <a:moveTo>
                    <a:pt x="0" y="294"/>
                  </a:moveTo>
                  <a:lnTo>
                    <a:pt x="466" y="0"/>
                  </a:lnTo>
                  <a:lnTo>
                    <a:pt x="46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8" name="Freeform 202">
              <a:extLst>
                <a:ext uri="{FF2B5EF4-FFF2-40B4-BE49-F238E27FC236}">
                  <a16:creationId xmlns:a16="http://schemas.microsoft.com/office/drawing/2014/main" id="{15E814DE-42BF-48DC-8370-4B6A826E2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" y="761"/>
              <a:ext cx="64" cy="20"/>
            </a:xfrm>
            <a:custGeom>
              <a:avLst/>
              <a:gdLst>
                <a:gd name="T0" fmla="*/ 0 w 385"/>
                <a:gd name="T1" fmla="*/ 0 h 124"/>
                <a:gd name="T2" fmla="*/ 0 w 385"/>
                <a:gd name="T3" fmla="*/ 0 h 124"/>
                <a:gd name="T4" fmla="*/ 0 w 385"/>
                <a:gd name="T5" fmla="*/ 0 h 124"/>
                <a:gd name="T6" fmla="*/ 0 60000 65536"/>
                <a:gd name="T7" fmla="*/ 0 60000 65536"/>
                <a:gd name="T8" fmla="*/ 0 60000 65536"/>
                <a:gd name="T9" fmla="*/ 0 w 385"/>
                <a:gd name="T10" fmla="*/ 0 h 124"/>
                <a:gd name="T11" fmla="*/ 385 w 385"/>
                <a:gd name="T12" fmla="*/ 124 h 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124">
                  <a:moveTo>
                    <a:pt x="385" y="0"/>
                  </a:moveTo>
                  <a:lnTo>
                    <a:pt x="0" y="124"/>
                  </a:lnTo>
                  <a:lnTo>
                    <a:pt x="2" y="12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9" name="Freeform 204">
              <a:extLst>
                <a:ext uri="{FF2B5EF4-FFF2-40B4-BE49-F238E27FC236}">
                  <a16:creationId xmlns:a16="http://schemas.microsoft.com/office/drawing/2014/main" id="{E9D87E36-4830-489E-8FA0-83695EF57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744"/>
              <a:ext cx="48" cy="16"/>
            </a:xfrm>
            <a:custGeom>
              <a:avLst/>
              <a:gdLst>
                <a:gd name="T0" fmla="*/ 0 w 289"/>
                <a:gd name="T1" fmla="*/ 0 h 94"/>
                <a:gd name="T2" fmla="*/ 0 w 289"/>
                <a:gd name="T3" fmla="*/ 0 h 94"/>
                <a:gd name="T4" fmla="*/ 0 w 289"/>
                <a:gd name="T5" fmla="*/ 0 h 94"/>
                <a:gd name="T6" fmla="*/ 0 60000 65536"/>
                <a:gd name="T7" fmla="*/ 0 60000 65536"/>
                <a:gd name="T8" fmla="*/ 0 60000 65536"/>
                <a:gd name="T9" fmla="*/ 0 w 289"/>
                <a:gd name="T10" fmla="*/ 0 h 94"/>
                <a:gd name="T11" fmla="*/ 289 w 289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94">
                  <a:moveTo>
                    <a:pt x="0" y="94"/>
                  </a:moveTo>
                  <a:lnTo>
                    <a:pt x="288" y="0"/>
                  </a:lnTo>
                  <a:lnTo>
                    <a:pt x="28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0" name="Freeform 205">
              <a:extLst>
                <a:ext uri="{FF2B5EF4-FFF2-40B4-BE49-F238E27FC236}">
                  <a16:creationId xmlns:a16="http://schemas.microsoft.com/office/drawing/2014/main" id="{6533F899-C38C-4A30-BBAF-DB06F433F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" y="700"/>
              <a:ext cx="129" cy="81"/>
            </a:xfrm>
            <a:custGeom>
              <a:avLst/>
              <a:gdLst>
                <a:gd name="T0" fmla="*/ 0 w 779"/>
                <a:gd name="T1" fmla="*/ 0 h 490"/>
                <a:gd name="T2" fmla="*/ 0 w 779"/>
                <a:gd name="T3" fmla="*/ 0 h 490"/>
                <a:gd name="T4" fmla="*/ 0 w 779"/>
                <a:gd name="T5" fmla="*/ 0 h 490"/>
                <a:gd name="T6" fmla="*/ 0 60000 65536"/>
                <a:gd name="T7" fmla="*/ 0 60000 65536"/>
                <a:gd name="T8" fmla="*/ 0 60000 65536"/>
                <a:gd name="T9" fmla="*/ 0 w 779"/>
                <a:gd name="T10" fmla="*/ 0 h 490"/>
                <a:gd name="T11" fmla="*/ 779 w 779"/>
                <a:gd name="T12" fmla="*/ 490 h 4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9" h="490">
                  <a:moveTo>
                    <a:pt x="0" y="490"/>
                  </a:moveTo>
                  <a:lnTo>
                    <a:pt x="778" y="0"/>
                  </a:lnTo>
                  <a:lnTo>
                    <a:pt x="77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1" name="Freeform 206">
              <a:extLst>
                <a:ext uri="{FF2B5EF4-FFF2-40B4-BE49-F238E27FC236}">
                  <a16:creationId xmlns:a16="http://schemas.microsoft.com/office/drawing/2014/main" id="{920F2DE3-D042-47A9-AB5D-66CA3F65F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" y="781"/>
              <a:ext cx="110" cy="102"/>
            </a:xfrm>
            <a:custGeom>
              <a:avLst/>
              <a:gdLst>
                <a:gd name="T0" fmla="*/ 0 w 664"/>
                <a:gd name="T1" fmla="*/ 0 h 612"/>
                <a:gd name="T2" fmla="*/ 0 w 664"/>
                <a:gd name="T3" fmla="*/ 0 h 612"/>
                <a:gd name="T4" fmla="*/ 0 w 664"/>
                <a:gd name="T5" fmla="*/ 0 h 612"/>
                <a:gd name="T6" fmla="*/ 0 w 664"/>
                <a:gd name="T7" fmla="*/ 0 h 6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4"/>
                <a:gd name="T13" fmla="*/ 0 h 612"/>
                <a:gd name="T14" fmla="*/ 664 w 664"/>
                <a:gd name="T15" fmla="*/ 612 h 6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4" h="612">
                  <a:moveTo>
                    <a:pt x="0" y="0"/>
                  </a:moveTo>
                  <a:lnTo>
                    <a:pt x="278" y="612"/>
                  </a:lnTo>
                  <a:lnTo>
                    <a:pt x="663" y="488"/>
                  </a:lnTo>
                  <a:lnTo>
                    <a:pt x="664" y="48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2" name="Freeform 207">
              <a:extLst>
                <a:ext uri="{FF2B5EF4-FFF2-40B4-BE49-F238E27FC236}">
                  <a16:creationId xmlns:a16="http://schemas.microsoft.com/office/drawing/2014/main" id="{0308B71A-B9C1-485C-9ACF-6E6C277DB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759"/>
              <a:ext cx="16" cy="2"/>
            </a:xfrm>
            <a:custGeom>
              <a:avLst/>
              <a:gdLst>
                <a:gd name="T0" fmla="*/ 0 w 97"/>
                <a:gd name="T1" fmla="*/ 0 h 8"/>
                <a:gd name="T2" fmla="*/ 0 w 97"/>
                <a:gd name="T3" fmla="*/ 0 h 8"/>
                <a:gd name="T4" fmla="*/ 0 w 97"/>
                <a:gd name="T5" fmla="*/ 0 h 8"/>
                <a:gd name="T6" fmla="*/ 0 60000 65536"/>
                <a:gd name="T7" fmla="*/ 0 60000 65536"/>
                <a:gd name="T8" fmla="*/ 0 60000 65536"/>
                <a:gd name="T9" fmla="*/ 0 w 97"/>
                <a:gd name="T10" fmla="*/ 0 h 8"/>
                <a:gd name="T11" fmla="*/ 97 w 97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8">
                  <a:moveTo>
                    <a:pt x="97" y="0"/>
                  </a:moveTo>
                  <a:lnTo>
                    <a:pt x="0" y="8"/>
                  </a:lnTo>
                  <a:lnTo>
                    <a:pt x="1" y="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3" name="Freeform 208">
              <a:extLst>
                <a:ext uri="{FF2B5EF4-FFF2-40B4-BE49-F238E27FC236}">
                  <a16:creationId xmlns:a16="http://schemas.microsoft.com/office/drawing/2014/main" id="{DB5E72BE-DD74-42B6-A807-1D557414C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759"/>
              <a:ext cx="19" cy="7"/>
            </a:xfrm>
            <a:custGeom>
              <a:avLst/>
              <a:gdLst>
                <a:gd name="T0" fmla="*/ 0 w 114"/>
                <a:gd name="T1" fmla="*/ 0 h 42"/>
                <a:gd name="T2" fmla="*/ 0 w 114"/>
                <a:gd name="T3" fmla="*/ 0 h 42"/>
                <a:gd name="T4" fmla="*/ 0 w 114"/>
                <a:gd name="T5" fmla="*/ 0 h 42"/>
                <a:gd name="T6" fmla="*/ 0 60000 65536"/>
                <a:gd name="T7" fmla="*/ 0 60000 65536"/>
                <a:gd name="T8" fmla="*/ 0 60000 65536"/>
                <a:gd name="T9" fmla="*/ 0 w 114"/>
                <a:gd name="T10" fmla="*/ 0 h 42"/>
                <a:gd name="T11" fmla="*/ 114 w 114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" h="42">
                  <a:moveTo>
                    <a:pt x="114" y="4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4" name="Freeform 209">
              <a:extLst>
                <a:ext uri="{FF2B5EF4-FFF2-40B4-BE49-F238E27FC236}">
                  <a16:creationId xmlns:a16="http://schemas.microsoft.com/office/drawing/2014/main" id="{44C4B0CE-4985-496B-893F-4192614CC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766"/>
              <a:ext cx="16" cy="14"/>
            </a:xfrm>
            <a:custGeom>
              <a:avLst/>
              <a:gdLst>
                <a:gd name="T0" fmla="*/ 0 w 95"/>
                <a:gd name="T1" fmla="*/ 0 h 81"/>
                <a:gd name="T2" fmla="*/ 0 w 95"/>
                <a:gd name="T3" fmla="*/ 0 h 81"/>
                <a:gd name="T4" fmla="*/ 0 w 95"/>
                <a:gd name="T5" fmla="*/ 0 h 81"/>
                <a:gd name="T6" fmla="*/ 0 60000 65536"/>
                <a:gd name="T7" fmla="*/ 0 60000 65536"/>
                <a:gd name="T8" fmla="*/ 0 60000 65536"/>
                <a:gd name="T9" fmla="*/ 0 w 95"/>
                <a:gd name="T10" fmla="*/ 0 h 81"/>
                <a:gd name="T11" fmla="*/ 95 w 95"/>
                <a:gd name="T12" fmla="*/ 81 h 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" h="81">
                  <a:moveTo>
                    <a:pt x="95" y="8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5" name="Freeform 210">
              <a:extLst>
                <a:ext uri="{FF2B5EF4-FFF2-40B4-BE49-F238E27FC236}">
                  <a16:creationId xmlns:a16="http://schemas.microsoft.com/office/drawing/2014/main" id="{792B09D8-84A9-45CB-BAD5-54C70D42B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" y="780"/>
              <a:ext cx="12" cy="19"/>
            </a:xfrm>
            <a:custGeom>
              <a:avLst/>
              <a:gdLst>
                <a:gd name="T0" fmla="*/ 0 w 73"/>
                <a:gd name="T1" fmla="*/ 0 h 113"/>
                <a:gd name="T2" fmla="*/ 0 w 73"/>
                <a:gd name="T3" fmla="*/ 0 h 113"/>
                <a:gd name="T4" fmla="*/ 0 w 73"/>
                <a:gd name="T5" fmla="*/ 0 h 113"/>
                <a:gd name="T6" fmla="*/ 0 60000 65536"/>
                <a:gd name="T7" fmla="*/ 0 60000 65536"/>
                <a:gd name="T8" fmla="*/ 0 60000 65536"/>
                <a:gd name="T9" fmla="*/ 0 w 73"/>
                <a:gd name="T10" fmla="*/ 0 h 113"/>
                <a:gd name="T11" fmla="*/ 73 w 73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113">
                  <a:moveTo>
                    <a:pt x="73" y="11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6" name="Freeform 211">
              <a:extLst>
                <a:ext uri="{FF2B5EF4-FFF2-40B4-BE49-F238E27FC236}">
                  <a16:creationId xmlns:a16="http://schemas.microsoft.com/office/drawing/2014/main" id="{5A5A556D-E1C8-4620-B291-9C7B2A48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799"/>
              <a:ext cx="6" cy="21"/>
            </a:xfrm>
            <a:custGeom>
              <a:avLst/>
              <a:gdLst>
                <a:gd name="T0" fmla="*/ 0 w 36"/>
                <a:gd name="T1" fmla="*/ 0 h 129"/>
                <a:gd name="T2" fmla="*/ 0 w 36"/>
                <a:gd name="T3" fmla="*/ 0 h 129"/>
                <a:gd name="T4" fmla="*/ 0 w 36"/>
                <a:gd name="T5" fmla="*/ 0 h 129"/>
                <a:gd name="T6" fmla="*/ 0 60000 65536"/>
                <a:gd name="T7" fmla="*/ 0 60000 65536"/>
                <a:gd name="T8" fmla="*/ 0 60000 65536"/>
                <a:gd name="T9" fmla="*/ 0 w 36"/>
                <a:gd name="T10" fmla="*/ 0 h 129"/>
                <a:gd name="T11" fmla="*/ 36 w 36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29">
                  <a:moveTo>
                    <a:pt x="36" y="12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7" name="Freeform 212">
              <a:extLst>
                <a:ext uri="{FF2B5EF4-FFF2-40B4-BE49-F238E27FC236}">
                  <a16:creationId xmlns:a16="http://schemas.microsoft.com/office/drawing/2014/main" id="{B4E02608-46B2-4F7A-B425-4A2640AF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" y="820"/>
              <a:ext cx="1" cy="19"/>
            </a:xfrm>
            <a:custGeom>
              <a:avLst/>
              <a:gdLst>
                <a:gd name="T0" fmla="*/ 0 w 9"/>
                <a:gd name="T1" fmla="*/ 0 h 111"/>
                <a:gd name="T2" fmla="*/ 0 w 9"/>
                <a:gd name="T3" fmla="*/ 0 h 111"/>
                <a:gd name="T4" fmla="*/ 0 w 9"/>
                <a:gd name="T5" fmla="*/ 0 h 111"/>
                <a:gd name="T6" fmla="*/ 0 60000 65536"/>
                <a:gd name="T7" fmla="*/ 0 60000 65536"/>
                <a:gd name="T8" fmla="*/ 0 60000 65536"/>
                <a:gd name="T9" fmla="*/ 0 w 9"/>
                <a:gd name="T10" fmla="*/ 0 h 111"/>
                <a:gd name="T11" fmla="*/ 9 w 9"/>
                <a:gd name="T12" fmla="*/ 111 h 1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111">
                  <a:moveTo>
                    <a:pt x="0" y="111"/>
                  </a:moveTo>
                  <a:lnTo>
                    <a:pt x="8" y="0"/>
                  </a:lnTo>
                  <a:lnTo>
                    <a:pt x="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8" name="Freeform 213">
              <a:extLst>
                <a:ext uri="{FF2B5EF4-FFF2-40B4-BE49-F238E27FC236}">
                  <a16:creationId xmlns:a16="http://schemas.microsoft.com/office/drawing/2014/main" id="{30CFD380-39BE-483F-B20D-5FB361F3D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" y="839"/>
              <a:ext cx="6" cy="12"/>
            </a:xfrm>
            <a:custGeom>
              <a:avLst/>
              <a:gdLst>
                <a:gd name="T0" fmla="*/ 0 w 36"/>
                <a:gd name="T1" fmla="*/ 0 h 74"/>
                <a:gd name="T2" fmla="*/ 0 w 36"/>
                <a:gd name="T3" fmla="*/ 0 h 74"/>
                <a:gd name="T4" fmla="*/ 0 w 36"/>
                <a:gd name="T5" fmla="*/ 0 h 74"/>
                <a:gd name="T6" fmla="*/ 0 60000 65536"/>
                <a:gd name="T7" fmla="*/ 0 60000 65536"/>
                <a:gd name="T8" fmla="*/ 0 60000 65536"/>
                <a:gd name="T9" fmla="*/ 0 w 36"/>
                <a:gd name="T10" fmla="*/ 0 h 74"/>
                <a:gd name="T11" fmla="*/ 36 w 36"/>
                <a:gd name="T12" fmla="*/ 74 h 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74">
                  <a:moveTo>
                    <a:pt x="0" y="74"/>
                  </a:moveTo>
                  <a:lnTo>
                    <a:pt x="35" y="0"/>
                  </a:lnTo>
                  <a:lnTo>
                    <a:pt x="3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9" name="Freeform 214">
              <a:extLst>
                <a:ext uri="{FF2B5EF4-FFF2-40B4-BE49-F238E27FC236}">
                  <a16:creationId xmlns:a16="http://schemas.microsoft.com/office/drawing/2014/main" id="{16707A21-F0F8-438E-8182-78913909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" y="851"/>
              <a:ext cx="9" cy="8"/>
            </a:xfrm>
            <a:custGeom>
              <a:avLst/>
              <a:gdLst>
                <a:gd name="T0" fmla="*/ 0 w 53"/>
                <a:gd name="T1" fmla="*/ 0 h 50"/>
                <a:gd name="T2" fmla="*/ 0 w 53"/>
                <a:gd name="T3" fmla="*/ 0 h 50"/>
                <a:gd name="T4" fmla="*/ 0 w 53"/>
                <a:gd name="T5" fmla="*/ 0 h 50"/>
                <a:gd name="T6" fmla="*/ 0 60000 65536"/>
                <a:gd name="T7" fmla="*/ 0 60000 65536"/>
                <a:gd name="T8" fmla="*/ 0 60000 65536"/>
                <a:gd name="T9" fmla="*/ 0 w 53"/>
                <a:gd name="T10" fmla="*/ 0 h 50"/>
                <a:gd name="T11" fmla="*/ 53 w 53"/>
                <a:gd name="T12" fmla="*/ 50 h 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" h="50">
                  <a:moveTo>
                    <a:pt x="0" y="50"/>
                  </a:moveTo>
                  <a:lnTo>
                    <a:pt x="52" y="0"/>
                  </a:lnTo>
                  <a:lnTo>
                    <a:pt x="5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0" name="Freeform 215">
              <a:extLst>
                <a:ext uri="{FF2B5EF4-FFF2-40B4-BE49-F238E27FC236}">
                  <a16:creationId xmlns:a16="http://schemas.microsoft.com/office/drawing/2014/main" id="{FA23E8BA-689D-4A51-8143-0BCAA1E86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859"/>
              <a:ext cx="3" cy="2"/>
            </a:xfrm>
            <a:custGeom>
              <a:avLst/>
              <a:gdLst>
                <a:gd name="T0" fmla="*/ 0 w 22"/>
                <a:gd name="T1" fmla="*/ 0 h 11"/>
                <a:gd name="T2" fmla="*/ 0 w 22"/>
                <a:gd name="T3" fmla="*/ 0 h 11"/>
                <a:gd name="T4" fmla="*/ 0 w 22"/>
                <a:gd name="T5" fmla="*/ 0 h 11"/>
                <a:gd name="T6" fmla="*/ 0 60000 65536"/>
                <a:gd name="T7" fmla="*/ 0 60000 65536"/>
                <a:gd name="T8" fmla="*/ 0 60000 65536"/>
                <a:gd name="T9" fmla="*/ 0 w 22"/>
                <a:gd name="T10" fmla="*/ 0 h 11"/>
                <a:gd name="T11" fmla="*/ 22 w 22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1">
                  <a:moveTo>
                    <a:pt x="0" y="11"/>
                  </a:moveTo>
                  <a:lnTo>
                    <a:pt x="21" y="0"/>
                  </a:lnTo>
                  <a:lnTo>
                    <a:pt x="2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1" name="Freeform 216">
              <a:extLst>
                <a:ext uri="{FF2B5EF4-FFF2-40B4-BE49-F238E27FC236}">
                  <a16:creationId xmlns:a16="http://schemas.microsoft.com/office/drawing/2014/main" id="{A9533FFF-C374-439D-9B5E-4D2EEEDB3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" y="861"/>
              <a:ext cx="4" cy="2"/>
            </a:xfrm>
            <a:custGeom>
              <a:avLst/>
              <a:gdLst>
                <a:gd name="T0" fmla="*/ 0 w 22"/>
                <a:gd name="T1" fmla="*/ 0 h 9"/>
                <a:gd name="T2" fmla="*/ 0 w 22"/>
                <a:gd name="T3" fmla="*/ 0 h 9"/>
                <a:gd name="T4" fmla="*/ 0 w 22"/>
                <a:gd name="T5" fmla="*/ 0 h 9"/>
                <a:gd name="T6" fmla="*/ 0 60000 65536"/>
                <a:gd name="T7" fmla="*/ 0 60000 65536"/>
                <a:gd name="T8" fmla="*/ 0 60000 65536"/>
                <a:gd name="T9" fmla="*/ 0 w 22"/>
                <a:gd name="T10" fmla="*/ 0 h 9"/>
                <a:gd name="T11" fmla="*/ 22 w 22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9">
                  <a:moveTo>
                    <a:pt x="0" y="9"/>
                  </a:moveTo>
                  <a:lnTo>
                    <a:pt x="21" y="0"/>
                  </a:lnTo>
                  <a:lnTo>
                    <a:pt x="2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2" name="Freeform 217">
              <a:extLst>
                <a:ext uri="{FF2B5EF4-FFF2-40B4-BE49-F238E27FC236}">
                  <a16:creationId xmlns:a16="http://schemas.microsoft.com/office/drawing/2014/main" id="{76DC6340-8AE1-41AE-8403-8609E37D1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" y="743"/>
              <a:ext cx="15" cy="1"/>
            </a:xfrm>
            <a:custGeom>
              <a:avLst/>
              <a:gdLst>
                <a:gd name="T0" fmla="*/ 0 w 92"/>
                <a:gd name="T1" fmla="*/ 0 h 8"/>
                <a:gd name="T2" fmla="*/ 0 w 92"/>
                <a:gd name="T3" fmla="*/ 0 h 8"/>
                <a:gd name="T4" fmla="*/ 0 w 92"/>
                <a:gd name="T5" fmla="*/ 0 h 8"/>
                <a:gd name="T6" fmla="*/ 0 60000 65536"/>
                <a:gd name="T7" fmla="*/ 0 60000 65536"/>
                <a:gd name="T8" fmla="*/ 0 60000 65536"/>
                <a:gd name="T9" fmla="*/ 0 w 92"/>
                <a:gd name="T10" fmla="*/ 0 h 8"/>
                <a:gd name="T11" fmla="*/ 92 w 9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" h="8">
                  <a:moveTo>
                    <a:pt x="92" y="0"/>
                  </a:moveTo>
                  <a:lnTo>
                    <a:pt x="0" y="8"/>
                  </a:lnTo>
                  <a:lnTo>
                    <a:pt x="1" y="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3" name="Freeform 218">
              <a:extLst>
                <a:ext uri="{FF2B5EF4-FFF2-40B4-BE49-F238E27FC236}">
                  <a16:creationId xmlns:a16="http://schemas.microsoft.com/office/drawing/2014/main" id="{C4620EA6-5741-427C-B10F-2C53A51E9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" y="743"/>
              <a:ext cx="18" cy="6"/>
            </a:xfrm>
            <a:custGeom>
              <a:avLst/>
              <a:gdLst>
                <a:gd name="T0" fmla="*/ 0 w 107"/>
                <a:gd name="T1" fmla="*/ 0 h 36"/>
                <a:gd name="T2" fmla="*/ 0 w 107"/>
                <a:gd name="T3" fmla="*/ 0 h 36"/>
                <a:gd name="T4" fmla="*/ 0 w 107"/>
                <a:gd name="T5" fmla="*/ 0 h 36"/>
                <a:gd name="T6" fmla="*/ 0 60000 65536"/>
                <a:gd name="T7" fmla="*/ 0 60000 65536"/>
                <a:gd name="T8" fmla="*/ 0 60000 65536"/>
                <a:gd name="T9" fmla="*/ 0 w 107"/>
                <a:gd name="T10" fmla="*/ 0 h 36"/>
                <a:gd name="T11" fmla="*/ 107 w 107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36">
                  <a:moveTo>
                    <a:pt x="107" y="3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4" name="Freeform 219">
              <a:extLst>
                <a:ext uri="{FF2B5EF4-FFF2-40B4-BE49-F238E27FC236}">
                  <a16:creationId xmlns:a16="http://schemas.microsoft.com/office/drawing/2014/main" id="{B5F8CB62-26D3-4E47-B6B6-AA9DC6D09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749"/>
              <a:ext cx="15" cy="11"/>
            </a:xfrm>
            <a:custGeom>
              <a:avLst/>
              <a:gdLst>
                <a:gd name="T0" fmla="*/ 0 w 92"/>
                <a:gd name="T1" fmla="*/ 0 h 70"/>
                <a:gd name="T2" fmla="*/ 0 w 92"/>
                <a:gd name="T3" fmla="*/ 0 h 70"/>
                <a:gd name="T4" fmla="*/ 0 w 92"/>
                <a:gd name="T5" fmla="*/ 0 h 70"/>
                <a:gd name="T6" fmla="*/ 0 60000 65536"/>
                <a:gd name="T7" fmla="*/ 0 60000 65536"/>
                <a:gd name="T8" fmla="*/ 0 60000 65536"/>
                <a:gd name="T9" fmla="*/ 0 w 92"/>
                <a:gd name="T10" fmla="*/ 0 h 70"/>
                <a:gd name="T11" fmla="*/ 92 w 92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" h="70">
                  <a:moveTo>
                    <a:pt x="92" y="7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5" name="Freeform 220">
              <a:extLst>
                <a:ext uri="{FF2B5EF4-FFF2-40B4-BE49-F238E27FC236}">
                  <a16:creationId xmlns:a16="http://schemas.microsoft.com/office/drawing/2014/main" id="{3CF3EDFC-F80C-4CC7-AC31-3A3BB83E3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760"/>
              <a:ext cx="13" cy="18"/>
            </a:xfrm>
            <a:custGeom>
              <a:avLst/>
              <a:gdLst>
                <a:gd name="T0" fmla="*/ 0 w 75"/>
                <a:gd name="T1" fmla="*/ 0 h 103"/>
                <a:gd name="T2" fmla="*/ 0 w 75"/>
                <a:gd name="T3" fmla="*/ 0 h 103"/>
                <a:gd name="T4" fmla="*/ 0 w 75"/>
                <a:gd name="T5" fmla="*/ 0 h 103"/>
                <a:gd name="T6" fmla="*/ 0 60000 65536"/>
                <a:gd name="T7" fmla="*/ 0 60000 65536"/>
                <a:gd name="T8" fmla="*/ 0 60000 65536"/>
                <a:gd name="T9" fmla="*/ 0 w 75"/>
                <a:gd name="T10" fmla="*/ 0 h 103"/>
                <a:gd name="T11" fmla="*/ 75 w 75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" h="103">
                  <a:moveTo>
                    <a:pt x="75" y="10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6" name="Freeform 221">
              <a:extLst>
                <a:ext uri="{FF2B5EF4-FFF2-40B4-BE49-F238E27FC236}">
                  <a16:creationId xmlns:a16="http://schemas.microsoft.com/office/drawing/2014/main" id="{7229E5C0-49C9-43D9-B68B-C08737E1C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" y="778"/>
              <a:ext cx="7" cy="19"/>
            </a:xfrm>
            <a:custGeom>
              <a:avLst/>
              <a:gdLst>
                <a:gd name="T0" fmla="*/ 0 w 44"/>
                <a:gd name="T1" fmla="*/ 0 h 119"/>
                <a:gd name="T2" fmla="*/ 0 w 44"/>
                <a:gd name="T3" fmla="*/ 0 h 119"/>
                <a:gd name="T4" fmla="*/ 0 w 44"/>
                <a:gd name="T5" fmla="*/ 0 h 119"/>
                <a:gd name="T6" fmla="*/ 0 60000 65536"/>
                <a:gd name="T7" fmla="*/ 0 60000 65536"/>
                <a:gd name="T8" fmla="*/ 0 60000 65536"/>
                <a:gd name="T9" fmla="*/ 0 w 44"/>
                <a:gd name="T10" fmla="*/ 0 h 119"/>
                <a:gd name="T11" fmla="*/ 44 w 44"/>
                <a:gd name="T12" fmla="*/ 119 h 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119">
                  <a:moveTo>
                    <a:pt x="44" y="11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7" name="Freeform 222">
              <a:extLst>
                <a:ext uri="{FF2B5EF4-FFF2-40B4-BE49-F238E27FC236}">
                  <a16:creationId xmlns:a16="http://schemas.microsoft.com/office/drawing/2014/main" id="{E2E5C492-F4E6-43B0-9EC9-D2AC4C6E2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797"/>
              <a:ext cx="1" cy="19"/>
            </a:xfrm>
            <a:custGeom>
              <a:avLst/>
              <a:gdLst>
                <a:gd name="T0" fmla="*/ 0 w 5"/>
                <a:gd name="T1" fmla="*/ 0 h 109"/>
                <a:gd name="T2" fmla="*/ 0 w 5"/>
                <a:gd name="T3" fmla="*/ 0 h 109"/>
                <a:gd name="T4" fmla="*/ 0 w 5"/>
                <a:gd name="T5" fmla="*/ 0 h 109"/>
                <a:gd name="T6" fmla="*/ 0 60000 65536"/>
                <a:gd name="T7" fmla="*/ 0 60000 65536"/>
                <a:gd name="T8" fmla="*/ 0 60000 65536"/>
                <a:gd name="T9" fmla="*/ 0 w 5"/>
                <a:gd name="T10" fmla="*/ 0 h 109"/>
                <a:gd name="T11" fmla="*/ 5 w 5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09">
                  <a:moveTo>
                    <a:pt x="5" y="10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8" name="Freeform 223">
              <a:extLst>
                <a:ext uri="{FF2B5EF4-FFF2-40B4-BE49-F238E27FC236}">
                  <a16:creationId xmlns:a16="http://schemas.microsoft.com/office/drawing/2014/main" id="{476BE050-44FF-418F-A0F1-C9517D59E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" y="816"/>
              <a:ext cx="6" cy="16"/>
            </a:xfrm>
            <a:custGeom>
              <a:avLst/>
              <a:gdLst>
                <a:gd name="T0" fmla="*/ 0 w 34"/>
                <a:gd name="T1" fmla="*/ 0 h 101"/>
                <a:gd name="T2" fmla="*/ 0 w 34"/>
                <a:gd name="T3" fmla="*/ 0 h 101"/>
                <a:gd name="T4" fmla="*/ 0 w 34"/>
                <a:gd name="T5" fmla="*/ 0 h 101"/>
                <a:gd name="T6" fmla="*/ 0 60000 65536"/>
                <a:gd name="T7" fmla="*/ 0 60000 65536"/>
                <a:gd name="T8" fmla="*/ 0 60000 65536"/>
                <a:gd name="T9" fmla="*/ 0 w 34"/>
                <a:gd name="T10" fmla="*/ 0 h 101"/>
                <a:gd name="T11" fmla="*/ 34 w 34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01">
                  <a:moveTo>
                    <a:pt x="0" y="101"/>
                  </a:moveTo>
                  <a:lnTo>
                    <a:pt x="33" y="0"/>
                  </a:lnTo>
                  <a:lnTo>
                    <a:pt x="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9" name="Freeform 224">
              <a:extLst>
                <a:ext uri="{FF2B5EF4-FFF2-40B4-BE49-F238E27FC236}">
                  <a16:creationId xmlns:a16="http://schemas.microsoft.com/office/drawing/2014/main" id="{CC50A8D1-22D9-4599-945B-CC8FCF79D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832"/>
              <a:ext cx="10" cy="11"/>
            </a:xfrm>
            <a:custGeom>
              <a:avLst/>
              <a:gdLst>
                <a:gd name="T0" fmla="*/ 0 w 63"/>
                <a:gd name="T1" fmla="*/ 0 h 63"/>
                <a:gd name="T2" fmla="*/ 0 w 63"/>
                <a:gd name="T3" fmla="*/ 0 h 63"/>
                <a:gd name="T4" fmla="*/ 0 w 63"/>
                <a:gd name="T5" fmla="*/ 0 h 63"/>
                <a:gd name="T6" fmla="*/ 0 60000 65536"/>
                <a:gd name="T7" fmla="*/ 0 60000 65536"/>
                <a:gd name="T8" fmla="*/ 0 60000 65536"/>
                <a:gd name="T9" fmla="*/ 0 w 63"/>
                <a:gd name="T10" fmla="*/ 0 h 63"/>
                <a:gd name="T11" fmla="*/ 63 w 63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" h="63">
                  <a:moveTo>
                    <a:pt x="0" y="63"/>
                  </a:moveTo>
                  <a:lnTo>
                    <a:pt x="62" y="0"/>
                  </a:lnTo>
                  <a:lnTo>
                    <a:pt x="6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0" name="Freeform 225">
              <a:extLst>
                <a:ext uri="{FF2B5EF4-FFF2-40B4-BE49-F238E27FC236}">
                  <a16:creationId xmlns:a16="http://schemas.microsoft.com/office/drawing/2014/main" id="{8CAC24AB-5577-4C8E-9E3A-33FD11318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" y="843"/>
              <a:ext cx="26" cy="16"/>
            </a:xfrm>
            <a:custGeom>
              <a:avLst/>
              <a:gdLst>
                <a:gd name="T0" fmla="*/ 0 w 156"/>
                <a:gd name="T1" fmla="*/ 0 h 98"/>
                <a:gd name="T2" fmla="*/ 0 w 156"/>
                <a:gd name="T3" fmla="*/ 0 h 98"/>
                <a:gd name="T4" fmla="*/ 0 w 156"/>
                <a:gd name="T5" fmla="*/ 0 h 98"/>
                <a:gd name="T6" fmla="*/ 0 60000 65536"/>
                <a:gd name="T7" fmla="*/ 0 60000 65536"/>
                <a:gd name="T8" fmla="*/ 0 60000 65536"/>
                <a:gd name="T9" fmla="*/ 0 w 156"/>
                <a:gd name="T10" fmla="*/ 0 h 98"/>
                <a:gd name="T11" fmla="*/ 156 w 156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98">
                  <a:moveTo>
                    <a:pt x="0" y="98"/>
                  </a:moveTo>
                  <a:lnTo>
                    <a:pt x="155" y="0"/>
                  </a:lnTo>
                  <a:lnTo>
                    <a:pt x="15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1" name="Freeform 226">
              <a:extLst>
                <a:ext uri="{FF2B5EF4-FFF2-40B4-BE49-F238E27FC236}">
                  <a16:creationId xmlns:a16="http://schemas.microsoft.com/office/drawing/2014/main" id="{A7D36552-7BCE-4876-940F-658426644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778"/>
              <a:ext cx="26" cy="16"/>
            </a:xfrm>
            <a:custGeom>
              <a:avLst/>
              <a:gdLst>
                <a:gd name="T0" fmla="*/ 0 w 156"/>
                <a:gd name="T1" fmla="*/ 0 h 97"/>
                <a:gd name="T2" fmla="*/ 0 w 156"/>
                <a:gd name="T3" fmla="*/ 0 h 97"/>
                <a:gd name="T4" fmla="*/ 0 w 156"/>
                <a:gd name="T5" fmla="*/ 0 h 97"/>
                <a:gd name="T6" fmla="*/ 0 60000 65536"/>
                <a:gd name="T7" fmla="*/ 0 60000 65536"/>
                <a:gd name="T8" fmla="*/ 0 60000 65536"/>
                <a:gd name="T9" fmla="*/ 0 w 156"/>
                <a:gd name="T10" fmla="*/ 0 h 97"/>
                <a:gd name="T11" fmla="*/ 156 w 156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97">
                  <a:moveTo>
                    <a:pt x="0" y="97"/>
                  </a:moveTo>
                  <a:lnTo>
                    <a:pt x="155" y="0"/>
                  </a:lnTo>
                  <a:lnTo>
                    <a:pt x="15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2" name="Freeform 227">
              <a:extLst>
                <a:ext uri="{FF2B5EF4-FFF2-40B4-BE49-F238E27FC236}">
                  <a16:creationId xmlns:a16="http://schemas.microsoft.com/office/drawing/2014/main" id="{3BE3E0C4-272D-44E0-8CA3-A10A7E021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3443"/>
              <a:ext cx="15" cy="13"/>
            </a:xfrm>
            <a:custGeom>
              <a:avLst/>
              <a:gdLst>
                <a:gd name="T0" fmla="*/ 0 w 88"/>
                <a:gd name="T1" fmla="*/ 0 h 73"/>
                <a:gd name="T2" fmla="*/ 0 w 88"/>
                <a:gd name="T3" fmla="*/ 0 h 73"/>
                <a:gd name="T4" fmla="*/ 0 w 88"/>
                <a:gd name="T5" fmla="*/ 0 h 73"/>
                <a:gd name="T6" fmla="*/ 0 w 88"/>
                <a:gd name="T7" fmla="*/ 0 h 73"/>
                <a:gd name="T8" fmla="*/ 0 w 88"/>
                <a:gd name="T9" fmla="*/ 0 h 73"/>
                <a:gd name="T10" fmla="*/ 0 w 88"/>
                <a:gd name="T11" fmla="*/ 0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73"/>
                <a:gd name="T20" fmla="*/ 88 w 88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73">
                  <a:moveTo>
                    <a:pt x="0" y="0"/>
                  </a:moveTo>
                  <a:lnTo>
                    <a:pt x="6" y="20"/>
                  </a:lnTo>
                  <a:lnTo>
                    <a:pt x="23" y="41"/>
                  </a:lnTo>
                  <a:lnTo>
                    <a:pt x="48" y="58"/>
                  </a:lnTo>
                  <a:lnTo>
                    <a:pt x="87" y="73"/>
                  </a:lnTo>
                  <a:lnTo>
                    <a:pt x="88" y="7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3" name="Freeform 228">
              <a:extLst>
                <a:ext uri="{FF2B5EF4-FFF2-40B4-BE49-F238E27FC236}">
                  <a16:creationId xmlns:a16="http://schemas.microsoft.com/office/drawing/2014/main" id="{6A375AEF-A174-4E3A-8DC6-7E78EE586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3443"/>
              <a:ext cx="53" cy="15"/>
            </a:xfrm>
            <a:custGeom>
              <a:avLst/>
              <a:gdLst>
                <a:gd name="T0" fmla="*/ 0 w 321"/>
                <a:gd name="T1" fmla="*/ 0 h 89"/>
                <a:gd name="T2" fmla="*/ 0 w 321"/>
                <a:gd name="T3" fmla="*/ 0 h 89"/>
                <a:gd name="T4" fmla="*/ 0 w 321"/>
                <a:gd name="T5" fmla="*/ 0 h 89"/>
                <a:gd name="T6" fmla="*/ 0 w 321"/>
                <a:gd name="T7" fmla="*/ 0 h 89"/>
                <a:gd name="T8" fmla="*/ 0 w 321"/>
                <a:gd name="T9" fmla="*/ 0 h 89"/>
                <a:gd name="T10" fmla="*/ 0 w 321"/>
                <a:gd name="T11" fmla="*/ 0 h 89"/>
                <a:gd name="T12" fmla="*/ 0 w 321"/>
                <a:gd name="T13" fmla="*/ 0 h 89"/>
                <a:gd name="T14" fmla="*/ 0 w 321"/>
                <a:gd name="T15" fmla="*/ 0 h 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89"/>
                <a:gd name="T26" fmla="*/ 321 w 321"/>
                <a:gd name="T27" fmla="*/ 89 h 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89">
                  <a:moveTo>
                    <a:pt x="0" y="73"/>
                  </a:moveTo>
                  <a:lnTo>
                    <a:pt x="65" y="87"/>
                  </a:lnTo>
                  <a:lnTo>
                    <a:pt x="141" y="89"/>
                  </a:lnTo>
                  <a:lnTo>
                    <a:pt x="216" y="78"/>
                  </a:lnTo>
                  <a:lnTo>
                    <a:pt x="268" y="60"/>
                  </a:lnTo>
                  <a:lnTo>
                    <a:pt x="309" y="28"/>
                  </a:lnTo>
                  <a:lnTo>
                    <a:pt x="320" y="0"/>
                  </a:lnTo>
                  <a:lnTo>
                    <a:pt x="32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4" name="Freeform 229">
              <a:extLst>
                <a:ext uri="{FF2B5EF4-FFF2-40B4-BE49-F238E27FC236}">
                  <a16:creationId xmlns:a16="http://schemas.microsoft.com/office/drawing/2014/main" id="{8A79A57E-1DD7-48FC-B262-12920DFD7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1841"/>
              <a:ext cx="1" cy="1602"/>
            </a:xfrm>
            <a:custGeom>
              <a:avLst/>
              <a:gdLst>
                <a:gd name="T0" fmla="*/ 0 w 1"/>
                <a:gd name="T1" fmla="*/ 0 h 9615"/>
                <a:gd name="T2" fmla="*/ 0 w 1"/>
                <a:gd name="T3" fmla="*/ 0 h 9615"/>
                <a:gd name="T4" fmla="*/ 1 w 1"/>
                <a:gd name="T5" fmla="*/ 0 h 9615"/>
                <a:gd name="T6" fmla="*/ 0 60000 65536"/>
                <a:gd name="T7" fmla="*/ 0 60000 65536"/>
                <a:gd name="T8" fmla="*/ 0 60000 65536"/>
                <a:gd name="T9" fmla="*/ 0 w 1"/>
                <a:gd name="T10" fmla="*/ 0 h 9615"/>
                <a:gd name="T11" fmla="*/ 1 w 1"/>
                <a:gd name="T12" fmla="*/ 9615 h 96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615">
                  <a:moveTo>
                    <a:pt x="0" y="961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5" name="Freeform 230">
              <a:extLst>
                <a:ext uri="{FF2B5EF4-FFF2-40B4-BE49-F238E27FC236}">
                  <a16:creationId xmlns:a16="http://schemas.microsoft.com/office/drawing/2014/main" id="{EA0723F5-7C7D-4D5F-AC12-46C8C4046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1841"/>
              <a:ext cx="1" cy="1602"/>
            </a:xfrm>
            <a:custGeom>
              <a:avLst/>
              <a:gdLst>
                <a:gd name="T0" fmla="*/ 0 w 1"/>
                <a:gd name="T1" fmla="*/ 0 h 9615"/>
                <a:gd name="T2" fmla="*/ 0 w 1"/>
                <a:gd name="T3" fmla="*/ 0 h 9615"/>
                <a:gd name="T4" fmla="*/ 1 w 1"/>
                <a:gd name="T5" fmla="*/ 0 h 9615"/>
                <a:gd name="T6" fmla="*/ 0 60000 65536"/>
                <a:gd name="T7" fmla="*/ 0 60000 65536"/>
                <a:gd name="T8" fmla="*/ 0 60000 65536"/>
                <a:gd name="T9" fmla="*/ 0 w 1"/>
                <a:gd name="T10" fmla="*/ 0 h 9615"/>
                <a:gd name="T11" fmla="*/ 1 w 1"/>
                <a:gd name="T12" fmla="*/ 9615 h 96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615">
                  <a:moveTo>
                    <a:pt x="0" y="961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6" name="Freeform 231">
              <a:extLst>
                <a:ext uri="{FF2B5EF4-FFF2-40B4-BE49-F238E27FC236}">
                  <a16:creationId xmlns:a16="http://schemas.microsoft.com/office/drawing/2014/main" id="{C15F20BE-EDD0-4EAA-8AD5-1CFAB14FD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1089"/>
              <a:ext cx="77" cy="100"/>
            </a:xfrm>
            <a:custGeom>
              <a:avLst/>
              <a:gdLst>
                <a:gd name="T0" fmla="*/ 0 w 458"/>
                <a:gd name="T1" fmla="*/ 0 h 601"/>
                <a:gd name="T2" fmla="*/ 0 w 458"/>
                <a:gd name="T3" fmla="*/ 0 h 601"/>
                <a:gd name="T4" fmla="*/ 0 w 458"/>
                <a:gd name="T5" fmla="*/ 0 h 601"/>
                <a:gd name="T6" fmla="*/ 0 w 458"/>
                <a:gd name="T7" fmla="*/ 0 h 601"/>
                <a:gd name="T8" fmla="*/ 0 w 458"/>
                <a:gd name="T9" fmla="*/ 0 h 601"/>
                <a:gd name="T10" fmla="*/ 0 w 458"/>
                <a:gd name="T11" fmla="*/ 0 h 601"/>
                <a:gd name="T12" fmla="*/ 0 w 458"/>
                <a:gd name="T13" fmla="*/ 0 h 601"/>
                <a:gd name="T14" fmla="*/ 0 w 458"/>
                <a:gd name="T15" fmla="*/ 0 h 601"/>
                <a:gd name="T16" fmla="*/ 0 w 458"/>
                <a:gd name="T17" fmla="*/ 0 h 601"/>
                <a:gd name="T18" fmla="*/ 0 w 458"/>
                <a:gd name="T19" fmla="*/ 0 h 6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8"/>
                <a:gd name="T31" fmla="*/ 0 h 601"/>
                <a:gd name="T32" fmla="*/ 458 w 458"/>
                <a:gd name="T33" fmla="*/ 601 h 6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8" h="601">
                  <a:moveTo>
                    <a:pt x="361" y="601"/>
                  </a:moveTo>
                  <a:lnTo>
                    <a:pt x="426" y="532"/>
                  </a:lnTo>
                  <a:lnTo>
                    <a:pt x="458" y="423"/>
                  </a:lnTo>
                  <a:lnTo>
                    <a:pt x="447" y="306"/>
                  </a:lnTo>
                  <a:lnTo>
                    <a:pt x="392" y="182"/>
                  </a:lnTo>
                  <a:lnTo>
                    <a:pt x="304" y="79"/>
                  </a:lnTo>
                  <a:lnTo>
                    <a:pt x="202" y="18"/>
                  </a:lnTo>
                  <a:lnTo>
                    <a:pt x="90" y="0"/>
                  </a:lnTo>
                  <a:lnTo>
                    <a:pt x="0" y="27"/>
                  </a:lnTo>
                  <a:lnTo>
                    <a:pt x="1" y="2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7" name="Freeform 232">
              <a:extLst>
                <a:ext uri="{FF2B5EF4-FFF2-40B4-BE49-F238E27FC236}">
                  <a16:creationId xmlns:a16="http://schemas.microsoft.com/office/drawing/2014/main" id="{663D7C28-AE1E-4442-8D1F-AA10BCFA8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1048"/>
              <a:ext cx="76" cy="101"/>
            </a:xfrm>
            <a:custGeom>
              <a:avLst/>
              <a:gdLst>
                <a:gd name="T0" fmla="*/ 0 w 458"/>
                <a:gd name="T1" fmla="*/ 0 h 601"/>
                <a:gd name="T2" fmla="*/ 0 w 458"/>
                <a:gd name="T3" fmla="*/ 0 h 601"/>
                <a:gd name="T4" fmla="*/ 0 w 458"/>
                <a:gd name="T5" fmla="*/ 0 h 601"/>
                <a:gd name="T6" fmla="*/ 0 w 458"/>
                <a:gd name="T7" fmla="*/ 0 h 601"/>
                <a:gd name="T8" fmla="*/ 0 w 458"/>
                <a:gd name="T9" fmla="*/ 0 h 601"/>
                <a:gd name="T10" fmla="*/ 0 w 458"/>
                <a:gd name="T11" fmla="*/ 0 h 601"/>
                <a:gd name="T12" fmla="*/ 0 w 458"/>
                <a:gd name="T13" fmla="*/ 0 h 601"/>
                <a:gd name="T14" fmla="*/ 0 w 458"/>
                <a:gd name="T15" fmla="*/ 0 h 601"/>
                <a:gd name="T16" fmla="*/ 0 w 458"/>
                <a:gd name="T17" fmla="*/ 0 h 601"/>
                <a:gd name="T18" fmla="*/ 0 w 458"/>
                <a:gd name="T19" fmla="*/ 0 h 6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8"/>
                <a:gd name="T31" fmla="*/ 0 h 601"/>
                <a:gd name="T32" fmla="*/ 458 w 458"/>
                <a:gd name="T33" fmla="*/ 601 h 6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8" h="601">
                  <a:moveTo>
                    <a:pt x="361" y="601"/>
                  </a:moveTo>
                  <a:lnTo>
                    <a:pt x="426" y="533"/>
                  </a:lnTo>
                  <a:lnTo>
                    <a:pt x="458" y="424"/>
                  </a:lnTo>
                  <a:lnTo>
                    <a:pt x="446" y="305"/>
                  </a:lnTo>
                  <a:lnTo>
                    <a:pt x="392" y="182"/>
                  </a:lnTo>
                  <a:lnTo>
                    <a:pt x="303" y="79"/>
                  </a:lnTo>
                  <a:lnTo>
                    <a:pt x="202" y="18"/>
                  </a:lnTo>
                  <a:lnTo>
                    <a:pt x="90" y="0"/>
                  </a:lnTo>
                  <a:lnTo>
                    <a:pt x="0" y="28"/>
                  </a:lnTo>
                  <a:lnTo>
                    <a:pt x="1" y="2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8" name="Freeform 233">
              <a:extLst>
                <a:ext uri="{FF2B5EF4-FFF2-40B4-BE49-F238E27FC236}">
                  <a16:creationId xmlns:a16="http://schemas.microsoft.com/office/drawing/2014/main" id="{6F6D9B3B-1F2B-4E46-B3CE-E74B8D5AC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1053"/>
              <a:ext cx="65" cy="41"/>
            </a:xfrm>
            <a:custGeom>
              <a:avLst/>
              <a:gdLst>
                <a:gd name="T0" fmla="*/ 0 w 389"/>
                <a:gd name="T1" fmla="*/ 0 h 244"/>
                <a:gd name="T2" fmla="*/ 0 w 389"/>
                <a:gd name="T3" fmla="*/ 0 h 244"/>
                <a:gd name="T4" fmla="*/ 0 w 389"/>
                <a:gd name="T5" fmla="*/ 0 h 244"/>
                <a:gd name="T6" fmla="*/ 0 60000 65536"/>
                <a:gd name="T7" fmla="*/ 0 60000 65536"/>
                <a:gd name="T8" fmla="*/ 0 60000 65536"/>
                <a:gd name="T9" fmla="*/ 0 w 389"/>
                <a:gd name="T10" fmla="*/ 0 h 244"/>
                <a:gd name="T11" fmla="*/ 389 w 389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9" h="244">
                  <a:moveTo>
                    <a:pt x="389" y="0"/>
                  </a:moveTo>
                  <a:lnTo>
                    <a:pt x="0" y="244"/>
                  </a:lnTo>
                  <a:lnTo>
                    <a:pt x="1" y="24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9" name="Freeform 234">
              <a:extLst>
                <a:ext uri="{FF2B5EF4-FFF2-40B4-BE49-F238E27FC236}">
                  <a16:creationId xmlns:a16="http://schemas.microsoft.com/office/drawing/2014/main" id="{C8AAE3EB-4395-44C1-963B-128FCD7A4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1149"/>
              <a:ext cx="64" cy="40"/>
            </a:xfrm>
            <a:custGeom>
              <a:avLst/>
              <a:gdLst>
                <a:gd name="T0" fmla="*/ 0 w 389"/>
                <a:gd name="T1" fmla="*/ 0 h 245"/>
                <a:gd name="T2" fmla="*/ 0 w 389"/>
                <a:gd name="T3" fmla="*/ 0 h 245"/>
                <a:gd name="T4" fmla="*/ 0 w 389"/>
                <a:gd name="T5" fmla="*/ 0 h 245"/>
                <a:gd name="T6" fmla="*/ 0 60000 65536"/>
                <a:gd name="T7" fmla="*/ 0 60000 65536"/>
                <a:gd name="T8" fmla="*/ 0 60000 65536"/>
                <a:gd name="T9" fmla="*/ 0 w 389"/>
                <a:gd name="T10" fmla="*/ 0 h 245"/>
                <a:gd name="T11" fmla="*/ 389 w 389"/>
                <a:gd name="T12" fmla="*/ 245 h 2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9" h="245">
                  <a:moveTo>
                    <a:pt x="389" y="0"/>
                  </a:moveTo>
                  <a:lnTo>
                    <a:pt x="0" y="245"/>
                  </a:lnTo>
                  <a:lnTo>
                    <a:pt x="1" y="24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30" name="Freeform 235">
              <a:extLst>
                <a:ext uri="{FF2B5EF4-FFF2-40B4-BE49-F238E27FC236}">
                  <a16:creationId xmlns:a16="http://schemas.microsoft.com/office/drawing/2014/main" id="{CE878933-A5A5-4BCF-9169-C30A6BD2A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1208"/>
              <a:ext cx="32" cy="20"/>
            </a:xfrm>
            <a:custGeom>
              <a:avLst/>
              <a:gdLst>
                <a:gd name="T0" fmla="*/ 0 w 192"/>
                <a:gd name="T1" fmla="*/ 0 h 115"/>
                <a:gd name="T2" fmla="*/ 0 w 192"/>
                <a:gd name="T3" fmla="*/ 0 h 115"/>
                <a:gd name="T4" fmla="*/ 0 w 192"/>
                <a:gd name="T5" fmla="*/ 0 h 115"/>
                <a:gd name="T6" fmla="*/ 0 w 192"/>
                <a:gd name="T7" fmla="*/ 0 h 115"/>
                <a:gd name="T8" fmla="*/ 0 w 192"/>
                <a:gd name="T9" fmla="*/ 0 h 115"/>
                <a:gd name="T10" fmla="*/ 0 w 192"/>
                <a:gd name="T11" fmla="*/ 0 h 115"/>
                <a:gd name="T12" fmla="*/ 0 w 192"/>
                <a:gd name="T13" fmla="*/ 0 h 115"/>
                <a:gd name="T14" fmla="*/ 0 w 192"/>
                <a:gd name="T15" fmla="*/ 0 h 1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2"/>
                <a:gd name="T25" fmla="*/ 0 h 115"/>
                <a:gd name="T26" fmla="*/ 192 w 192"/>
                <a:gd name="T27" fmla="*/ 115 h 1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2" h="115">
                  <a:moveTo>
                    <a:pt x="0" y="115"/>
                  </a:moveTo>
                  <a:lnTo>
                    <a:pt x="96" y="103"/>
                  </a:lnTo>
                  <a:lnTo>
                    <a:pt x="156" y="77"/>
                  </a:lnTo>
                  <a:lnTo>
                    <a:pt x="184" y="51"/>
                  </a:lnTo>
                  <a:lnTo>
                    <a:pt x="192" y="26"/>
                  </a:lnTo>
                  <a:lnTo>
                    <a:pt x="190" y="14"/>
                  </a:lnTo>
                  <a:lnTo>
                    <a:pt x="183" y="0"/>
                  </a:lnTo>
                  <a:lnTo>
                    <a:pt x="18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31" name="Freeform 236">
              <a:extLst>
                <a:ext uri="{FF2B5EF4-FFF2-40B4-BE49-F238E27FC236}">
                  <a16:creationId xmlns:a16="http://schemas.microsoft.com/office/drawing/2014/main" id="{5C7B8662-4255-48FB-958D-782412F9D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1618"/>
              <a:ext cx="15" cy="12"/>
            </a:xfrm>
            <a:custGeom>
              <a:avLst/>
              <a:gdLst>
                <a:gd name="T0" fmla="*/ 0 w 88"/>
                <a:gd name="T1" fmla="*/ 0 h 73"/>
                <a:gd name="T2" fmla="*/ 0 w 88"/>
                <a:gd name="T3" fmla="*/ 0 h 73"/>
                <a:gd name="T4" fmla="*/ 0 w 88"/>
                <a:gd name="T5" fmla="*/ 0 h 73"/>
                <a:gd name="T6" fmla="*/ 0 w 88"/>
                <a:gd name="T7" fmla="*/ 0 h 73"/>
                <a:gd name="T8" fmla="*/ 0 w 88"/>
                <a:gd name="T9" fmla="*/ 0 h 73"/>
                <a:gd name="T10" fmla="*/ 0 w 88"/>
                <a:gd name="T11" fmla="*/ 0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73"/>
                <a:gd name="T20" fmla="*/ 88 w 88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73">
                  <a:moveTo>
                    <a:pt x="0" y="0"/>
                  </a:moveTo>
                  <a:lnTo>
                    <a:pt x="6" y="19"/>
                  </a:lnTo>
                  <a:lnTo>
                    <a:pt x="23" y="41"/>
                  </a:lnTo>
                  <a:lnTo>
                    <a:pt x="48" y="57"/>
                  </a:lnTo>
                  <a:lnTo>
                    <a:pt x="87" y="73"/>
                  </a:lnTo>
                  <a:lnTo>
                    <a:pt x="88" y="7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32" name="Freeform 237">
              <a:extLst>
                <a:ext uri="{FF2B5EF4-FFF2-40B4-BE49-F238E27FC236}">
                  <a16:creationId xmlns:a16="http://schemas.microsoft.com/office/drawing/2014/main" id="{D417DC96-E33D-4671-954C-87F9ABFDB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1618"/>
              <a:ext cx="53" cy="15"/>
            </a:xfrm>
            <a:custGeom>
              <a:avLst/>
              <a:gdLst>
                <a:gd name="T0" fmla="*/ 0 w 321"/>
                <a:gd name="T1" fmla="*/ 0 h 89"/>
                <a:gd name="T2" fmla="*/ 0 w 321"/>
                <a:gd name="T3" fmla="*/ 0 h 89"/>
                <a:gd name="T4" fmla="*/ 0 w 321"/>
                <a:gd name="T5" fmla="*/ 0 h 89"/>
                <a:gd name="T6" fmla="*/ 0 w 321"/>
                <a:gd name="T7" fmla="*/ 0 h 89"/>
                <a:gd name="T8" fmla="*/ 0 w 321"/>
                <a:gd name="T9" fmla="*/ 0 h 89"/>
                <a:gd name="T10" fmla="*/ 0 w 321"/>
                <a:gd name="T11" fmla="*/ 0 h 89"/>
                <a:gd name="T12" fmla="*/ 0 w 321"/>
                <a:gd name="T13" fmla="*/ 0 h 89"/>
                <a:gd name="T14" fmla="*/ 0 w 321"/>
                <a:gd name="T15" fmla="*/ 0 h 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89"/>
                <a:gd name="T26" fmla="*/ 321 w 321"/>
                <a:gd name="T27" fmla="*/ 89 h 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89">
                  <a:moveTo>
                    <a:pt x="0" y="73"/>
                  </a:moveTo>
                  <a:lnTo>
                    <a:pt x="65" y="86"/>
                  </a:lnTo>
                  <a:lnTo>
                    <a:pt x="141" y="89"/>
                  </a:lnTo>
                  <a:lnTo>
                    <a:pt x="216" y="78"/>
                  </a:lnTo>
                  <a:lnTo>
                    <a:pt x="268" y="59"/>
                  </a:lnTo>
                  <a:lnTo>
                    <a:pt x="309" y="27"/>
                  </a:lnTo>
                  <a:lnTo>
                    <a:pt x="320" y="0"/>
                  </a:lnTo>
                  <a:lnTo>
                    <a:pt x="32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33" name="Freeform 238">
              <a:extLst>
                <a:ext uri="{FF2B5EF4-FFF2-40B4-BE49-F238E27FC236}">
                  <a16:creationId xmlns:a16="http://schemas.microsoft.com/office/drawing/2014/main" id="{7356A811-A173-45BD-A098-E21C0F8AA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1213"/>
              <a:ext cx="1" cy="405"/>
            </a:xfrm>
            <a:custGeom>
              <a:avLst/>
              <a:gdLst>
                <a:gd name="T0" fmla="*/ 0 w 1"/>
                <a:gd name="T1" fmla="*/ 0 h 2434"/>
                <a:gd name="T2" fmla="*/ 0 w 1"/>
                <a:gd name="T3" fmla="*/ 0 h 2434"/>
                <a:gd name="T4" fmla="*/ 1 w 1"/>
                <a:gd name="T5" fmla="*/ 0 h 2434"/>
                <a:gd name="T6" fmla="*/ 0 60000 65536"/>
                <a:gd name="T7" fmla="*/ 0 60000 65536"/>
                <a:gd name="T8" fmla="*/ 0 60000 65536"/>
                <a:gd name="T9" fmla="*/ 0 w 1"/>
                <a:gd name="T10" fmla="*/ 0 h 2434"/>
                <a:gd name="T11" fmla="*/ 1 w 1"/>
                <a:gd name="T12" fmla="*/ 2434 h 24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434">
                  <a:moveTo>
                    <a:pt x="0" y="243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34" name="Freeform 239">
              <a:extLst>
                <a:ext uri="{FF2B5EF4-FFF2-40B4-BE49-F238E27FC236}">
                  <a16:creationId xmlns:a16="http://schemas.microsoft.com/office/drawing/2014/main" id="{17A0BAF5-31E3-419D-87A9-2B7953AD6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1232"/>
              <a:ext cx="1" cy="386"/>
            </a:xfrm>
            <a:custGeom>
              <a:avLst/>
              <a:gdLst>
                <a:gd name="T0" fmla="*/ 0 w 1"/>
                <a:gd name="T1" fmla="*/ 0 h 2316"/>
                <a:gd name="T2" fmla="*/ 0 w 1"/>
                <a:gd name="T3" fmla="*/ 0 h 2316"/>
                <a:gd name="T4" fmla="*/ 1 w 1"/>
                <a:gd name="T5" fmla="*/ 0 h 2316"/>
                <a:gd name="T6" fmla="*/ 0 60000 65536"/>
                <a:gd name="T7" fmla="*/ 0 60000 65536"/>
                <a:gd name="T8" fmla="*/ 0 60000 65536"/>
                <a:gd name="T9" fmla="*/ 0 w 1"/>
                <a:gd name="T10" fmla="*/ 0 h 2316"/>
                <a:gd name="T11" fmla="*/ 1 w 1"/>
                <a:gd name="T12" fmla="*/ 2316 h 23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316">
                  <a:moveTo>
                    <a:pt x="0" y="231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35" name="Freeform 240">
              <a:extLst>
                <a:ext uri="{FF2B5EF4-FFF2-40B4-BE49-F238E27FC236}">
                  <a16:creationId xmlns:a16="http://schemas.microsoft.com/office/drawing/2014/main" id="{41E4944A-A25D-45B0-ACB1-2ABC3E266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598"/>
              <a:ext cx="24" cy="41"/>
            </a:xfrm>
            <a:custGeom>
              <a:avLst/>
              <a:gdLst>
                <a:gd name="T0" fmla="*/ 0 w 146"/>
                <a:gd name="T1" fmla="*/ 0 h 242"/>
                <a:gd name="T2" fmla="*/ 0 w 146"/>
                <a:gd name="T3" fmla="*/ 0 h 242"/>
                <a:gd name="T4" fmla="*/ 0 w 146"/>
                <a:gd name="T5" fmla="*/ 0 h 242"/>
                <a:gd name="T6" fmla="*/ 0 w 146"/>
                <a:gd name="T7" fmla="*/ 0 h 242"/>
                <a:gd name="T8" fmla="*/ 0 w 146"/>
                <a:gd name="T9" fmla="*/ 0 h 242"/>
                <a:gd name="T10" fmla="*/ 0 w 146"/>
                <a:gd name="T11" fmla="*/ 0 h 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6"/>
                <a:gd name="T19" fmla="*/ 0 h 242"/>
                <a:gd name="T20" fmla="*/ 146 w 146"/>
                <a:gd name="T21" fmla="*/ 242 h 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6" h="242">
                  <a:moveTo>
                    <a:pt x="134" y="0"/>
                  </a:moveTo>
                  <a:lnTo>
                    <a:pt x="25" y="63"/>
                  </a:lnTo>
                  <a:lnTo>
                    <a:pt x="0" y="120"/>
                  </a:lnTo>
                  <a:lnTo>
                    <a:pt x="26" y="177"/>
                  </a:lnTo>
                  <a:lnTo>
                    <a:pt x="145" y="242"/>
                  </a:lnTo>
                  <a:lnTo>
                    <a:pt x="146" y="24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36" name="Freeform 241">
              <a:extLst>
                <a:ext uri="{FF2B5EF4-FFF2-40B4-BE49-F238E27FC236}">
                  <a16:creationId xmlns:a16="http://schemas.microsoft.com/office/drawing/2014/main" id="{787162F6-F0EE-43FF-8DF8-C13A86843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" y="1598"/>
              <a:ext cx="89" cy="45"/>
            </a:xfrm>
            <a:custGeom>
              <a:avLst/>
              <a:gdLst>
                <a:gd name="T0" fmla="*/ 0 w 532"/>
                <a:gd name="T1" fmla="*/ 0 h 267"/>
                <a:gd name="T2" fmla="*/ 0 w 532"/>
                <a:gd name="T3" fmla="*/ 0 h 267"/>
                <a:gd name="T4" fmla="*/ 0 w 532"/>
                <a:gd name="T5" fmla="*/ 0 h 267"/>
                <a:gd name="T6" fmla="*/ 0 w 532"/>
                <a:gd name="T7" fmla="*/ 0 h 267"/>
                <a:gd name="T8" fmla="*/ 0 w 532"/>
                <a:gd name="T9" fmla="*/ 0 h 267"/>
                <a:gd name="T10" fmla="*/ 0 w 532"/>
                <a:gd name="T11" fmla="*/ 0 h 267"/>
                <a:gd name="T12" fmla="*/ 0 w 532"/>
                <a:gd name="T13" fmla="*/ 0 h 267"/>
                <a:gd name="T14" fmla="*/ 0 w 532"/>
                <a:gd name="T15" fmla="*/ 0 h 267"/>
                <a:gd name="T16" fmla="*/ 0 w 532"/>
                <a:gd name="T17" fmla="*/ 0 h 267"/>
                <a:gd name="T18" fmla="*/ 0 w 532"/>
                <a:gd name="T19" fmla="*/ 0 h 267"/>
                <a:gd name="T20" fmla="*/ 0 w 532"/>
                <a:gd name="T21" fmla="*/ 0 h 267"/>
                <a:gd name="T22" fmla="*/ 0 w 532"/>
                <a:gd name="T23" fmla="*/ 0 h 26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2"/>
                <a:gd name="T37" fmla="*/ 0 h 267"/>
                <a:gd name="T38" fmla="*/ 532 w 532"/>
                <a:gd name="T39" fmla="*/ 267 h 26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2" h="267">
                  <a:moveTo>
                    <a:pt x="0" y="242"/>
                  </a:moveTo>
                  <a:lnTo>
                    <a:pt x="114" y="266"/>
                  </a:lnTo>
                  <a:lnTo>
                    <a:pt x="250" y="267"/>
                  </a:lnTo>
                  <a:lnTo>
                    <a:pt x="382" y="244"/>
                  </a:lnTo>
                  <a:lnTo>
                    <a:pt x="468" y="208"/>
                  </a:lnTo>
                  <a:lnTo>
                    <a:pt x="519" y="161"/>
                  </a:lnTo>
                  <a:lnTo>
                    <a:pt x="532" y="120"/>
                  </a:lnTo>
                  <a:lnTo>
                    <a:pt x="531" y="108"/>
                  </a:lnTo>
                  <a:lnTo>
                    <a:pt x="529" y="98"/>
                  </a:lnTo>
                  <a:lnTo>
                    <a:pt x="494" y="51"/>
                  </a:lnTo>
                  <a:lnTo>
                    <a:pt x="398" y="0"/>
                  </a:lnTo>
                  <a:lnTo>
                    <a:pt x="39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37" name="Freeform 242">
              <a:extLst>
                <a:ext uri="{FF2B5EF4-FFF2-40B4-BE49-F238E27FC236}">
                  <a16:creationId xmlns:a16="http://schemas.microsoft.com/office/drawing/2014/main" id="{8DC7C9D5-A3C7-4C3A-B54F-71190B6DB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720"/>
              <a:ext cx="24" cy="20"/>
            </a:xfrm>
            <a:custGeom>
              <a:avLst/>
              <a:gdLst>
                <a:gd name="T0" fmla="*/ 0 w 146"/>
                <a:gd name="T1" fmla="*/ 0 h 123"/>
                <a:gd name="T2" fmla="*/ 0 w 146"/>
                <a:gd name="T3" fmla="*/ 0 h 123"/>
                <a:gd name="T4" fmla="*/ 0 w 146"/>
                <a:gd name="T5" fmla="*/ 0 h 123"/>
                <a:gd name="T6" fmla="*/ 0 w 146"/>
                <a:gd name="T7" fmla="*/ 0 h 123"/>
                <a:gd name="T8" fmla="*/ 0 w 146"/>
                <a:gd name="T9" fmla="*/ 0 h 123"/>
                <a:gd name="T10" fmla="*/ 0 w 146"/>
                <a:gd name="T11" fmla="*/ 0 h 1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6"/>
                <a:gd name="T19" fmla="*/ 0 h 123"/>
                <a:gd name="T20" fmla="*/ 146 w 146"/>
                <a:gd name="T21" fmla="*/ 123 h 1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6" h="123">
                  <a:moveTo>
                    <a:pt x="0" y="0"/>
                  </a:moveTo>
                  <a:lnTo>
                    <a:pt x="8" y="32"/>
                  </a:lnTo>
                  <a:lnTo>
                    <a:pt x="38" y="69"/>
                  </a:lnTo>
                  <a:lnTo>
                    <a:pt x="79" y="96"/>
                  </a:lnTo>
                  <a:lnTo>
                    <a:pt x="145" y="123"/>
                  </a:lnTo>
                  <a:lnTo>
                    <a:pt x="146" y="12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38" name="Freeform 243">
              <a:extLst>
                <a:ext uri="{FF2B5EF4-FFF2-40B4-BE49-F238E27FC236}">
                  <a16:creationId xmlns:a16="http://schemas.microsoft.com/office/drawing/2014/main" id="{6B7A3A04-FDCB-415B-94B2-898F1740D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" y="1720"/>
              <a:ext cx="89" cy="24"/>
            </a:xfrm>
            <a:custGeom>
              <a:avLst/>
              <a:gdLst>
                <a:gd name="T0" fmla="*/ 0 w 533"/>
                <a:gd name="T1" fmla="*/ 0 h 148"/>
                <a:gd name="T2" fmla="*/ 0 w 533"/>
                <a:gd name="T3" fmla="*/ 0 h 148"/>
                <a:gd name="T4" fmla="*/ 0 w 533"/>
                <a:gd name="T5" fmla="*/ 0 h 148"/>
                <a:gd name="T6" fmla="*/ 0 w 533"/>
                <a:gd name="T7" fmla="*/ 0 h 148"/>
                <a:gd name="T8" fmla="*/ 0 w 533"/>
                <a:gd name="T9" fmla="*/ 0 h 148"/>
                <a:gd name="T10" fmla="*/ 0 w 533"/>
                <a:gd name="T11" fmla="*/ 0 h 148"/>
                <a:gd name="T12" fmla="*/ 0 w 533"/>
                <a:gd name="T13" fmla="*/ 0 h 148"/>
                <a:gd name="T14" fmla="*/ 0 w 533"/>
                <a:gd name="T15" fmla="*/ 0 h 1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3"/>
                <a:gd name="T25" fmla="*/ 0 h 148"/>
                <a:gd name="T26" fmla="*/ 533 w 533"/>
                <a:gd name="T27" fmla="*/ 148 h 1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3" h="148">
                  <a:moveTo>
                    <a:pt x="0" y="123"/>
                  </a:moveTo>
                  <a:lnTo>
                    <a:pt x="107" y="144"/>
                  </a:lnTo>
                  <a:lnTo>
                    <a:pt x="233" y="148"/>
                  </a:lnTo>
                  <a:lnTo>
                    <a:pt x="359" y="131"/>
                  </a:lnTo>
                  <a:lnTo>
                    <a:pt x="447" y="99"/>
                  </a:lnTo>
                  <a:lnTo>
                    <a:pt x="515" y="47"/>
                  </a:lnTo>
                  <a:lnTo>
                    <a:pt x="532" y="0"/>
                  </a:lnTo>
                  <a:lnTo>
                    <a:pt x="53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39" name="Freeform 244">
              <a:extLst>
                <a:ext uri="{FF2B5EF4-FFF2-40B4-BE49-F238E27FC236}">
                  <a16:creationId xmlns:a16="http://schemas.microsoft.com/office/drawing/2014/main" id="{8B95EAB8-012E-4499-84E4-11C692FDC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8" y="1618"/>
              <a:ext cx="1" cy="102"/>
            </a:xfrm>
            <a:custGeom>
              <a:avLst/>
              <a:gdLst>
                <a:gd name="T0" fmla="*/ 0 w 1"/>
                <a:gd name="T1" fmla="*/ 0 h 608"/>
                <a:gd name="T2" fmla="*/ 0 w 1"/>
                <a:gd name="T3" fmla="*/ 0 h 608"/>
                <a:gd name="T4" fmla="*/ 1 w 1"/>
                <a:gd name="T5" fmla="*/ 0 h 608"/>
                <a:gd name="T6" fmla="*/ 0 60000 65536"/>
                <a:gd name="T7" fmla="*/ 0 60000 65536"/>
                <a:gd name="T8" fmla="*/ 0 60000 65536"/>
                <a:gd name="T9" fmla="*/ 0 w 1"/>
                <a:gd name="T10" fmla="*/ 0 h 608"/>
                <a:gd name="T11" fmla="*/ 1 w 1"/>
                <a:gd name="T12" fmla="*/ 608 h 6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08">
                  <a:moveTo>
                    <a:pt x="0" y="60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40" name="Freeform 245">
              <a:extLst>
                <a:ext uri="{FF2B5EF4-FFF2-40B4-BE49-F238E27FC236}">
                  <a16:creationId xmlns:a16="http://schemas.microsoft.com/office/drawing/2014/main" id="{87DD79B9-DDDA-4E8B-B813-11A3624DB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618"/>
              <a:ext cx="1" cy="102"/>
            </a:xfrm>
            <a:custGeom>
              <a:avLst/>
              <a:gdLst>
                <a:gd name="T0" fmla="*/ 0 w 1"/>
                <a:gd name="T1" fmla="*/ 0 h 608"/>
                <a:gd name="T2" fmla="*/ 0 w 1"/>
                <a:gd name="T3" fmla="*/ 0 h 608"/>
                <a:gd name="T4" fmla="*/ 1 w 1"/>
                <a:gd name="T5" fmla="*/ 0 h 608"/>
                <a:gd name="T6" fmla="*/ 0 60000 65536"/>
                <a:gd name="T7" fmla="*/ 0 60000 65536"/>
                <a:gd name="T8" fmla="*/ 0 60000 65536"/>
                <a:gd name="T9" fmla="*/ 0 w 1"/>
                <a:gd name="T10" fmla="*/ 0 h 608"/>
                <a:gd name="T11" fmla="*/ 1 w 1"/>
                <a:gd name="T12" fmla="*/ 608 h 6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08">
                  <a:moveTo>
                    <a:pt x="0" y="60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41" name="Freeform 246">
              <a:extLst>
                <a:ext uri="{FF2B5EF4-FFF2-40B4-BE49-F238E27FC236}">
                  <a16:creationId xmlns:a16="http://schemas.microsoft.com/office/drawing/2014/main" id="{5331BAEF-4AF7-4E19-B349-C6B9E93D9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720"/>
              <a:ext cx="24" cy="20"/>
            </a:xfrm>
            <a:custGeom>
              <a:avLst/>
              <a:gdLst>
                <a:gd name="T0" fmla="*/ 0 w 146"/>
                <a:gd name="T1" fmla="*/ 0 h 123"/>
                <a:gd name="T2" fmla="*/ 0 w 146"/>
                <a:gd name="T3" fmla="*/ 0 h 123"/>
                <a:gd name="T4" fmla="*/ 0 w 146"/>
                <a:gd name="T5" fmla="*/ 0 h 123"/>
                <a:gd name="T6" fmla="*/ 0 w 146"/>
                <a:gd name="T7" fmla="*/ 0 h 123"/>
                <a:gd name="T8" fmla="*/ 0 w 146"/>
                <a:gd name="T9" fmla="*/ 0 h 123"/>
                <a:gd name="T10" fmla="*/ 0 w 146"/>
                <a:gd name="T11" fmla="*/ 0 h 1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6"/>
                <a:gd name="T19" fmla="*/ 0 h 123"/>
                <a:gd name="T20" fmla="*/ 146 w 146"/>
                <a:gd name="T21" fmla="*/ 123 h 1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6" h="123">
                  <a:moveTo>
                    <a:pt x="0" y="0"/>
                  </a:moveTo>
                  <a:lnTo>
                    <a:pt x="8" y="32"/>
                  </a:lnTo>
                  <a:lnTo>
                    <a:pt x="38" y="69"/>
                  </a:lnTo>
                  <a:lnTo>
                    <a:pt x="79" y="96"/>
                  </a:lnTo>
                  <a:lnTo>
                    <a:pt x="145" y="123"/>
                  </a:lnTo>
                  <a:lnTo>
                    <a:pt x="146" y="12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42" name="Freeform 247">
              <a:extLst>
                <a:ext uri="{FF2B5EF4-FFF2-40B4-BE49-F238E27FC236}">
                  <a16:creationId xmlns:a16="http://schemas.microsoft.com/office/drawing/2014/main" id="{4C08219F-8F48-4E79-A008-C5E8355D3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" y="1720"/>
              <a:ext cx="89" cy="24"/>
            </a:xfrm>
            <a:custGeom>
              <a:avLst/>
              <a:gdLst>
                <a:gd name="T0" fmla="*/ 0 w 533"/>
                <a:gd name="T1" fmla="*/ 0 h 148"/>
                <a:gd name="T2" fmla="*/ 0 w 533"/>
                <a:gd name="T3" fmla="*/ 0 h 148"/>
                <a:gd name="T4" fmla="*/ 0 w 533"/>
                <a:gd name="T5" fmla="*/ 0 h 148"/>
                <a:gd name="T6" fmla="*/ 0 w 533"/>
                <a:gd name="T7" fmla="*/ 0 h 148"/>
                <a:gd name="T8" fmla="*/ 0 w 533"/>
                <a:gd name="T9" fmla="*/ 0 h 148"/>
                <a:gd name="T10" fmla="*/ 0 w 533"/>
                <a:gd name="T11" fmla="*/ 0 h 148"/>
                <a:gd name="T12" fmla="*/ 0 w 533"/>
                <a:gd name="T13" fmla="*/ 0 h 148"/>
                <a:gd name="T14" fmla="*/ 0 w 533"/>
                <a:gd name="T15" fmla="*/ 0 h 1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3"/>
                <a:gd name="T25" fmla="*/ 0 h 148"/>
                <a:gd name="T26" fmla="*/ 533 w 533"/>
                <a:gd name="T27" fmla="*/ 148 h 1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3" h="148">
                  <a:moveTo>
                    <a:pt x="0" y="123"/>
                  </a:moveTo>
                  <a:lnTo>
                    <a:pt x="107" y="144"/>
                  </a:lnTo>
                  <a:lnTo>
                    <a:pt x="233" y="148"/>
                  </a:lnTo>
                  <a:lnTo>
                    <a:pt x="359" y="131"/>
                  </a:lnTo>
                  <a:lnTo>
                    <a:pt x="447" y="99"/>
                  </a:lnTo>
                  <a:lnTo>
                    <a:pt x="515" y="47"/>
                  </a:lnTo>
                  <a:lnTo>
                    <a:pt x="532" y="0"/>
                  </a:lnTo>
                  <a:lnTo>
                    <a:pt x="53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43" name="Freeform 248">
              <a:extLst>
                <a:ext uri="{FF2B5EF4-FFF2-40B4-BE49-F238E27FC236}">
                  <a16:creationId xmlns:a16="http://schemas.microsoft.com/office/drawing/2014/main" id="{7AA9B5FC-F284-4637-87F3-BBDB7F254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821"/>
              <a:ext cx="24" cy="21"/>
            </a:xfrm>
            <a:custGeom>
              <a:avLst/>
              <a:gdLst>
                <a:gd name="T0" fmla="*/ 0 w 146"/>
                <a:gd name="T1" fmla="*/ 0 h 123"/>
                <a:gd name="T2" fmla="*/ 0 w 146"/>
                <a:gd name="T3" fmla="*/ 0 h 123"/>
                <a:gd name="T4" fmla="*/ 0 w 146"/>
                <a:gd name="T5" fmla="*/ 0 h 123"/>
                <a:gd name="T6" fmla="*/ 0 w 146"/>
                <a:gd name="T7" fmla="*/ 0 h 123"/>
                <a:gd name="T8" fmla="*/ 0 w 146"/>
                <a:gd name="T9" fmla="*/ 0 h 123"/>
                <a:gd name="T10" fmla="*/ 0 w 146"/>
                <a:gd name="T11" fmla="*/ 0 h 1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6"/>
                <a:gd name="T19" fmla="*/ 0 h 123"/>
                <a:gd name="T20" fmla="*/ 146 w 146"/>
                <a:gd name="T21" fmla="*/ 123 h 1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6" h="123">
                  <a:moveTo>
                    <a:pt x="0" y="0"/>
                  </a:moveTo>
                  <a:lnTo>
                    <a:pt x="8" y="33"/>
                  </a:lnTo>
                  <a:lnTo>
                    <a:pt x="38" y="70"/>
                  </a:lnTo>
                  <a:lnTo>
                    <a:pt x="79" y="97"/>
                  </a:lnTo>
                  <a:lnTo>
                    <a:pt x="145" y="123"/>
                  </a:lnTo>
                  <a:lnTo>
                    <a:pt x="146" y="12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44" name="Freeform 249">
              <a:extLst>
                <a:ext uri="{FF2B5EF4-FFF2-40B4-BE49-F238E27FC236}">
                  <a16:creationId xmlns:a16="http://schemas.microsoft.com/office/drawing/2014/main" id="{9E0BB0E9-6791-437C-B114-9406BEE5C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" y="1821"/>
              <a:ext cx="89" cy="25"/>
            </a:xfrm>
            <a:custGeom>
              <a:avLst/>
              <a:gdLst>
                <a:gd name="T0" fmla="*/ 0 w 533"/>
                <a:gd name="T1" fmla="*/ 0 h 149"/>
                <a:gd name="T2" fmla="*/ 0 w 533"/>
                <a:gd name="T3" fmla="*/ 0 h 149"/>
                <a:gd name="T4" fmla="*/ 0 w 533"/>
                <a:gd name="T5" fmla="*/ 0 h 149"/>
                <a:gd name="T6" fmla="*/ 0 w 533"/>
                <a:gd name="T7" fmla="*/ 0 h 149"/>
                <a:gd name="T8" fmla="*/ 0 w 533"/>
                <a:gd name="T9" fmla="*/ 0 h 149"/>
                <a:gd name="T10" fmla="*/ 0 w 533"/>
                <a:gd name="T11" fmla="*/ 0 h 149"/>
                <a:gd name="T12" fmla="*/ 0 w 533"/>
                <a:gd name="T13" fmla="*/ 0 h 149"/>
                <a:gd name="T14" fmla="*/ 0 w 533"/>
                <a:gd name="T15" fmla="*/ 0 h 1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3"/>
                <a:gd name="T25" fmla="*/ 0 h 149"/>
                <a:gd name="T26" fmla="*/ 533 w 533"/>
                <a:gd name="T27" fmla="*/ 149 h 1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3" h="149">
                  <a:moveTo>
                    <a:pt x="0" y="123"/>
                  </a:moveTo>
                  <a:lnTo>
                    <a:pt x="107" y="145"/>
                  </a:lnTo>
                  <a:lnTo>
                    <a:pt x="233" y="149"/>
                  </a:lnTo>
                  <a:lnTo>
                    <a:pt x="359" y="132"/>
                  </a:lnTo>
                  <a:lnTo>
                    <a:pt x="447" y="100"/>
                  </a:lnTo>
                  <a:lnTo>
                    <a:pt x="515" y="46"/>
                  </a:lnTo>
                  <a:lnTo>
                    <a:pt x="532" y="0"/>
                  </a:lnTo>
                  <a:lnTo>
                    <a:pt x="53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45" name="Freeform 250">
              <a:extLst>
                <a:ext uri="{FF2B5EF4-FFF2-40B4-BE49-F238E27FC236}">
                  <a16:creationId xmlns:a16="http://schemas.microsoft.com/office/drawing/2014/main" id="{E82CC365-5394-4FF8-95A6-644C175A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8" y="1720"/>
              <a:ext cx="1" cy="101"/>
            </a:xfrm>
            <a:custGeom>
              <a:avLst/>
              <a:gdLst>
                <a:gd name="T0" fmla="*/ 0 w 1"/>
                <a:gd name="T1" fmla="*/ 0 h 608"/>
                <a:gd name="T2" fmla="*/ 0 w 1"/>
                <a:gd name="T3" fmla="*/ 0 h 608"/>
                <a:gd name="T4" fmla="*/ 1 w 1"/>
                <a:gd name="T5" fmla="*/ 0 h 608"/>
                <a:gd name="T6" fmla="*/ 0 60000 65536"/>
                <a:gd name="T7" fmla="*/ 0 60000 65536"/>
                <a:gd name="T8" fmla="*/ 0 60000 65536"/>
                <a:gd name="T9" fmla="*/ 0 w 1"/>
                <a:gd name="T10" fmla="*/ 0 h 608"/>
                <a:gd name="T11" fmla="*/ 1 w 1"/>
                <a:gd name="T12" fmla="*/ 608 h 6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08">
                  <a:moveTo>
                    <a:pt x="0" y="60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46" name="Freeform 251">
              <a:extLst>
                <a:ext uri="{FF2B5EF4-FFF2-40B4-BE49-F238E27FC236}">
                  <a16:creationId xmlns:a16="http://schemas.microsoft.com/office/drawing/2014/main" id="{0C53F02A-F0B1-4CC8-A10D-34B5EC54B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720"/>
              <a:ext cx="1" cy="101"/>
            </a:xfrm>
            <a:custGeom>
              <a:avLst/>
              <a:gdLst>
                <a:gd name="T0" fmla="*/ 0 w 1"/>
                <a:gd name="T1" fmla="*/ 0 h 608"/>
                <a:gd name="T2" fmla="*/ 0 w 1"/>
                <a:gd name="T3" fmla="*/ 0 h 608"/>
                <a:gd name="T4" fmla="*/ 1 w 1"/>
                <a:gd name="T5" fmla="*/ 0 h 608"/>
                <a:gd name="T6" fmla="*/ 0 60000 65536"/>
                <a:gd name="T7" fmla="*/ 0 60000 65536"/>
                <a:gd name="T8" fmla="*/ 0 60000 65536"/>
                <a:gd name="T9" fmla="*/ 0 w 1"/>
                <a:gd name="T10" fmla="*/ 0 h 608"/>
                <a:gd name="T11" fmla="*/ 1 w 1"/>
                <a:gd name="T12" fmla="*/ 608 h 6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08">
                  <a:moveTo>
                    <a:pt x="0" y="60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47" name="Freeform 252">
              <a:extLst>
                <a:ext uri="{FF2B5EF4-FFF2-40B4-BE49-F238E27FC236}">
                  <a16:creationId xmlns:a16="http://schemas.microsoft.com/office/drawing/2014/main" id="{2D783BC6-1CFB-4A86-AC17-3CD4DEE95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1201"/>
              <a:ext cx="5" cy="18"/>
            </a:xfrm>
            <a:custGeom>
              <a:avLst/>
              <a:gdLst>
                <a:gd name="T0" fmla="*/ 0 w 33"/>
                <a:gd name="T1" fmla="*/ 0 h 109"/>
                <a:gd name="T2" fmla="*/ 0 w 33"/>
                <a:gd name="T3" fmla="*/ 0 h 109"/>
                <a:gd name="T4" fmla="*/ 0 w 33"/>
                <a:gd name="T5" fmla="*/ 0 h 109"/>
                <a:gd name="T6" fmla="*/ 0 60000 65536"/>
                <a:gd name="T7" fmla="*/ 0 60000 65536"/>
                <a:gd name="T8" fmla="*/ 0 60000 65536"/>
                <a:gd name="T9" fmla="*/ 0 w 33"/>
                <a:gd name="T10" fmla="*/ 0 h 109"/>
                <a:gd name="T11" fmla="*/ 33 w 33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09">
                  <a:moveTo>
                    <a:pt x="0" y="109"/>
                  </a:moveTo>
                  <a:lnTo>
                    <a:pt x="32" y="0"/>
                  </a:lnTo>
                  <a:lnTo>
                    <a:pt x="3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48" name="Freeform 253">
              <a:extLst>
                <a:ext uri="{FF2B5EF4-FFF2-40B4-BE49-F238E27FC236}">
                  <a16:creationId xmlns:a16="http://schemas.microsoft.com/office/drawing/2014/main" id="{9938021A-6FC4-412C-BF83-C89367BE9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1181"/>
              <a:ext cx="2" cy="20"/>
            </a:xfrm>
            <a:custGeom>
              <a:avLst/>
              <a:gdLst>
                <a:gd name="T0" fmla="*/ 0 w 11"/>
                <a:gd name="T1" fmla="*/ 0 h 117"/>
                <a:gd name="T2" fmla="*/ 0 w 11"/>
                <a:gd name="T3" fmla="*/ 0 h 117"/>
                <a:gd name="T4" fmla="*/ 0 w 11"/>
                <a:gd name="T5" fmla="*/ 0 h 117"/>
                <a:gd name="T6" fmla="*/ 0 60000 65536"/>
                <a:gd name="T7" fmla="*/ 0 60000 65536"/>
                <a:gd name="T8" fmla="*/ 0 60000 65536"/>
                <a:gd name="T9" fmla="*/ 0 w 11"/>
                <a:gd name="T10" fmla="*/ 0 h 117"/>
                <a:gd name="T11" fmla="*/ 11 w 11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117">
                  <a:moveTo>
                    <a:pt x="11" y="11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49" name="Freeform 254">
              <a:extLst>
                <a:ext uri="{FF2B5EF4-FFF2-40B4-BE49-F238E27FC236}">
                  <a16:creationId xmlns:a16="http://schemas.microsoft.com/office/drawing/2014/main" id="{2695AEB6-58C2-43D0-842A-D60BDC947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4" y="1160"/>
              <a:ext cx="9" cy="21"/>
            </a:xfrm>
            <a:custGeom>
              <a:avLst/>
              <a:gdLst>
                <a:gd name="T0" fmla="*/ 0 w 55"/>
                <a:gd name="T1" fmla="*/ 0 h 125"/>
                <a:gd name="T2" fmla="*/ 0 w 55"/>
                <a:gd name="T3" fmla="*/ 0 h 125"/>
                <a:gd name="T4" fmla="*/ 0 w 55"/>
                <a:gd name="T5" fmla="*/ 0 h 125"/>
                <a:gd name="T6" fmla="*/ 0 60000 65536"/>
                <a:gd name="T7" fmla="*/ 0 60000 65536"/>
                <a:gd name="T8" fmla="*/ 0 60000 65536"/>
                <a:gd name="T9" fmla="*/ 0 w 55"/>
                <a:gd name="T10" fmla="*/ 0 h 125"/>
                <a:gd name="T11" fmla="*/ 55 w 55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25">
                  <a:moveTo>
                    <a:pt x="55" y="125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50" name="Freeform 255">
              <a:extLst>
                <a:ext uri="{FF2B5EF4-FFF2-40B4-BE49-F238E27FC236}">
                  <a16:creationId xmlns:a16="http://schemas.microsoft.com/office/drawing/2014/main" id="{553702C3-E1F4-4E6E-869C-493D81119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" y="1143"/>
              <a:ext cx="15" cy="17"/>
            </a:xfrm>
            <a:custGeom>
              <a:avLst/>
              <a:gdLst>
                <a:gd name="T0" fmla="*/ 0 w 88"/>
                <a:gd name="T1" fmla="*/ 0 h 102"/>
                <a:gd name="T2" fmla="*/ 0 w 88"/>
                <a:gd name="T3" fmla="*/ 0 h 102"/>
                <a:gd name="T4" fmla="*/ 0 w 88"/>
                <a:gd name="T5" fmla="*/ 0 h 102"/>
                <a:gd name="T6" fmla="*/ 0 60000 65536"/>
                <a:gd name="T7" fmla="*/ 0 60000 65536"/>
                <a:gd name="T8" fmla="*/ 0 60000 65536"/>
                <a:gd name="T9" fmla="*/ 0 w 88"/>
                <a:gd name="T10" fmla="*/ 0 h 102"/>
                <a:gd name="T11" fmla="*/ 88 w 88"/>
                <a:gd name="T12" fmla="*/ 102 h 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" h="102">
                  <a:moveTo>
                    <a:pt x="88" y="10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51" name="Freeform 256">
              <a:extLst>
                <a:ext uri="{FF2B5EF4-FFF2-40B4-BE49-F238E27FC236}">
                  <a16:creationId xmlns:a16="http://schemas.microsoft.com/office/drawing/2014/main" id="{2ACC1D56-E46C-41C3-9229-333E22B66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" y="1133"/>
              <a:ext cx="17" cy="10"/>
            </a:xfrm>
            <a:custGeom>
              <a:avLst/>
              <a:gdLst>
                <a:gd name="T0" fmla="*/ 0 w 102"/>
                <a:gd name="T1" fmla="*/ 0 h 61"/>
                <a:gd name="T2" fmla="*/ 0 w 102"/>
                <a:gd name="T3" fmla="*/ 0 h 61"/>
                <a:gd name="T4" fmla="*/ 0 w 102"/>
                <a:gd name="T5" fmla="*/ 0 h 61"/>
                <a:gd name="T6" fmla="*/ 0 60000 65536"/>
                <a:gd name="T7" fmla="*/ 0 60000 65536"/>
                <a:gd name="T8" fmla="*/ 0 60000 65536"/>
                <a:gd name="T9" fmla="*/ 0 w 102"/>
                <a:gd name="T10" fmla="*/ 0 h 61"/>
                <a:gd name="T11" fmla="*/ 102 w 102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61">
                  <a:moveTo>
                    <a:pt x="102" y="6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52" name="Freeform 257">
              <a:extLst>
                <a:ext uri="{FF2B5EF4-FFF2-40B4-BE49-F238E27FC236}">
                  <a16:creationId xmlns:a16="http://schemas.microsoft.com/office/drawing/2014/main" id="{20DD0197-9542-434C-93E1-E1D9BAFC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1130"/>
              <a:ext cx="18" cy="3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0 w 112"/>
                <a:gd name="T5" fmla="*/ 0 h 19"/>
                <a:gd name="T6" fmla="*/ 0 60000 65536"/>
                <a:gd name="T7" fmla="*/ 0 60000 65536"/>
                <a:gd name="T8" fmla="*/ 0 60000 65536"/>
                <a:gd name="T9" fmla="*/ 0 w 112"/>
                <a:gd name="T10" fmla="*/ 0 h 19"/>
                <a:gd name="T11" fmla="*/ 112 w 112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9">
                  <a:moveTo>
                    <a:pt x="112" y="1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53" name="Freeform 258">
              <a:extLst>
                <a:ext uri="{FF2B5EF4-FFF2-40B4-BE49-F238E27FC236}">
                  <a16:creationId xmlns:a16="http://schemas.microsoft.com/office/drawing/2014/main" id="{4069165B-5B9E-46D8-AA81-7D8F800B1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1130"/>
              <a:ext cx="15" cy="5"/>
            </a:xfrm>
            <a:custGeom>
              <a:avLst/>
              <a:gdLst>
                <a:gd name="T0" fmla="*/ 0 w 89"/>
                <a:gd name="T1" fmla="*/ 0 h 29"/>
                <a:gd name="T2" fmla="*/ 0 w 89"/>
                <a:gd name="T3" fmla="*/ 0 h 29"/>
                <a:gd name="T4" fmla="*/ 0 w 89"/>
                <a:gd name="T5" fmla="*/ 0 h 29"/>
                <a:gd name="T6" fmla="*/ 0 60000 65536"/>
                <a:gd name="T7" fmla="*/ 0 60000 65536"/>
                <a:gd name="T8" fmla="*/ 0 60000 65536"/>
                <a:gd name="T9" fmla="*/ 0 w 89"/>
                <a:gd name="T10" fmla="*/ 0 h 29"/>
                <a:gd name="T11" fmla="*/ 89 w 89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" h="29">
                  <a:moveTo>
                    <a:pt x="89" y="0"/>
                  </a:moveTo>
                  <a:lnTo>
                    <a:pt x="0" y="29"/>
                  </a:lnTo>
                  <a:lnTo>
                    <a:pt x="1" y="2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54" name="Freeform 259">
              <a:extLst>
                <a:ext uri="{FF2B5EF4-FFF2-40B4-BE49-F238E27FC236}">
                  <a16:creationId xmlns:a16="http://schemas.microsoft.com/office/drawing/2014/main" id="{74F4E32F-A1C8-42C3-9834-3829FC5F8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1135"/>
              <a:ext cx="11" cy="11"/>
            </a:xfrm>
            <a:custGeom>
              <a:avLst/>
              <a:gdLst>
                <a:gd name="T0" fmla="*/ 0 w 65"/>
                <a:gd name="T1" fmla="*/ 0 h 69"/>
                <a:gd name="T2" fmla="*/ 0 w 65"/>
                <a:gd name="T3" fmla="*/ 0 h 69"/>
                <a:gd name="T4" fmla="*/ 0 w 65"/>
                <a:gd name="T5" fmla="*/ 0 h 69"/>
                <a:gd name="T6" fmla="*/ 0 60000 65536"/>
                <a:gd name="T7" fmla="*/ 0 60000 65536"/>
                <a:gd name="T8" fmla="*/ 0 60000 65536"/>
                <a:gd name="T9" fmla="*/ 0 w 65"/>
                <a:gd name="T10" fmla="*/ 0 h 69"/>
                <a:gd name="T11" fmla="*/ 65 w 65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69">
                  <a:moveTo>
                    <a:pt x="65" y="0"/>
                  </a:moveTo>
                  <a:lnTo>
                    <a:pt x="0" y="69"/>
                  </a:lnTo>
                  <a:lnTo>
                    <a:pt x="1" y="6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55" name="Freeform 260">
              <a:extLst>
                <a:ext uri="{FF2B5EF4-FFF2-40B4-BE49-F238E27FC236}">
                  <a16:creationId xmlns:a16="http://schemas.microsoft.com/office/drawing/2014/main" id="{2FE311BD-677A-41C2-94CD-9C727A09A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" y="1146"/>
              <a:ext cx="5" cy="18"/>
            </a:xfrm>
            <a:custGeom>
              <a:avLst/>
              <a:gdLst>
                <a:gd name="T0" fmla="*/ 0 w 32"/>
                <a:gd name="T1" fmla="*/ 0 h 109"/>
                <a:gd name="T2" fmla="*/ 0 w 32"/>
                <a:gd name="T3" fmla="*/ 0 h 109"/>
                <a:gd name="T4" fmla="*/ 0 w 32"/>
                <a:gd name="T5" fmla="*/ 0 h 109"/>
                <a:gd name="T6" fmla="*/ 0 60000 65536"/>
                <a:gd name="T7" fmla="*/ 0 60000 65536"/>
                <a:gd name="T8" fmla="*/ 0 60000 65536"/>
                <a:gd name="T9" fmla="*/ 0 w 32"/>
                <a:gd name="T10" fmla="*/ 0 h 109"/>
                <a:gd name="T11" fmla="*/ 32 w 32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109">
                  <a:moveTo>
                    <a:pt x="32" y="0"/>
                  </a:moveTo>
                  <a:lnTo>
                    <a:pt x="0" y="109"/>
                  </a:lnTo>
                  <a:lnTo>
                    <a:pt x="1" y="10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56" name="Freeform 261">
              <a:extLst>
                <a:ext uri="{FF2B5EF4-FFF2-40B4-BE49-F238E27FC236}">
                  <a16:creationId xmlns:a16="http://schemas.microsoft.com/office/drawing/2014/main" id="{3E391B0D-D2CA-4843-9F58-FABF47FE8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" y="1164"/>
              <a:ext cx="2" cy="20"/>
            </a:xfrm>
            <a:custGeom>
              <a:avLst/>
              <a:gdLst>
                <a:gd name="T0" fmla="*/ 0 w 13"/>
                <a:gd name="T1" fmla="*/ 0 h 117"/>
                <a:gd name="T2" fmla="*/ 0 w 13"/>
                <a:gd name="T3" fmla="*/ 0 h 117"/>
                <a:gd name="T4" fmla="*/ 0 w 13"/>
                <a:gd name="T5" fmla="*/ 0 h 117"/>
                <a:gd name="T6" fmla="*/ 0 60000 65536"/>
                <a:gd name="T7" fmla="*/ 0 60000 65536"/>
                <a:gd name="T8" fmla="*/ 0 60000 65536"/>
                <a:gd name="T9" fmla="*/ 0 w 13"/>
                <a:gd name="T10" fmla="*/ 0 h 117"/>
                <a:gd name="T11" fmla="*/ 13 w 13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17">
                  <a:moveTo>
                    <a:pt x="0" y="0"/>
                  </a:moveTo>
                  <a:lnTo>
                    <a:pt x="12" y="117"/>
                  </a:lnTo>
                  <a:lnTo>
                    <a:pt x="13" y="11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57" name="Freeform 262">
              <a:extLst>
                <a:ext uri="{FF2B5EF4-FFF2-40B4-BE49-F238E27FC236}">
                  <a16:creationId xmlns:a16="http://schemas.microsoft.com/office/drawing/2014/main" id="{29AB5F60-48A1-4651-B066-50DB507AD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5" y="1184"/>
              <a:ext cx="9" cy="21"/>
            </a:xfrm>
            <a:custGeom>
              <a:avLst/>
              <a:gdLst>
                <a:gd name="T0" fmla="*/ 0 w 56"/>
                <a:gd name="T1" fmla="*/ 0 h 125"/>
                <a:gd name="T2" fmla="*/ 0 w 56"/>
                <a:gd name="T3" fmla="*/ 0 h 125"/>
                <a:gd name="T4" fmla="*/ 0 w 56"/>
                <a:gd name="T5" fmla="*/ 0 h 125"/>
                <a:gd name="T6" fmla="*/ 0 60000 65536"/>
                <a:gd name="T7" fmla="*/ 0 60000 65536"/>
                <a:gd name="T8" fmla="*/ 0 60000 65536"/>
                <a:gd name="T9" fmla="*/ 0 w 56"/>
                <a:gd name="T10" fmla="*/ 0 h 125"/>
                <a:gd name="T11" fmla="*/ 56 w 56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125">
                  <a:moveTo>
                    <a:pt x="0" y="0"/>
                  </a:moveTo>
                  <a:lnTo>
                    <a:pt x="55" y="125"/>
                  </a:lnTo>
                  <a:lnTo>
                    <a:pt x="56" y="12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58" name="Freeform 263">
              <a:extLst>
                <a:ext uri="{FF2B5EF4-FFF2-40B4-BE49-F238E27FC236}">
                  <a16:creationId xmlns:a16="http://schemas.microsoft.com/office/drawing/2014/main" id="{A7CEED2E-5FF1-4128-B971-04DBC9AE3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" y="1205"/>
              <a:ext cx="14" cy="17"/>
            </a:xfrm>
            <a:custGeom>
              <a:avLst/>
              <a:gdLst>
                <a:gd name="T0" fmla="*/ 0 w 88"/>
                <a:gd name="T1" fmla="*/ 0 h 103"/>
                <a:gd name="T2" fmla="*/ 0 w 88"/>
                <a:gd name="T3" fmla="*/ 0 h 103"/>
                <a:gd name="T4" fmla="*/ 0 w 88"/>
                <a:gd name="T5" fmla="*/ 0 h 103"/>
                <a:gd name="T6" fmla="*/ 0 60000 65536"/>
                <a:gd name="T7" fmla="*/ 0 60000 65536"/>
                <a:gd name="T8" fmla="*/ 0 60000 65536"/>
                <a:gd name="T9" fmla="*/ 0 w 88"/>
                <a:gd name="T10" fmla="*/ 0 h 103"/>
                <a:gd name="T11" fmla="*/ 88 w 88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" h="103">
                  <a:moveTo>
                    <a:pt x="0" y="0"/>
                  </a:moveTo>
                  <a:lnTo>
                    <a:pt x="87" y="103"/>
                  </a:lnTo>
                  <a:lnTo>
                    <a:pt x="88" y="10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59" name="Freeform 264">
              <a:extLst>
                <a:ext uri="{FF2B5EF4-FFF2-40B4-BE49-F238E27FC236}">
                  <a16:creationId xmlns:a16="http://schemas.microsoft.com/office/drawing/2014/main" id="{FCB11B27-ECA5-4157-932F-366A52273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" y="1222"/>
              <a:ext cx="17" cy="10"/>
            </a:xfrm>
            <a:custGeom>
              <a:avLst/>
              <a:gdLst>
                <a:gd name="T0" fmla="*/ 0 w 103"/>
                <a:gd name="T1" fmla="*/ 0 h 60"/>
                <a:gd name="T2" fmla="*/ 0 w 103"/>
                <a:gd name="T3" fmla="*/ 0 h 60"/>
                <a:gd name="T4" fmla="*/ 0 w 103"/>
                <a:gd name="T5" fmla="*/ 0 h 60"/>
                <a:gd name="T6" fmla="*/ 0 60000 65536"/>
                <a:gd name="T7" fmla="*/ 0 60000 65536"/>
                <a:gd name="T8" fmla="*/ 0 60000 65536"/>
                <a:gd name="T9" fmla="*/ 0 w 103"/>
                <a:gd name="T10" fmla="*/ 0 h 60"/>
                <a:gd name="T11" fmla="*/ 103 w 103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" h="60">
                  <a:moveTo>
                    <a:pt x="0" y="0"/>
                  </a:moveTo>
                  <a:lnTo>
                    <a:pt x="102" y="60"/>
                  </a:lnTo>
                  <a:lnTo>
                    <a:pt x="103" y="6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60" name="Freeform 265">
              <a:extLst>
                <a:ext uri="{FF2B5EF4-FFF2-40B4-BE49-F238E27FC236}">
                  <a16:creationId xmlns:a16="http://schemas.microsoft.com/office/drawing/2014/main" id="{00FAD9D4-0B0C-47FC-BA09-1C621C25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1232"/>
              <a:ext cx="19" cy="3"/>
            </a:xfrm>
            <a:custGeom>
              <a:avLst/>
              <a:gdLst>
                <a:gd name="T0" fmla="*/ 0 w 113"/>
                <a:gd name="T1" fmla="*/ 0 h 19"/>
                <a:gd name="T2" fmla="*/ 0 w 113"/>
                <a:gd name="T3" fmla="*/ 0 h 19"/>
                <a:gd name="T4" fmla="*/ 0 w 113"/>
                <a:gd name="T5" fmla="*/ 0 h 19"/>
                <a:gd name="T6" fmla="*/ 0 60000 65536"/>
                <a:gd name="T7" fmla="*/ 0 60000 65536"/>
                <a:gd name="T8" fmla="*/ 0 60000 65536"/>
                <a:gd name="T9" fmla="*/ 0 w 113"/>
                <a:gd name="T10" fmla="*/ 0 h 19"/>
                <a:gd name="T11" fmla="*/ 113 w 113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" h="19">
                  <a:moveTo>
                    <a:pt x="0" y="0"/>
                  </a:moveTo>
                  <a:lnTo>
                    <a:pt x="112" y="19"/>
                  </a:lnTo>
                  <a:lnTo>
                    <a:pt x="113" y="1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61" name="Freeform 266">
              <a:extLst>
                <a:ext uri="{FF2B5EF4-FFF2-40B4-BE49-F238E27FC236}">
                  <a16:creationId xmlns:a16="http://schemas.microsoft.com/office/drawing/2014/main" id="{90C1EAA8-391B-4F5A-A9EF-F9924B388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" y="1230"/>
              <a:ext cx="15" cy="5"/>
            </a:xfrm>
            <a:custGeom>
              <a:avLst/>
              <a:gdLst>
                <a:gd name="T0" fmla="*/ 0 w 91"/>
                <a:gd name="T1" fmla="*/ 0 h 29"/>
                <a:gd name="T2" fmla="*/ 0 w 91"/>
                <a:gd name="T3" fmla="*/ 0 h 29"/>
                <a:gd name="T4" fmla="*/ 0 w 91"/>
                <a:gd name="T5" fmla="*/ 0 h 29"/>
                <a:gd name="T6" fmla="*/ 0 60000 65536"/>
                <a:gd name="T7" fmla="*/ 0 60000 65536"/>
                <a:gd name="T8" fmla="*/ 0 60000 65536"/>
                <a:gd name="T9" fmla="*/ 0 w 91"/>
                <a:gd name="T10" fmla="*/ 0 h 29"/>
                <a:gd name="T11" fmla="*/ 91 w 91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" h="29">
                  <a:moveTo>
                    <a:pt x="0" y="29"/>
                  </a:moveTo>
                  <a:lnTo>
                    <a:pt x="90" y="0"/>
                  </a:lnTo>
                  <a:lnTo>
                    <a:pt x="9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62" name="Freeform 267">
              <a:extLst>
                <a:ext uri="{FF2B5EF4-FFF2-40B4-BE49-F238E27FC236}">
                  <a16:creationId xmlns:a16="http://schemas.microsoft.com/office/drawing/2014/main" id="{496E7D77-9671-4E13-A1C3-07C27A418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9" y="1219"/>
              <a:ext cx="11" cy="11"/>
            </a:xfrm>
            <a:custGeom>
              <a:avLst/>
              <a:gdLst>
                <a:gd name="T0" fmla="*/ 0 w 65"/>
                <a:gd name="T1" fmla="*/ 0 h 69"/>
                <a:gd name="T2" fmla="*/ 0 w 65"/>
                <a:gd name="T3" fmla="*/ 0 h 69"/>
                <a:gd name="T4" fmla="*/ 0 w 65"/>
                <a:gd name="T5" fmla="*/ 0 h 69"/>
                <a:gd name="T6" fmla="*/ 0 60000 65536"/>
                <a:gd name="T7" fmla="*/ 0 60000 65536"/>
                <a:gd name="T8" fmla="*/ 0 60000 65536"/>
                <a:gd name="T9" fmla="*/ 0 w 65"/>
                <a:gd name="T10" fmla="*/ 0 h 69"/>
                <a:gd name="T11" fmla="*/ 65 w 65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69">
                  <a:moveTo>
                    <a:pt x="0" y="69"/>
                  </a:moveTo>
                  <a:lnTo>
                    <a:pt x="64" y="0"/>
                  </a:lnTo>
                  <a:lnTo>
                    <a:pt x="6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63" name="Freeform 268">
              <a:extLst>
                <a:ext uri="{FF2B5EF4-FFF2-40B4-BE49-F238E27FC236}">
                  <a16:creationId xmlns:a16="http://schemas.microsoft.com/office/drawing/2014/main" id="{0D2278FE-6A9A-4EB6-AD10-33150E764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1089"/>
              <a:ext cx="77" cy="100"/>
            </a:xfrm>
            <a:custGeom>
              <a:avLst/>
              <a:gdLst>
                <a:gd name="T0" fmla="*/ 0 w 458"/>
                <a:gd name="T1" fmla="*/ 0 h 601"/>
                <a:gd name="T2" fmla="*/ 0 w 458"/>
                <a:gd name="T3" fmla="*/ 0 h 601"/>
                <a:gd name="T4" fmla="*/ 0 w 458"/>
                <a:gd name="T5" fmla="*/ 0 h 601"/>
                <a:gd name="T6" fmla="*/ 0 w 458"/>
                <a:gd name="T7" fmla="*/ 0 h 601"/>
                <a:gd name="T8" fmla="*/ 0 w 458"/>
                <a:gd name="T9" fmla="*/ 0 h 601"/>
                <a:gd name="T10" fmla="*/ 0 w 458"/>
                <a:gd name="T11" fmla="*/ 0 h 601"/>
                <a:gd name="T12" fmla="*/ 0 w 458"/>
                <a:gd name="T13" fmla="*/ 0 h 601"/>
                <a:gd name="T14" fmla="*/ 0 w 458"/>
                <a:gd name="T15" fmla="*/ 0 h 601"/>
                <a:gd name="T16" fmla="*/ 0 w 458"/>
                <a:gd name="T17" fmla="*/ 0 h 601"/>
                <a:gd name="T18" fmla="*/ 0 w 458"/>
                <a:gd name="T19" fmla="*/ 0 h 6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8"/>
                <a:gd name="T31" fmla="*/ 0 h 601"/>
                <a:gd name="T32" fmla="*/ 458 w 458"/>
                <a:gd name="T33" fmla="*/ 601 h 6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8" h="601">
                  <a:moveTo>
                    <a:pt x="361" y="601"/>
                  </a:moveTo>
                  <a:lnTo>
                    <a:pt x="426" y="532"/>
                  </a:lnTo>
                  <a:lnTo>
                    <a:pt x="458" y="423"/>
                  </a:lnTo>
                  <a:lnTo>
                    <a:pt x="447" y="306"/>
                  </a:lnTo>
                  <a:lnTo>
                    <a:pt x="392" y="182"/>
                  </a:lnTo>
                  <a:lnTo>
                    <a:pt x="304" y="79"/>
                  </a:lnTo>
                  <a:lnTo>
                    <a:pt x="202" y="18"/>
                  </a:lnTo>
                  <a:lnTo>
                    <a:pt x="90" y="0"/>
                  </a:lnTo>
                  <a:lnTo>
                    <a:pt x="0" y="27"/>
                  </a:lnTo>
                  <a:lnTo>
                    <a:pt x="1" y="2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64" name="Freeform 269">
              <a:extLst>
                <a:ext uri="{FF2B5EF4-FFF2-40B4-BE49-F238E27FC236}">
                  <a16:creationId xmlns:a16="http://schemas.microsoft.com/office/drawing/2014/main" id="{89F9C8FC-5147-4D4C-B19A-50C6F5BAD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1094"/>
              <a:ext cx="64" cy="41"/>
            </a:xfrm>
            <a:custGeom>
              <a:avLst/>
              <a:gdLst>
                <a:gd name="T0" fmla="*/ 0 w 388"/>
                <a:gd name="T1" fmla="*/ 0 h 246"/>
                <a:gd name="T2" fmla="*/ 0 w 388"/>
                <a:gd name="T3" fmla="*/ 0 h 246"/>
                <a:gd name="T4" fmla="*/ 0 w 388"/>
                <a:gd name="T5" fmla="*/ 0 h 246"/>
                <a:gd name="T6" fmla="*/ 0 60000 65536"/>
                <a:gd name="T7" fmla="*/ 0 60000 65536"/>
                <a:gd name="T8" fmla="*/ 0 60000 65536"/>
                <a:gd name="T9" fmla="*/ 0 w 388"/>
                <a:gd name="T10" fmla="*/ 0 h 246"/>
                <a:gd name="T11" fmla="*/ 388 w 388"/>
                <a:gd name="T12" fmla="*/ 246 h 2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246">
                  <a:moveTo>
                    <a:pt x="388" y="0"/>
                  </a:moveTo>
                  <a:lnTo>
                    <a:pt x="0" y="246"/>
                  </a:lnTo>
                  <a:lnTo>
                    <a:pt x="1" y="24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65" name="Freeform 270">
              <a:extLst>
                <a:ext uri="{FF2B5EF4-FFF2-40B4-BE49-F238E27FC236}">
                  <a16:creationId xmlns:a16="http://schemas.microsoft.com/office/drawing/2014/main" id="{FC2EE89C-F462-43B1-BA99-E0DB8022C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9" y="1189"/>
              <a:ext cx="65" cy="41"/>
            </a:xfrm>
            <a:custGeom>
              <a:avLst/>
              <a:gdLst>
                <a:gd name="T0" fmla="*/ 0 w 388"/>
                <a:gd name="T1" fmla="*/ 0 h 245"/>
                <a:gd name="T2" fmla="*/ 0 w 388"/>
                <a:gd name="T3" fmla="*/ 0 h 245"/>
                <a:gd name="T4" fmla="*/ 0 w 388"/>
                <a:gd name="T5" fmla="*/ 0 h 245"/>
                <a:gd name="T6" fmla="*/ 0 60000 65536"/>
                <a:gd name="T7" fmla="*/ 0 60000 65536"/>
                <a:gd name="T8" fmla="*/ 0 60000 65536"/>
                <a:gd name="T9" fmla="*/ 0 w 388"/>
                <a:gd name="T10" fmla="*/ 0 h 245"/>
                <a:gd name="T11" fmla="*/ 388 w 388"/>
                <a:gd name="T12" fmla="*/ 245 h 2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245">
                  <a:moveTo>
                    <a:pt x="388" y="0"/>
                  </a:moveTo>
                  <a:lnTo>
                    <a:pt x="0" y="245"/>
                  </a:lnTo>
                  <a:lnTo>
                    <a:pt x="1" y="24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9699" name="Picture 2" descr="http://helix.gatech.edu/students/siouxwill/arm1.JPG">
            <a:extLst>
              <a:ext uri="{FF2B5EF4-FFF2-40B4-BE49-F238E27FC236}">
                <a16:creationId xmlns:a16="http://schemas.microsoft.com/office/drawing/2014/main" id="{9E3E2CA9-84D7-4504-926B-E306DEDEC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525"/>
            <a:ext cx="5410200" cy="659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A1AA2B-474C-4147-B5CF-7A844F554E28}"/>
              </a:ext>
            </a:extLst>
          </p:cNvPr>
          <p:cNvSpPr txBox="1"/>
          <p:nvPr/>
        </p:nvSpPr>
        <p:spPr>
          <a:xfrm>
            <a:off x="5447476" y="3031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2AA7276-8F71-4499-A951-71456022E768}"/>
              </a:ext>
            </a:extLst>
          </p:cNvPr>
          <p:cNvSpPr txBox="1"/>
          <p:nvPr/>
        </p:nvSpPr>
        <p:spPr>
          <a:xfrm>
            <a:off x="5437717" y="1914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9C4A0E2-4F86-4799-930E-0B517111BF61}"/>
              </a:ext>
            </a:extLst>
          </p:cNvPr>
          <p:cNvSpPr txBox="1"/>
          <p:nvPr/>
        </p:nvSpPr>
        <p:spPr>
          <a:xfrm>
            <a:off x="6090179" y="1176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C540CC44-0289-4590-8EEC-5B700B496E73}"/>
              </a:ext>
            </a:extLst>
          </p:cNvPr>
          <p:cNvSpPr txBox="1"/>
          <p:nvPr/>
        </p:nvSpPr>
        <p:spPr>
          <a:xfrm>
            <a:off x="7385875" y="1017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0C8D012-A6A0-46E3-B32A-A9DA0E1A22B0}"/>
              </a:ext>
            </a:extLst>
          </p:cNvPr>
          <p:cNvSpPr txBox="1"/>
          <p:nvPr/>
        </p:nvSpPr>
        <p:spPr>
          <a:xfrm>
            <a:off x="8062822" y="1686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E8E9C4DD-7F94-4AAF-A121-2003AE2842A4}"/>
              </a:ext>
            </a:extLst>
          </p:cNvPr>
          <p:cNvSpPr txBox="1"/>
          <p:nvPr/>
        </p:nvSpPr>
        <p:spPr>
          <a:xfrm>
            <a:off x="8368182" y="1973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C95DBEC-F9C2-4E4F-AA8B-D0588F505597}"/>
              </a:ext>
            </a:extLst>
          </p:cNvPr>
          <p:cNvSpPr txBox="1"/>
          <p:nvPr/>
        </p:nvSpPr>
        <p:spPr>
          <a:xfrm>
            <a:off x="8734425" y="2708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83">
            <a:extLst>
              <a:ext uri="{FF2B5EF4-FFF2-40B4-BE49-F238E27FC236}">
                <a16:creationId xmlns:a16="http://schemas.microsoft.com/office/drawing/2014/main" id="{16C6AB26-FBD8-4F03-A2E6-7B1CB7E0814C}"/>
              </a:ext>
            </a:extLst>
          </p:cNvPr>
          <p:cNvGrpSpPr>
            <a:grpSpLocks/>
          </p:cNvGrpSpPr>
          <p:nvPr/>
        </p:nvGrpSpPr>
        <p:grpSpPr bwMode="auto">
          <a:xfrm>
            <a:off x="1993900" y="638175"/>
            <a:ext cx="5754688" cy="5773738"/>
            <a:chOff x="1256" y="402"/>
            <a:chExt cx="3625" cy="3637"/>
          </a:xfrm>
        </p:grpSpPr>
        <p:sp>
          <p:nvSpPr>
            <p:cNvPr id="30730" name="Freeform 4">
              <a:extLst>
                <a:ext uri="{FF2B5EF4-FFF2-40B4-BE49-F238E27FC236}">
                  <a16:creationId xmlns:a16="http://schemas.microsoft.com/office/drawing/2014/main" id="{96BBE565-E7EB-46C1-BE7A-60AAA173E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" y="1734"/>
              <a:ext cx="3" cy="7"/>
            </a:xfrm>
            <a:custGeom>
              <a:avLst/>
              <a:gdLst>
                <a:gd name="T0" fmla="*/ 0 w 15"/>
                <a:gd name="T1" fmla="*/ 0 h 41"/>
                <a:gd name="T2" fmla="*/ 0 w 15"/>
                <a:gd name="T3" fmla="*/ 0 h 41"/>
                <a:gd name="T4" fmla="*/ 0 w 15"/>
                <a:gd name="T5" fmla="*/ 0 h 41"/>
                <a:gd name="T6" fmla="*/ 0 60000 65536"/>
                <a:gd name="T7" fmla="*/ 0 60000 65536"/>
                <a:gd name="T8" fmla="*/ 0 60000 65536"/>
                <a:gd name="T9" fmla="*/ 0 w 15"/>
                <a:gd name="T10" fmla="*/ 0 h 41"/>
                <a:gd name="T11" fmla="*/ 15 w 15"/>
                <a:gd name="T12" fmla="*/ 41 h 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41">
                  <a:moveTo>
                    <a:pt x="15" y="4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Freeform 5">
              <a:extLst>
                <a:ext uri="{FF2B5EF4-FFF2-40B4-BE49-F238E27FC236}">
                  <a16:creationId xmlns:a16="http://schemas.microsoft.com/office/drawing/2014/main" id="{60A0AB98-7A43-45AD-B06B-FF0C4FDBD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741"/>
              <a:ext cx="2" cy="11"/>
            </a:xfrm>
            <a:custGeom>
              <a:avLst/>
              <a:gdLst>
                <a:gd name="T0" fmla="*/ 0 w 10"/>
                <a:gd name="T1" fmla="*/ 0 h 63"/>
                <a:gd name="T2" fmla="*/ 0 w 10"/>
                <a:gd name="T3" fmla="*/ 0 h 63"/>
                <a:gd name="T4" fmla="*/ 0 w 10"/>
                <a:gd name="T5" fmla="*/ 0 h 63"/>
                <a:gd name="T6" fmla="*/ 0 60000 65536"/>
                <a:gd name="T7" fmla="*/ 0 60000 65536"/>
                <a:gd name="T8" fmla="*/ 0 60000 65536"/>
                <a:gd name="T9" fmla="*/ 0 w 10"/>
                <a:gd name="T10" fmla="*/ 0 h 63"/>
                <a:gd name="T11" fmla="*/ 10 w 10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3">
                  <a:moveTo>
                    <a:pt x="0" y="63"/>
                  </a:moveTo>
                  <a:lnTo>
                    <a:pt x="9" y="0"/>
                  </a:lnTo>
                  <a:lnTo>
                    <a:pt x="1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Freeform 6">
              <a:extLst>
                <a:ext uri="{FF2B5EF4-FFF2-40B4-BE49-F238E27FC236}">
                  <a16:creationId xmlns:a16="http://schemas.microsoft.com/office/drawing/2014/main" id="{F0F40950-C3C2-46BB-BE03-1B6B6427A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8" y="1752"/>
              <a:ext cx="5" cy="9"/>
            </a:xfrm>
            <a:custGeom>
              <a:avLst/>
              <a:gdLst>
                <a:gd name="T0" fmla="*/ 0 w 34"/>
                <a:gd name="T1" fmla="*/ 0 h 58"/>
                <a:gd name="T2" fmla="*/ 0 w 34"/>
                <a:gd name="T3" fmla="*/ 0 h 58"/>
                <a:gd name="T4" fmla="*/ 0 w 34"/>
                <a:gd name="T5" fmla="*/ 0 h 58"/>
                <a:gd name="T6" fmla="*/ 0 60000 65536"/>
                <a:gd name="T7" fmla="*/ 0 60000 65536"/>
                <a:gd name="T8" fmla="*/ 0 60000 65536"/>
                <a:gd name="T9" fmla="*/ 0 w 34"/>
                <a:gd name="T10" fmla="*/ 0 h 58"/>
                <a:gd name="T11" fmla="*/ 34 w 34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58">
                  <a:moveTo>
                    <a:pt x="0" y="58"/>
                  </a:moveTo>
                  <a:lnTo>
                    <a:pt x="33" y="0"/>
                  </a:lnTo>
                  <a:lnTo>
                    <a:pt x="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Freeform 7">
              <a:extLst>
                <a:ext uri="{FF2B5EF4-FFF2-40B4-BE49-F238E27FC236}">
                  <a16:creationId xmlns:a16="http://schemas.microsoft.com/office/drawing/2014/main" id="{526DDBD4-68F7-49A8-9EE8-DAA6E7EA5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1761"/>
              <a:ext cx="10" cy="10"/>
            </a:xfrm>
            <a:custGeom>
              <a:avLst/>
              <a:gdLst>
                <a:gd name="T0" fmla="*/ 0 w 60"/>
                <a:gd name="T1" fmla="*/ 0 h 58"/>
                <a:gd name="T2" fmla="*/ 0 w 60"/>
                <a:gd name="T3" fmla="*/ 0 h 58"/>
                <a:gd name="T4" fmla="*/ 0 w 60"/>
                <a:gd name="T5" fmla="*/ 0 h 58"/>
                <a:gd name="T6" fmla="*/ 0 60000 65536"/>
                <a:gd name="T7" fmla="*/ 0 60000 65536"/>
                <a:gd name="T8" fmla="*/ 0 60000 65536"/>
                <a:gd name="T9" fmla="*/ 0 w 60"/>
                <a:gd name="T10" fmla="*/ 0 h 58"/>
                <a:gd name="T11" fmla="*/ 60 w 60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58">
                  <a:moveTo>
                    <a:pt x="0" y="58"/>
                  </a:moveTo>
                  <a:lnTo>
                    <a:pt x="59" y="0"/>
                  </a:lnTo>
                  <a:lnTo>
                    <a:pt x="6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Freeform 8">
              <a:extLst>
                <a:ext uri="{FF2B5EF4-FFF2-40B4-BE49-F238E27FC236}">
                  <a16:creationId xmlns:a16="http://schemas.microsoft.com/office/drawing/2014/main" id="{C75AF742-FE95-4752-BA49-58E4541E0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1771"/>
              <a:ext cx="12" cy="7"/>
            </a:xfrm>
            <a:custGeom>
              <a:avLst/>
              <a:gdLst>
                <a:gd name="T0" fmla="*/ 0 w 71"/>
                <a:gd name="T1" fmla="*/ 0 h 43"/>
                <a:gd name="T2" fmla="*/ 0 w 71"/>
                <a:gd name="T3" fmla="*/ 0 h 43"/>
                <a:gd name="T4" fmla="*/ 0 w 71"/>
                <a:gd name="T5" fmla="*/ 0 h 43"/>
                <a:gd name="T6" fmla="*/ 0 60000 65536"/>
                <a:gd name="T7" fmla="*/ 0 60000 65536"/>
                <a:gd name="T8" fmla="*/ 0 60000 65536"/>
                <a:gd name="T9" fmla="*/ 0 w 71"/>
                <a:gd name="T10" fmla="*/ 0 h 43"/>
                <a:gd name="T11" fmla="*/ 71 w 71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" h="43">
                  <a:moveTo>
                    <a:pt x="0" y="43"/>
                  </a:moveTo>
                  <a:lnTo>
                    <a:pt x="70" y="0"/>
                  </a:lnTo>
                  <a:lnTo>
                    <a:pt x="7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Freeform 9">
              <a:extLst>
                <a:ext uri="{FF2B5EF4-FFF2-40B4-BE49-F238E27FC236}">
                  <a16:creationId xmlns:a16="http://schemas.microsoft.com/office/drawing/2014/main" id="{38A50CD8-36E5-4F97-B5AB-E000821FA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" y="1778"/>
              <a:ext cx="11" cy="3"/>
            </a:xfrm>
            <a:custGeom>
              <a:avLst/>
              <a:gdLst>
                <a:gd name="T0" fmla="*/ 0 w 65"/>
                <a:gd name="T1" fmla="*/ 0 h 18"/>
                <a:gd name="T2" fmla="*/ 0 w 65"/>
                <a:gd name="T3" fmla="*/ 0 h 18"/>
                <a:gd name="T4" fmla="*/ 0 w 65"/>
                <a:gd name="T5" fmla="*/ 0 h 18"/>
                <a:gd name="T6" fmla="*/ 0 60000 65536"/>
                <a:gd name="T7" fmla="*/ 0 60000 65536"/>
                <a:gd name="T8" fmla="*/ 0 60000 65536"/>
                <a:gd name="T9" fmla="*/ 0 w 65"/>
                <a:gd name="T10" fmla="*/ 0 h 18"/>
                <a:gd name="T11" fmla="*/ 65 w 65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18">
                  <a:moveTo>
                    <a:pt x="0" y="18"/>
                  </a:moveTo>
                  <a:lnTo>
                    <a:pt x="64" y="0"/>
                  </a:lnTo>
                  <a:lnTo>
                    <a:pt x="6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Freeform 10">
              <a:extLst>
                <a:ext uri="{FF2B5EF4-FFF2-40B4-BE49-F238E27FC236}">
                  <a16:creationId xmlns:a16="http://schemas.microsoft.com/office/drawing/2014/main" id="{A780B50E-7800-4654-AD77-E4EB77881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" y="1780"/>
              <a:ext cx="11" cy="1"/>
            </a:xfrm>
            <a:custGeom>
              <a:avLst/>
              <a:gdLst>
                <a:gd name="T0" fmla="*/ 0 w 64"/>
                <a:gd name="T1" fmla="*/ 0 h 5"/>
                <a:gd name="T2" fmla="*/ 0 w 64"/>
                <a:gd name="T3" fmla="*/ 0 h 5"/>
                <a:gd name="T4" fmla="*/ 0 w 64"/>
                <a:gd name="T5" fmla="*/ 0 h 5"/>
                <a:gd name="T6" fmla="*/ 0 60000 65536"/>
                <a:gd name="T7" fmla="*/ 0 60000 65536"/>
                <a:gd name="T8" fmla="*/ 0 60000 65536"/>
                <a:gd name="T9" fmla="*/ 0 w 64"/>
                <a:gd name="T10" fmla="*/ 0 h 5"/>
                <a:gd name="T11" fmla="*/ 64 w 64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" h="5">
                  <a:moveTo>
                    <a:pt x="0" y="0"/>
                  </a:moveTo>
                  <a:lnTo>
                    <a:pt x="63" y="5"/>
                  </a:lnTo>
                  <a:lnTo>
                    <a:pt x="64" y="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Freeform 11">
              <a:extLst>
                <a:ext uri="{FF2B5EF4-FFF2-40B4-BE49-F238E27FC236}">
                  <a16:creationId xmlns:a16="http://schemas.microsoft.com/office/drawing/2014/main" id="{554BDF19-E7E9-4527-955B-3A99475B2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9" y="1776"/>
              <a:ext cx="6" cy="4"/>
            </a:xfrm>
            <a:custGeom>
              <a:avLst/>
              <a:gdLst>
                <a:gd name="T0" fmla="*/ 0 w 38"/>
                <a:gd name="T1" fmla="*/ 0 h 25"/>
                <a:gd name="T2" fmla="*/ 0 w 38"/>
                <a:gd name="T3" fmla="*/ 0 h 25"/>
                <a:gd name="T4" fmla="*/ 0 w 38"/>
                <a:gd name="T5" fmla="*/ 0 h 25"/>
                <a:gd name="T6" fmla="*/ 0 60000 65536"/>
                <a:gd name="T7" fmla="*/ 0 60000 65536"/>
                <a:gd name="T8" fmla="*/ 0 60000 65536"/>
                <a:gd name="T9" fmla="*/ 0 w 38"/>
                <a:gd name="T10" fmla="*/ 0 h 25"/>
                <a:gd name="T11" fmla="*/ 38 w 38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" h="25">
                  <a:moveTo>
                    <a:pt x="0" y="0"/>
                  </a:moveTo>
                  <a:lnTo>
                    <a:pt x="37" y="25"/>
                  </a:lnTo>
                  <a:lnTo>
                    <a:pt x="38" y="2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Freeform 12">
              <a:extLst>
                <a:ext uri="{FF2B5EF4-FFF2-40B4-BE49-F238E27FC236}">
                  <a16:creationId xmlns:a16="http://schemas.microsoft.com/office/drawing/2014/main" id="{CB61E9A5-8365-4370-B33E-33F2A2693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" y="1726"/>
              <a:ext cx="40" cy="50"/>
            </a:xfrm>
            <a:custGeom>
              <a:avLst/>
              <a:gdLst>
                <a:gd name="T0" fmla="*/ 0 w 240"/>
                <a:gd name="T1" fmla="*/ 0 h 304"/>
                <a:gd name="T2" fmla="*/ 0 w 240"/>
                <a:gd name="T3" fmla="*/ 0 h 304"/>
                <a:gd name="T4" fmla="*/ 0 w 240"/>
                <a:gd name="T5" fmla="*/ 0 h 304"/>
                <a:gd name="T6" fmla="*/ 0 60000 65536"/>
                <a:gd name="T7" fmla="*/ 0 60000 65536"/>
                <a:gd name="T8" fmla="*/ 0 60000 65536"/>
                <a:gd name="T9" fmla="*/ 0 w 240"/>
                <a:gd name="T10" fmla="*/ 0 h 304"/>
                <a:gd name="T11" fmla="*/ 240 w 240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304">
                  <a:moveTo>
                    <a:pt x="0" y="0"/>
                  </a:moveTo>
                  <a:lnTo>
                    <a:pt x="239" y="304"/>
                  </a:lnTo>
                  <a:lnTo>
                    <a:pt x="240" y="30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Freeform 13">
              <a:extLst>
                <a:ext uri="{FF2B5EF4-FFF2-40B4-BE49-F238E27FC236}">
                  <a16:creationId xmlns:a16="http://schemas.microsoft.com/office/drawing/2014/main" id="{271E87AB-6C8E-4792-893B-D3FD6F42D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1684"/>
              <a:ext cx="40" cy="50"/>
            </a:xfrm>
            <a:custGeom>
              <a:avLst/>
              <a:gdLst>
                <a:gd name="T0" fmla="*/ 0 w 240"/>
                <a:gd name="T1" fmla="*/ 0 h 304"/>
                <a:gd name="T2" fmla="*/ 0 w 240"/>
                <a:gd name="T3" fmla="*/ 0 h 304"/>
                <a:gd name="T4" fmla="*/ 0 w 240"/>
                <a:gd name="T5" fmla="*/ 0 h 304"/>
                <a:gd name="T6" fmla="*/ 0 60000 65536"/>
                <a:gd name="T7" fmla="*/ 0 60000 65536"/>
                <a:gd name="T8" fmla="*/ 0 60000 65536"/>
                <a:gd name="T9" fmla="*/ 0 w 240"/>
                <a:gd name="T10" fmla="*/ 0 h 304"/>
                <a:gd name="T11" fmla="*/ 240 w 240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304">
                  <a:moveTo>
                    <a:pt x="0" y="0"/>
                  </a:moveTo>
                  <a:lnTo>
                    <a:pt x="239" y="304"/>
                  </a:lnTo>
                  <a:lnTo>
                    <a:pt x="240" y="30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Freeform 14">
              <a:extLst>
                <a:ext uri="{FF2B5EF4-FFF2-40B4-BE49-F238E27FC236}">
                  <a16:creationId xmlns:a16="http://schemas.microsoft.com/office/drawing/2014/main" id="{7126CC4E-8AC5-4E6F-8487-ED1E9096A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" y="1649"/>
              <a:ext cx="4" cy="11"/>
            </a:xfrm>
            <a:custGeom>
              <a:avLst/>
              <a:gdLst>
                <a:gd name="T0" fmla="*/ 0 w 27"/>
                <a:gd name="T1" fmla="*/ 0 h 69"/>
                <a:gd name="T2" fmla="*/ 0 w 27"/>
                <a:gd name="T3" fmla="*/ 0 h 69"/>
                <a:gd name="T4" fmla="*/ 0 w 27"/>
                <a:gd name="T5" fmla="*/ 0 h 69"/>
                <a:gd name="T6" fmla="*/ 0 60000 65536"/>
                <a:gd name="T7" fmla="*/ 0 60000 65536"/>
                <a:gd name="T8" fmla="*/ 0 60000 65536"/>
                <a:gd name="T9" fmla="*/ 0 w 27"/>
                <a:gd name="T10" fmla="*/ 0 h 69"/>
                <a:gd name="T11" fmla="*/ 27 w 27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" h="69">
                  <a:moveTo>
                    <a:pt x="27" y="6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Freeform 15">
              <a:extLst>
                <a:ext uri="{FF2B5EF4-FFF2-40B4-BE49-F238E27FC236}">
                  <a16:creationId xmlns:a16="http://schemas.microsoft.com/office/drawing/2014/main" id="{A4B5338E-6DF4-4541-BDB2-0248DE525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" y="1660"/>
              <a:ext cx="3" cy="18"/>
            </a:xfrm>
            <a:custGeom>
              <a:avLst/>
              <a:gdLst>
                <a:gd name="T0" fmla="*/ 0 w 17"/>
                <a:gd name="T1" fmla="*/ 0 h 103"/>
                <a:gd name="T2" fmla="*/ 0 w 17"/>
                <a:gd name="T3" fmla="*/ 0 h 103"/>
                <a:gd name="T4" fmla="*/ 0 w 17"/>
                <a:gd name="T5" fmla="*/ 0 h 103"/>
                <a:gd name="T6" fmla="*/ 0 60000 65536"/>
                <a:gd name="T7" fmla="*/ 0 60000 65536"/>
                <a:gd name="T8" fmla="*/ 0 60000 65536"/>
                <a:gd name="T9" fmla="*/ 0 w 17"/>
                <a:gd name="T10" fmla="*/ 0 h 103"/>
                <a:gd name="T11" fmla="*/ 17 w 17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03">
                  <a:moveTo>
                    <a:pt x="0" y="103"/>
                  </a:moveTo>
                  <a:lnTo>
                    <a:pt x="16" y="0"/>
                  </a:lnTo>
                  <a:lnTo>
                    <a:pt x="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Freeform 16">
              <a:extLst>
                <a:ext uri="{FF2B5EF4-FFF2-40B4-BE49-F238E27FC236}">
                  <a16:creationId xmlns:a16="http://schemas.microsoft.com/office/drawing/2014/main" id="{12D4B7DC-8F8C-419C-AB1B-09493DD04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" y="1678"/>
              <a:ext cx="9" cy="16"/>
            </a:xfrm>
            <a:custGeom>
              <a:avLst/>
              <a:gdLst>
                <a:gd name="T0" fmla="*/ 0 w 57"/>
                <a:gd name="T1" fmla="*/ 0 h 98"/>
                <a:gd name="T2" fmla="*/ 0 w 57"/>
                <a:gd name="T3" fmla="*/ 0 h 98"/>
                <a:gd name="T4" fmla="*/ 0 w 57"/>
                <a:gd name="T5" fmla="*/ 0 h 98"/>
                <a:gd name="T6" fmla="*/ 0 60000 65536"/>
                <a:gd name="T7" fmla="*/ 0 60000 65536"/>
                <a:gd name="T8" fmla="*/ 0 60000 65536"/>
                <a:gd name="T9" fmla="*/ 0 w 57"/>
                <a:gd name="T10" fmla="*/ 0 h 98"/>
                <a:gd name="T11" fmla="*/ 57 w 57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98">
                  <a:moveTo>
                    <a:pt x="0" y="98"/>
                  </a:moveTo>
                  <a:lnTo>
                    <a:pt x="56" y="0"/>
                  </a:lnTo>
                  <a:lnTo>
                    <a:pt x="5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Freeform 17">
              <a:extLst>
                <a:ext uri="{FF2B5EF4-FFF2-40B4-BE49-F238E27FC236}">
                  <a16:creationId xmlns:a16="http://schemas.microsoft.com/office/drawing/2014/main" id="{3A03CCA7-F6D5-46E0-BB7F-52F9F3573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" y="1694"/>
              <a:ext cx="16" cy="16"/>
            </a:xfrm>
            <a:custGeom>
              <a:avLst/>
              <a:gdLst>
                <a:gd name="T0" fmla="*/ 0 w 98"/>
                <a:gd name="T1" fmla="*/ 0 h 97"/>
                <a:gd name="T2" fmla="*/ 0 w 98"/>
                <a:gd name="T3" fmla="*/ 0 h 97"/>
                <a:gd name="T4" fmla="*/ 0 w 98"/>
                <a:gd name="T5" fmla="*/ 0 h 97"/>
                <a:gd name="T6" fmla="*/ 0 60000 65536"/>
                <a:gd name="T7" fmla="*/ 0 60000 65536"/>
                <a:gd name="T8" fmla="*/ 0 60000 65536"/>
                <a:gd name="T9" fmla="*/ 0 w 98"/>
                <a:gd name="T10" fmla="*/ 0 h 97"/>
                <a:gd name="T11" fmla="*/ 98 w 98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" h="97">
                  <a:moveTo>
                    <a:pt x="0" y="97"/>
                  </a:moveTo>
                  <a:lnTo>
                    <a:pt x="97" y="0"/>
                  </a:lnTo>
                  <a:lnTo>
                    <a:pt x="9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Freeform 18">
              <a:extLst>
                <a:ext uri="{FF2B5EF4-FFF2-40B4-BE49-F238E27FC236}">
                  <a16:creationId xmlns:a16="http://schemas.microsoft.com/office/drawing/2014/main" id="{D559C917-DD21-4E8B-B36C-E75FA1D86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" y="1710"/>
              <a:ext cx="20" cy="12"/>
            </a:xfrm>
            <a:custGeom>
              <a:avLst/>
              <a:gdLst>
                <a:gd name="T0" fmla="*/ 0 w 118"/>
                <a:gd name="T1" fmla="*/ 0 h 71"/>
                <a:gd name="T2" fmla="*/ 0 w 118"/>
                <a:gd name="T3" fmla="*/ 0 h 71"/>
                <a:gd name="T4" fmla="*/ 0 w 118"/>
                <a:gd name="T5" fmla="*/ 0 h 71"/>
                <a:gd name="T6" fmla="*/ 0 60000 65536"/>
                <a:gd name="T7" fmla="*/ 0 60000 65536"/>
                <a:gd name="T8" fmla="*/ 0 60000 65536"/>
                <a:gd name="T9" fmla="*/ 0 w 118"/>
                <a:gd name="T10" fmla="*/ 0 h 71"/>
                <a:gd name="T11" fmla="*/ 118 w 118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71">
                  <a:moveTo>
                    <a:pt x="0" y="71"/>
                  </a:moveTo>
                  <a:lnTo>
                    <a:pt x="117" y="0"/>
                  </a:lnTo>
                  <a:lnTo>
                    <a:pt x="1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Freeform 19">
              <a:extLst>
                <a:ext uri="{FF2B5EF4-FFF2-40B4-BE49-F238E27FC236}">
                  <a16:creationId xmlns:a16="http://schemas.microsoft.com/office/drawing/2014/main" id="{4A462E67-B85E-4D50-A336-50EC558EF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" y="1722"/>
              <a:ext cx="18" cy="5"/>
            </a:xfrm>
            <a:custGeom>
              <a:avLst/>
              <a:gdLst>
                <a:gd name="T0" fmla="*/ 0 w 108"/>
                <a:gd name="T1" fmla="*/ 0 h 30"/>
                <a:gd name="T2" fmla="*/ 0 w 108"/>
                <a:gd name="T3" fmla="*/ 0 h 30"/>
                <a:gd name="T4" fmla="*/ 0 w 108"/>
                <a:gd name="T5" fmla="*/ 0 h 30"/>
                <a:gd name="T6" fmla="*/ 0 60000 65536"/>
                <a:gd name="T7" fmla="*/ 0 60000 65536"/>
                <a:gd name="T8" fmla="*/ 0 60000 65536"/>
                <a:gd name="T9" fmla="*/ 0 w 108"/>
                <a:gd name="T10" fmla="*/ 0 h 30"/>
                <a:gd name="T11" fmla="*/ 108 w 108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30">
                  <a:moveTo>
                    <a:pt x="0" y="30"/>
                  </a:moveTo>
                  <a:lnTo>
                    <a:pt x="107" y="0"/>
                  </a:lnTo>
                  <a:lnTo>
                    <a:pt x="10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Freeform 20">
              <a:extLst>
                <a:ext uri="{FF2B5EF4-FFF2-40B4-BE49-F238E27FC236}">
                  <a16:creationId xmlns:a16="http://schemas.microsoft.com/office/drawing/2014/main" id="{E061EB22-A982-41E2-A773-4638F08EC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726"/>
              <a:ext cx="18" cy="1"/>
            </a:xfrm>
            <a:custGeom>
              <a:avLst/>
              <a:gdLst>
                <a:gd name="T0" fmla="*/ 0 w 106"/>
                <a:gd name="T1" fmla="*/ 0 h 8"/>
                <a:gd name="T2" fmla="*/ 0 w 106"/>
                <a:gd name="T3" fmla="*/ 0 h 8"/>
                <a:gd name="T4" fmla="*/ 0 w 106"/>
                <a:gd name="T5" fmla="*/ 0 h 8"/>
                <a:gd name="T6" fmla="*/ 0 60000 65536"/>
                <a:gd name="T7" fmla="*/ 0 60000 65536"/>
                <a:gd name="T8" fmla="*/ 0 60000 65536"/>
                <a:gd name="T9" fmla="*/ 0 w 106"/>
                <a:gd name="T10" fmla="*/ 0 h 8"/>
                <a:gd name="T11" fmla="*/ 106 w 106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8">
                  <a:moveTo>
                    <a:pt x="0" y="0"/>
                  </a:moveTo>
                  <a:lnTo>
                    <a:pt x="105" y="8"/>
                  </a:lnTo>
                  <a:lnTo>
                    <a:pt x="106" y="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Freeform 21">
              <a:extLst>
                <a:ext uri="{FF2B5EF4-FFF2-40B4-BE49-F238E27FC236}">
                  <a16:creationId xmlns:a16="http://schemas.microsoft.com/office/drawing/2014/main" id="{1803F22E-F36E-4116-9F27-5DB41A047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" y="1719"/>
              <a:ext cx="10" cy="7"/>
            </a:xfrm>
            <a:custGeom>
              <a:avLst/>
              <a:gdLst>
                <a:gd name="T0" fmla="*/ 0 w 62"/>
                <a:gd name="T1" fmla="*/ 0 h 42"/>
                <a:gd name="T2" fmla="*/ 0 w 62"/>
                <a:gd name="T3" fmla="*/ 0 h 42"/>
                <a:gd name="T4" fmla="*/ 0 w 62"/>
                <a:gd name="T5" fmla="*/ 0 h 42"/>
                <a:gd name="T6" fmla="*/ 0 60000 65536"/>
                <a:gd name="T7" fmla="*/ 0 60000 65536"/>
                <a:gd name="T8" fmla="*/ 0 60000 65536"/>
                <a:gd name="T9" fmla="*/ 0 w 62"/>
                <a:gd name="T10" fmla="*/ 0 h 42"/>
                <a:gd name="T11" fmla="*/ 62 w 62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42">
                  <a:moveTo>
                    <a:pt x="0" y="0"/>
                  </a:moveTo>
                  <a:lnTo>
                    <a:pt x="61" y="42"/>
                  </a:lnTo>
                  <a:lnTo>
                    <a:pt x="62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Freeform 22">
              <a:extLst>
                <a:ext uri="{FF2B5EF4-FFF2-40B4-BE49-F238E27FC236}">
                  <a16:creationId xmlns:a16="http://schemas.microsoft.com/office/drawing/2014/main" id="{5679EB3E-8993-4F14-BFC6-F0EA42B20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1577"/>
              <a:ext cx="5" cy="12"/>
            </a:xfrm>
            <a:custGeom>
              <a:avLst/>
              <a:gdLst>
                <a:gd name="T0" fmla="*/ 0 w 27"/>
                <a:gd name="T1" fmla="*/ 0 h 70"/>
                <a:gd name="T2" fmla="*/ 0 w 27"/>
                <a:gd name="T3" fmla="*/ 0 h 70"/>
                <a:gd name="T4" fmla="*/ 0 w 27"/>
                <a:gd name="T5" fmla="*/ 0 h 70"/>
                <a:gd name="T6" fmla="*/ 0 60000 65536"/>
                <a:gd name="T7" fmla="*/ 0 60000 65536"/>
                <a:gd name="T8" fmla="*/ 0 60000 65536"/>
                <a:gd name="T9" fmla="*/ 0 w 27"/>
                <a:gd name="T10" fmla="*/ 0 h 70"/>
                <a:gd name="T11" fmla="*/ 27 w 27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" h="70">
                  <a:moveTo>
                    <a:pt x="27" y="7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Freeform 23">
              <a:extLst>
                <a:ext uri="{FF2B5EF4-FFF2-40B4-BE49-F238E27FC236}">
                  <a16:creationId xmlns:a16="http://schemas.microsoft.com/office/drawing/2014/main" id="{FD631B98-7F76-4449-A4C7-ABBFCA447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" y="1589"/>
              <a:ext cx="3" cy="17"/>
            </a:xfrm>
            <a:custGeom>
              <a:avLst/>
              <a:gdLst>
                <a:gd name="T0" fmla="*/ 0 w 18"/>
                <a:gd name="T1" fmla="*/ 0 h 104"/>
                <a:gd name="T2" fmla="*/ 0 w 18"/>
                <a:gd name="T3" fmla="*/ 0 h 104"/>
                <a:gd name="T4" fmla="*/ 0 w 18"/>
                <a:gd name="T5" fmla="*/ 0 h 104"/>
                <a:gd name="T6" fmla="*/ 0 60000 65536"/>
                <a:gd name="T7" fmla="*/ 0 60000 65536"/>
                <a:gd name="T8" fmla="*/ 0 60000 65536"/>
                <a:gd name="T9" fmla="*/ 0 w 18"/>
                <a:gd name="T10" fmla="*/ 0 h 104"/>
                <a:gd name="T11" fmla="*/ 18 w 18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04">
                  <a:moveTo>
                    <a:pt x="0" y="104"/>
                  </a:moveTo>
                  <a:lnTo>
                    <a:pt x="17" y="0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Freeform 24">
              <a:extLst>
                <a:ext uri="{FF2B5EF4-FFF2-40B4-BE49-F238E27FC236}">
                  <a16:creationId xmlns:a16="http://schemas.microsoft.com/office/drawing/2014/main" id="{A110D813-097E-46A3-A792-2A6ADC005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1606"/>
              <a:ext cx="9" cy="16"/>
            </a:xfrm>
            <a:custGeom>
              <a:avLst/>
              <a:gdLst>
                <a:gd name="T0" fmla="*/ 0 w 56"/>
                <a:gd name="T1" fmla="*/ 0 h 96"/>
                <a:gd name="T2" fmla="*/ 0 w 56"/>
                <a:gd name="T3" fmla="*/ 0 h 96"/>
                <a:gd name="T4" fmla="*/ 0 w 56"/>
                <a:gd name="T5" fmla="*/ 0 h 96"/>
                <a:gd name="T6" fmla="*/ 0 60000 65536"/>
                <a:gd name="T7" fmla="*/ 0 60000 65536"/>
                <a:gd name="T8" fmla="*/ 0 60000 65536"/>
                <a:gd name="T9" fmla="*/ 0 w 56"/>
                <a:gd name="T10" fmla="*/ 0 h 96"/>
                <a:gd name="T11" fmla="*/ 56 w 5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96">
                  <a:moveTo>
                    <a:pt x="0" y="96"/>
                  </a:moveTo>
                  <a:lnTo>
                    <a:pt x="55" y="0"/>
                  </a:lnTo>
                  <a:lnTo>
                    <a:pt x="5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Freeform 25">
              <a:extLst>
                <a:ext uri="{FF2B5EF4-FFF2-40B4-BE49-F238E27FC236}">
                  <a16:creationId xmlns:a16="http://schemas.microsoft.com/office/drawing/2014/main" id="{B79775D0-368E-4F1B-B92F-E72A8DECA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" y="1622"/>
              <a:ext cx="16" cy="16"/>
            </a:xfrm>
            <a:custGeom>
              <a:avLst/>
              <a:gdLst>
                <a:gd name="T0" fmla="*/ 0 w 98"/>
                <a:gd name="T1" fmla="*/ 0 h 98"/>
                <a:gd name="T2" fmla="*/ 0 w 98"/>
                <a:gd name="T3" fmla="*/ 0 h 98"/>
                <a:gd name="T4" fmla="*/ 0 w 98"/>
                <a:gd name="T5" fmla="*/ 0 h 98"/>
                <a:gd name="T6" fmla="*/ 0 60000 65536"/>
                <a:gd name="T7" fmla="*/ 0 60000 65536"/>
                <a:gd name="T8" fmla="*/ 0 60000 65536"/>
                <a:gd name="T9" fmla="*/ 0 w 98"/>
                <a:gd name="T10" fmla="*/ 0 h 98"/>
                <a:gd name="T11" fmla="*/ 98 w 98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" h="98">
                  <a:moveTo>
                    <a:pt x="0" y="98"/>
                  </a:moveTo>
                  <a:lnTo>
                    <a:pt x="97" y="0"/>
                  </a:lnTo>
                  <a:lnTo>
                    <a:pt x="9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Freeform 26">
              <a:extLst>
                <a:ext uri="{FF2B5EF4-FFF2-40B4-BE49-F238E27FC236}">
                  <a16:creationId xmlns:a16="http://schemas.microsoft.com/office/drawing/2014/main" id="{ECB58B3E-F9F1-44EA-9795-2A84710CE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" y="1638"/>
              <a:ext cx="20" cy="12"/>
            </a:xfrm>
            <a:custGeom>
              <a:avLst/>
              <a:gdLst>
                <a:gd name="T0" fmla="*/ 0 w 118"/>
                <a:gd name="T1" fmla="*/ 0 h 71"/>
                <a:gd name="T2" fmla="*/ 0 w 118"/>
                <a:gd name="T3" fmla="*/ 0 h 71"/>
                <a:gd name="T4" fmla="*/ 0 w 118"/>
                <a:gd name="T5" fmla="*/ 0 h 71"/>
                <a:gd name="T6" fmla="*/ 0 60000 65536"/>
                <a:gd name="T7" fmla="*/ 0 60000 65536"/>
                <a:gd name="T8" fmla="*/ 0 60000 65536"/>
                <a:gd name="T9" fmla="*/ 0 w 118"/>
                <a:gd name="T10" fmla="*/ 0 h 71"/>
                <a:gd name="T11" fmla="*/ 118 w 118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71">
                  <a:moveTo>
                    <a:pt x="0" y="71"/>
                  </a:moveTo>
                  <a:lnTo>
                    <a:pt x="117" y="0"/>
                  </a:lnTo>
                  <a:lnTo>
                    <a:pt x="1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Freeform 27">
              <a:extLst>
                <a:ext uri="{FF2B5EF4-FFF2-40B4-BE49-F238E27FC236}">
                  <a16:creationId xmlns:a16="http://schemas.microsoft.com/office/drawing/2014/main" id="{B47184DC-1EEE-4988-9512-3F3EA1DC3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1650"/>
              <a:ext cx="18" cy="5"/>
            </a:xfrm>
            <a:custGeom>
              <a:avLst/>
              <a:gdLst>
                <a:gd name="T0" fmla="*/ 0 w 109"/>
                <a:gd name="T1" fmla="*/ 0 h 31"/>
                <a:gd name="T2" fmla="*/ 0 w 109"/>
                <a:gd name="T3" fmla="*/ 0 h 31"/>
                <a:gd name="T4" fmla="*/ 0 w 109"/>
                <a:gd name="T5" fmla="*/ 0 h 31"/>
                <a:gd name="T6" fmla="*/ 0 60000 65536"/>
                <a:gd name="T7" fmla="*/ 0 60000 65536"/>
                <a:gd name="T8" fmla="*/ 0 60000 65536"/>
                <a:gd name="T9" fmla="*/ 0 w 109"/>
                <a:gd name="T10" fmla="*/ 0 h 31"/>
                <a:gd name="T11" fmla="*/ 109 w 109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31">
                  <a:moveTo>
                    <a:pt x="0" y="31"/>
                  </a:moveTo>
                  <a:lnTo>
                    <a:pt x="108" y="0"/>
                  </a:lnTo>
                  <a:lnTo>
                    <a:pt x="10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Freeform 28">
              <a:extLst>
                <a:ext uri="{FF2B5EF4-FFF2-40B4-BE49-F238E27FC236}">
                  <a16:creationId xmlns:a16="http://schemas.microsoft.com/office/drawing/2014/main" id="{DE4A23A2-B7C3-400D-8C88-B987A6269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654"/>
              <a:ext cx="17" cy="1"/>
            </a:xfrm>
            <a:custGeom>
              <a:avLst/>
              <a:gdLst>
                <a:gd name="T0" fmla="*/ 0 w 106"/>
                <a:gd name="T1" fmla="*/ 0 h 8"/>
                <a:gd name="T2" fmla="*/ 0 w 106"/>
                <a:gd name="T3" fmla="*/ 0 h 8"/>
                <a:gd name="T4" fmla="*/ 0 w 106"/>
                <a:gd name="T5" fmla="*/ 0 h 8"/>
                <a:gd name="T6" fmla="*/ 0 60000 65536"/>
                <a:gd name="T7" fmla="*/ 0 60000 65536"/>
                <a:gd name="T8" fmla="*/ 0 60000 65536"/>
                <a:gd name="T9" fmla="*/ 0 w 106"/>
                <a:gd name="T10" fmla="*/ 0 h 8"/>
                <a:gd name="T11" fmla="*/ 106 w 106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8">
                  <a:moveTo>
                    <a:pt x="0" y="0"/>
                  </a:moveTo>
                  <a:lnTo>
                    <a:pt x="105" y="8"/>
                  </a:lnTo>
                  <a:lnTo>
                    <a:pt x="106" y="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Freeform 29">
              <a:extLst>
                <a:ext uri="{FF2B5EF4-FFF2-40B4-BE49-F238E27FC236}">
                  <a16:creationId xmlns:a16="http://schemas.microsoft.com/office/drawing/2014/main" id="{1F900F2E-6C3C-4FEE-8F47-0EA5A6281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" y="1647"/>
              <a:ext cx="10" cy="7"/>
            </a:xfrm>
            <a:custGeom>
              <a:avLst/>
              <a:gdLst>
                <a:gd name="T0" fmla="*/ 0 w 62"/>
                <a:gd name="T1" fmla="*/ 0 h 43"/>
                <a:gd name="T2" fmla="*/ 0 w 62"/>
                <a:gd name="T3" fmla="*/ 0 h 43"/>
                <a:gd name="T4" fmla="*/ 0 w 62"/>
                <a:gd name="T5" fmla="*/ 0 h 43"/>
                <a:gd name="T6" fmla="*/ 0 60000 65536"/>
                <a:gd name="T7" fmla="*/ 0 60000 65536"/>
                <a:gd name="T8" fmla="*/ 0 60000 65536"/>
                <a:gd name="T9" fmla="*/ 0 w 62"/>
                <a:gd name="T10" fmla="*/ 0 h 43"/>
                <a:gd name="T11" fmla="*/ 62 w 62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43">
                  <a:moveTo>
                    <a:pt x="0" y="0"/>
                  </a:moveTo>
                  <a:lnTo>
                    <a:pt x="61" y="43"/>
                  </a:lnTo>
                  <a:lnTo>
                    <a:pt x="62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6" name="Freeform 30">
              <a:extLst>
                <a:ext uri="{FF2B5EF4-FFF2-40B4-BE49-F238E27FC236}">
                  <a16:creationId xmlns:a16="http://schemas.microsoft.com/office/drawing/2014/main" id="{6C60D840-55FD-4EFD-92F2-213FD675D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" y="1647"/>
              <a:ext cx="56" cy="72"/>
            </a:xfrm>
            <a:custGeom>
              <a:avLst/>
              <a:gdLst>
                <a:gd name="T0" fmla="*/ 0 w 339"/>
                <a:gd name="T1" fmla="*/ 0 h 429"/>
                <a:gd name="T2" fmla="*/ 0 w 339"/>
                <a:gd name="T3" fmla="*/ 0 h 429"/>
                <a:gd name="T4" fmla="*/ 0 w 339"/>
                <a:gd name="T5" fmla="*/ 0 h 429"/>
                <a:gd name="T6" fmla="*/ 0 60000 65536"/>
                <a:gd name="T7" fmla="*/ 0 60000 65536"/>
                <a:gd name="T8" fmla="*/ 0 60000 65536"/>
                <a:gd name="T9" fmla="*/ 0 w 339"/>
                <a:gd name="T10" fmla="*/ 0 h 429"/>
                <a:gd name="T11" fmla="*/ 339 w 339"/>
                <a:gd name="T12" fmla="*/ 429 h 4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" h="429">
                  <a:moveTo>
                    <a:pt x="0" y="0"/>
                  </a:moveTo>
                  <a:lnTo>
                    <a:pt x="338" y="429"/>
                  </a:lnTo>
                  <a:lnTo>
                    <a:pt x="339" y="42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Freeform 31">
              <a:extLst>
                <a:ext uri="{FF2B5EF4-FFF2-40B4-BE49-F238E27FC236}">
                  <a16:creationId xmlns:a16="http://schemas.microsoft.com/office/drawing/2014/main" id="{7CDFB418-74C9-4579-876B-D4480321A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1577"/>
              <a:ext cx="57" cy="72"/>
            </a:xfrm>
            <a:custGeom>
              <a:avLst/>
              <a:gdLst>
                <a:gd name="T0" fmla="*/ 0 w 338"/>
                <a:gd name="T1" fmla="*/ 0 h 430"/>
                <a:gd name="T2" fmla="*/ 0 w 338"/>
                <a:gd name="T3" fmla="*/ 0 h 430"/>
                <a:gd name="T4" fmla="*/ 0 w 338"/>
                <a:gd name="T5" fmla="*/ 0 h 430"/>
                <a:gd name="T6" fmla="*/ 0 60000 65536"/>
                <a:gd name="T7" fmla="*/ 0 60000 65536"/>
                <a:gd name="T8" fmla="*/ 0 60000 65536"/>
                <a:gd name="T9" fmla="*/ 0 w 338"/>
                <a:gd name="T10" fmla="*/ 0 h 430"/>
                <a:gd name="T11" fmla="*/ 338 w 338"/>
                <a:gd name="T12" fmla="*/ 430 h 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" h="430">
                  <a:moveTo>
                    <a:pt x="0" y="0"/>
                  </a:moveTo>
                  <a:lnTo>
                    <a:pt x="337" y="430"/>
                  </a:lnTo>
                  <a:lnTo>
                    <a:pt x="338" y="43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Freeform 32">
              <a:extLst>
                <a:ext uri="{FF2B5EF4-FFF2-40B4-BE49-F238E27FC236}">
                  <a16:creationId xmlns:a16="http://schemas.microsoft.com/office/drawing/2014/main" id="{191915CC-1B2E-44B4-A0FC-14D3521DF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" y="1697"/>
              <a:ext cx="55" cy="81"/>
            </a:xfrm>
            <a:custGeom>
              <a:avLst/>
              <a:gdLst>
                <a:gd name="T0" fmla="*/ 0 w 331"/>
                <a:gd name="T1" fmla="*/ 0 h 488"/>
                <a:gd name="T2" fmla="*/ 0 w 331"/>
                <a:gd name="T3" fmla="*/ 0 h 488"/>
                <a:gd name="T4" fmla="*/ 0 w 331"/>
                <a:gd name="T5" fmla="*/ 0 h 488"/>
                <a:gd name="T6" fmla="*/ 0 w 331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"/>
                <a:gd name="T13" fmla="*/ 0 h 488"/>
                <a:gd name="T14" fmla="*/ 331 w 331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" h="488">
                  <a:moveTo>
                    <a:pt x="0" y="488"/>
                  </a:moveTo>
                  <a:lnTo>
                    <a:pt x="331" y="466"/>
                  </a:lnTo>
                  <a:lnTo>
                    <a:pt x="224" y="0"/>
                  </a:lnTo>
                  <a:lnTo>
                    <a:pt x="22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Freeform 33">
              <a:extLst>
                <a:ext uri="{FF2B5EF4-FFF2-40B4-BE49-F238E27FC236}">
                  <a16:creationId xmlns:a16="http://schemas.microsoft.com/office/drawing/2014/main" id="{D2B5A63B-3AED-49BB-9C3D-6AEBFEAB8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" y="1732"/>
              <a:ext cx="33" cy="43"/>
            </a:xfrm>
            <a:custGeom>
              <a:avLst/>
              <a:gdLst>
                <a:gd name="T0" fmla="*/ 0 w 204"/>
                <a:gd name="T1" fmla="*/ 0 h 257"/>
                <a:gd name="T2" fmla="*/ 0 w 204"/>
                <a:gd name="T3" fmla="*/ 0 h 257"/>
                <a:gd name="T4" fmla="*/ 0 w 204"/>
                <a:gd name="T5" fmla="*/ 0 h 257"/>
                <a:gd name="T6" fmla="*/ 0 60000 65536"/>
                <a:gd name="T7" fmla="*/ 0 60000 65536"/>
                <a:gd name="T8" fmla="*/ 0 60000 65536"/>
                <a:gd name="T9" fmla="*/ 0 w 204"/>
                <a:gd name="T10" fmla="*/ 0 h 257"/>
                <a:gd name="T11" fmla="*/ 204 w 204"/>
                <a:gd name="T12" fmla="*/ 257 h 2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" h="257">
                  <a:moveTo>
                    <a:pt x="0" y="0"/>
                  </a:moveTo>
                  <a:lnTo>
                    <a:pt x="203" y="257"/>
                  </a:lnTo>
                  <a:lnTo>
                    <a:pt x="204" y="25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Freeform 34">
              <a:extLst>
                <a:ext uri="{FF2B5EF4-FFF2-40B4-BE49-F238E27FC236}">
                  <a16:creationId xmlns:a16="http://schemas.microsoft.com/office/drawing/2014/main" id="{28FC3C94-D4BD-4AA3-A062-482B5E49C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" y="1682"/>
              <a:ext cx="86" cy="6"/>
            </a:xfrm>
            <a:custGeom>
              <a:avLst/>
              <a:gdLst>
                <a:gd name="T0" fmla="*/ 0 w 517"/>
                <a:gd name="T1" fmla="*/ 0 h 35"/>
                <a:gd name="T2" fmla="*/ 0 w 517"/>
                <a:gd name="T3" fmla="*/ 0 h 35"/>
                <a:gd name="T4" fmla="*/ 0 w 517"/>
                <a:gd name="T5" fmla="*/ 0 h 35"/>
                <a:gd name="T6" fmla="*/ 0 60000 65536"/>
                <a:gd name="T7" fmla="*/ 0 60000 65536"/>
                <a:gd name="T8" fmla="*/ 0 60000 65536"/>
                <a:gd name="T9" fmla="*/ 0 w 517"/>
                <a:gd name="T10" fmla="*/ 0 h 35"/>
                <a:gd name="T11" fmla="*/ 517 w 517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7" h="35">
                  <a:moveTo>
                    <a:pt x="517" y="0"/>
                  </a:moveTo>
                  <a:lnTo>
                    <a:pt x="0" y="35"/>
                  </a:lnTo>
                  <a:lnTo>
                    <a:pt x="1" y="3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Freeform 35">
              <a:extLst>
                <a:ext uri="{FF2B5EF4-FFF2-40B4-BE49-F238E27FC236}">
                  <a16:creationId xmlns:a16="http://schemas.microsoft.com/office/drawing/2014/main" id="{CD5E6EF0-4D6C-478E-A1E5-923DF3E0E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" y="1682"/>
              <a:ext cx="11" cy="15"/>
            </a:xfrm>
            <a:custGeom>
              <a:avLst/>
              <a:gdLst>
                <a:gd name="T0" fmla="*/ 0 w 68"/>
                <a:gd name="T1" fmla="*/ 0 h 87"/>
                <a:gd name="T2" fmla="*/ 0 w 68"/>
                <a:gd name="T3" fmla="*/ 0 h 87"/>
                <a:gd name="T4" fmla="*/ 0 w 68"/>
                <a:gd name="T5" fmla="*/ 0 h 87"/>
                <a:gd name="T6" fmla="*/ 0 60000 65536"/>
                <a:gd name="T7" fmla="*/ 0 60000 65536"/>
                <a:gd name="T8" fmla="*/ 0 60000 65536"/>
                <a:gd name="T9" fmla="*/ 0 w 68"/>
                <a:gd name="T10" fmla="*/ 0 h 87"/>
                <a:gd name="T11" fmla="*/ 68 w 68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87">
                  <a:moveTo>
                    <a:pt x="68" y="8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Freeform 36">
              <a:extLst>
                <a:ext uri="{FF2B5EF4-FFF2-40B4-BE49-F238E27FC236}">
                  <a16:creationId xmlns:a16="http://schemas.microsoft.com/office/drawing/2014/main" id="{BC016996-6F88-4E2D-A5A7-8B25AB8C4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" y="1755"/>
              <a:ext cx="33" cy="73"/>
            </a:xfrm>
            <a:custGeom>
              <a:avLst/>
              <a:gdLst>
                <a:gd name="T0" fmla="*/ 0 w 201"/>
                <a:gd name="T1" fmla="*/ 0 h 438"/>
                <a:gd name="T2" fmla="*/ 0 w 201"/>
                <a:gd name="T3" fmla="*/ 0 h 438"/>
                <a:gd name="T4" fmla="*/ 0 w 201"/>
                <a:gd name="T5" fmla="*/ 0 h 438"/>
                <a:gd name="T6" fmla="*/ 0 60000 65536"/>
                <a:gd name="T7" fmla="*/ 0 60000 65536"/>
                <a:gd name="T8" fmla="*/ 0 60000 65536"/>
                <a:gd name="T9" fmla="*/ 0 w 201"/>
                <a:gd name="T10" fmla="*/ 0 h 438"/>
                <a:gd name="T11" fmla="*/ 201 w 201"/>
                <a:gd name="T12" fmla="*/ 438 h 4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" h="438">
                  <a:moveTo>
                    <a:pt x="0" y="438"/>
                  </a:moveTo>
                  <a:lnTo>
                    <a:pt x="200" y="0"/>
                  </a:lnTo>
                  <a:lnTo>
                    <a:pt x="20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Freeform 37">
              <a:extLst>
                <a:ext uri="{FF2B5EF4-FFF2-40B4-BE49-F238E27FC236}">
                  <a16:creationId xmlns:a16="http://schemas.microsoft.com/office/drawing/2014/main" id="{7335FC2A-9404-4391-A56B-ED8FEE00D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" y="1822"/>
              <a:ext cx="89" cy="6"/>
            </a:xfrm>
            <a:custGeom>
              <a:avLst/>
              <a:gdLst>
                <a:gd name="T0" fmla="*/ 0 w 536"/>
                <a:gd name="T1" fmla="*/ 0 h 36"/>
                <a:gd name="T2" fmla="*/ 0 w 536"/>
                <a:gd name="T3" fmla="*/ 0 h 36"/>
                <a:gd name="T4" fmla="*/ 0 w 536"/>
                <a:gd name="T5" fmla="*/ 0 h 36"/>
                <a:gd name="T6" fmla="*/ 0 60000 65536"/>
                <a:gd name="T7" fmla="*/ 0 60000 65536"/>
                <a:gd name="T8" fmla="*/ 0 60000 65536"/>
                <a:gd name="T9" fmla="*/ 0 w 536"/>
                <a:gd name="T10" fmla="*/ 0 h 36"/>
                <a:gd name="T11" fmla="*/ 536 w 53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6" h="36">
                  <a:moveTo>
                    <a:pt x="536" y="0"/>
                  </a:moveTo>
                  <a:lnTo>
                    <a:pt x="0" y="36"/>
                  </a:lnTo>
                  <a:lnTo>
                    <a:pt x="1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4" name="Freeform 38">
              <a:extLst>
                <a:ext uri="{FF2B5EF4-FFF2-40B4-BE49-F238E27FC236}">
                  <a16:creationId xmlns:a16="http://schemas.microsoft.com/office/drawing/2014/main" id="{3F0AD413-3803-46B7-BF08-3D7B7AEAE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1682"/>
              <a:ext cx="64" cy="140"/>
            </a:xfrm>
            <a:custGeom>
              <a:avLst/>
              <a:gdLst>
                <a:gd name="T0" fmla="*/ 0 w 384"/>
                <a:gd name="T1" fmla="*/ 0 h 838"/>
                <a:gd name="T2" fmla="*/ 0 w 384"/>
                <a:gd name="T3" fmla="*/ 0 h 838"/>
                <a:gd name="T4" fmla="*/ 0 w 384"/>
                <a:gd name="T5" fmla="*/ 0 h 838"/>
                <a:gd name="T6" fmla="*/ 0 60000 65536"/>
                <a:gd name="T7" fmla="*/ 0 60000 65536"/>
                <a:gd name="T8" fmla="*/ 0 60000 65536"/>
                <a:gd name="T9" fmla="*/ 0 w 384"/>
                <a:gd name="T10" fmla="*/ 0 h 838"/>
                <a:gd name="T11" fmla="*/ 384 w 384"/>
                <a:gd name="T12" fmla="*/ 838 h 8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838">
                  <a:moveTo>
                    <a:pt x="384" y="0"/>
                  </a:moveTo>
                  <a:lnTo>
                    <a:pt x="0" y="838"/>
                  </a:lnTo>
                  <a:lnTo>
                    <a:pt x="1" y="83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Freeform 39">
              <a:extLst>
                <a:ext uri="{FF2B5EF4-FFF2-40B4-BE49-F238E27FC236}">
                  <a16:creationId xmlns:a16="http://schemas.microsoft.com/office/drawing/2014/main" id="{1FC1B188-CFA2-42FD-8285-0ADADEF2D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" y="1828"/>
              <a:ext cx="11" cy="14"/>
            </a:xfrm>
            <a:custGeom>
              <a:avLst/>
              <a:gdLst>
                <a:gd name="T0" fmla="*/ 0 w 68"/>
                <a:gd name="T1" fmla="*/ 0 h 85"/>
                <a:gd name="T2" fmla="*/ 0 w 68"/>
                <a:gd name="T3" fmla="*/ 0 h 85"/>
                <a:gd name="T4" fmla="*/ 0 w 68"/>
                <a:gd name="T5" fmla="*/ 0 h 85"/>
                <a:gd name="T6" fmla="*/ 0 60000 65536"/>
                <a:gd name="T7" fmla="*/ 0 60000 65536"/>
                <a:gd name="T8" fmla="*/ 0 60000 65536"/>
                <a:gd name="T9" fmla="*/ 0 w 68"/>
                <a:gd name="T10" fmla="*/ 0 h 85"/>
                <a:gd name="T11" fmla="*/ 68 w 68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85">
                  <a:moveTo>
                    <a:pt x="68" y="8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Freeform 40">
              <a:extLst>
                <a:ext uri="{FF2B5EF4-FFF2-40B4-BE49-F238E27FC236}">
                  <a16:creationId xmlns:a16="http://schemas.microsoft.com/office/drawing/2014/main" id="{4885B881-2910-4F0A-AE65-035D4A856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" y="1836"/>
              <a:ext cx="89" cy="6"/>
            </a:xfrm>
            <a:custGeom>
              <a:avLst/>
              <a:gdLst>
                <a:gd name="T0" fmla="*/ 0 w 535"/>
                <a:gd name="T1" fmla="*/ 0 h 36"/>
                <a:gd name="T2" fmla="*/ 0 w 535"/>
                <a:gd name="T3" fmla="*/ 0 h 36"/>
                <a:gd name="T4" fmla="*/ 0 w 535"/>
                <a:gd name="T5" fmla="*/ 0 h 36"/>
                <a:gd name="T6" fmla="*/ 0 60000 65536"/>
                <a:gd name="T7" fmla="*/ 0 60000 65536"/>
                <a:gd name="T8" fmla="*/ 0 60000 65536"/>
                <a:gd name="T9" fmla="*/ 0 w 535"/>
                <a:gd name="T10" fmla="*/ 0 h 36"/>
                <a:gd name="T11" fmla="*/ 535 w 535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5" h="36">
                  <a:moveTo>
                    <a:pt x="535" y="0"/>
                  </a:moveTo>
                  <a:lnTo>
                    <a:pt x="0" y="36"/>
                  </a:lnTo>
                  <a:lnTo>
                    <a:pt x="1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7" name="Freeform 41">
              <a:extLst>
                <a:ext uri="{FF2B5EF4-FFF2-40B4-BE49-F238E27FC236}">
                  <a16:creationId xmlns:a16="http://schemas.microsoft.com/office/drawing/2014/main" id="{9A33136E-BC7E-47D3-B0D4-A5749F0C4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1822"/>
              <a:ext cx="12" cy="14"/>
            </a:xfrm>
            <a:custGeom>
              <a:avLst/>
              <a:gdLst>
                <a:gd name="T0" fmla="*/ 0 w 68"/>
                <a:gd name="T1" fmla="*/ 0 h 85"/>
                <a:gd name="T2" fmla="*/ 0 w 68"/>
                <a:gd name="T3" fmla="*/ 0 h 85"/>
                <a:gd name="T4" fmla="*/ 0 w 68"/>
                <a:gd name="T5" fmla="*/ 0 h 85"/>
                <a:gd name="T6" fmla="*/ 0 60000 65536"/>
                <a:gd name="T7" fmla="*/ 0 60000 65536"/>
                <a:gd name="T8" fmla="*/ 0 60000 65536"/>
                <a:gd name="T9" fmla="*/ 0 w 68"/>
                <a:gd name="T10" fmla="*/ 0 h 85"/>
                <a:gd name="T11" fmla="*/ 68 w 68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85">
                  <a:moveTo>
                    <a:pt x="0" y="0"/>
                  </a:moveTo>
                  <a:lnTo>
                    <a:pt x="67" y="85"/>
                  </a:lnTo>
                  <a:lnTo>
                    <a:pt x="68" y="8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Freeform 42">
              <a:extLst>
                <a:ext uri="{FF2B5EF4-FFF2-40B4-BE49-F238E27FC236}">
                  <a16:creationId xmlns:a16="http://schemas.microsoft.com/office/drawing/2014/main" id="{A49BDF6E-CBE7-4FDA-9AFE-D53CA06C3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" y="1732"/>
              <a:ext cx="33" cy="69"/>
            </a:xfrm>
            <a:custGeom>
              <a:avLst/>
              <a:gdLst>
                <a:gd name="T0" fmla="*/ 0 w 193"/>
                <a:gd name="T1" fmla="*/ 0 h 419"/>
                <a:gd name="T2" fmla="*/ 0 w 193"/>
                <a:gd name="T3" fmla="*/ 0 h 419"/>
                <a:gd name="T4" fmla="*/ 0 w 193"/>
                <a:gd name="T5" fmla="*/ 0 h 419"/>
                <a:gd name="T6" fmla="*/ 0 60000 65536"/>
                <a:gd name="T7" fmla="*/ 0 60000 65536"/>
                <a:gd name="T8" fmla="*/ 0 60000 65536"/>
                <a:gd name="T9" fmla="*/ 0 w 193"/>
                <a:gd name="T10" fmla="*/ 0 h 419"/>
                <a:gd name="T11" fmla="*/ 193 w 193"/>
                <a:gd name="T12" fmla="*/ 419 h 4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419">
                  <a:moveTo>
                    <a:pt x="0" y="419"/>
                  </a:moveTo>
                  <a:lnTo>
                    <a:pt x="192" y="0"/>
                  </a:lnTo>
                  <a:lnTo>
                    <a:pt x="19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Freeform 43">
              <a:extLst>
                <a:ext uri="{FF2B5EF4-FFF2-40B4-BE49-F238E27FC236}">
                  <a16:creationId xmlns:a16="http://schemas.microsoft.com/office/drawing/2014/main" id="{F691B52A-005A-46CC-A37F-04D9A5A3F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" y="1842"/>
              <a:ext cx="50" cy="8"/>
            </a:xfrm>
            <a:custGeom>
              <a:avLst/>
              <a:gdLst>
                <a:gd name="T0" fmla="*/ 0 w 298"/>
                <a:gd name="T1" fmla="*/ 0 h 49"/>
                <a:gd name="T2" fmla="*/ 0 w 298"/>
                <a:gd name="T3" fmla="*/ 0 h 49"/>
                <a:gd name="T4" fmla="*/ 0 w 298"/>
                <a:gd name="T5" fmla="*/ 0 h 49"/>
                <a:gd name="T6" fmla="*/ 0 60000 65536"/>
                <a:gd name="T7" fmla="*/ 0 60000 65536"/>
                <a:gd name="T8" fmla="*/ 0 60000 65536"/>
                <a:gd name="T9" fmla="*/ 0 w 298"/>
                <a:gd name="T10" fmla="*/ 0 h 49"/>
                <a:gd name="T11" fmla="*/ 298 w 298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8" h="49">
                  <a:moveTo>
                    <a:pt x="298" y="4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0" name="Freeform 44">
              <a:extLst>
                <a:ext uri="{FF2B5EF4-FFF2-40B4-BE49-F238E27FC236}">
                  <a16:creationId xmlns:a16="http://schemas.microsoft.com/office/drawing/2014/main" id="{E778BC07-792D-4EBD-A631-49366A95F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1844"/>
              <a:ext cx="89" cy="6"/>
            </a:xfrm>
            <a:custGeom>
              <a:avLst/>
              <a:gdLst>
                <a:gd name="T0" fmla="*/ 0 w 536"/>
                <a:gd name="T1" fmla="*/ 0 h 36"/>
                <a:gd name="T2" fmla="*/ 0 w 536"/>
                <a:gd name="T3" fmla="*/ 0 h 36"/>
                <a:gd name="T4" fmla="*/ 0 w 536"/>
                <a:gd name="T5" fmla="*/ 0 h 36"/>
                <a:gd name="T6" fmla="*/ 0 60000 65536"/>
                <a:gd name="T7" fmla="*/ 0 60000 65536"/>
                <a:gd name="T8" fmla="*/ 0 60000 65536"/>
                <a:gd name="T9" fmla="*/ 0 w 536"/>
                <a:gd name="T10" fmla="*/ 0 h 36"/>
                <a:gd name="T11" fmla="*/ 536 w 53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6" h="36">
                  <a:moveTo>
                    <a:pt x="536" y="0"/>
                  </a:moveTo>
                  <a:lnTo>
                    <a:pt x="0" y="36"/>
                  </a:lnTo>
                  <a:lnTo>
                    <a:pt x="1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1" name="Freeform 45">
              <a:extLst>
                <a:ext uri="{FF2B5EF4-FFF2-40B4-BE49-F238E27FC236}">
                  <a16:creationId xmlns:a16="http://schemas.microsoft.com/office/drawing/2014/main" id="{C078A683-4892-4E7D-8568-18E29B7E3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1801"/>
              <a:ext cx="50" cy="43"/>
            </a:xfrm>
            <a:custGeom>
              <a:avLst/>
              <a:gdLst>
                <a:gd name="T0" fmla="*/ 0 w 299"/>
                <a:gd name="T1" fmla="*/ 0 h 257"/>
                <a:gd name="T2" fmla="*/ 0 w 299"/>
                <a:gd name="T3" fmla="*/ 0 h 257"/>
                <a:gd name="T4" fmla="*/ 0 w 299"/>
                <a:gd name="T5" fmla="*/ 0 h 257"/>
                <a:gd name="T6" fmla="*/ 0 w 299"/>
                <a:gd name="T7" fmla="*/ 0 h 2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"/>
                <a:gd name="T13" fmla="*/ 0 h 257"/>
                <a:gd name="T14" fmla="*/ 299 w 299"/>
                <a:gd name="T15" fmla="*/ 257 h 2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" h="257">
                  <a:moveTo>
                    <a:pt x="0" y="208"/>
                  </a:moveTo>
                  <a:lnTo>
                    <a:pt x="299" y="257"/>
                  </a:lnTo>
                  <a:lnTo>
                    <a:pt x="97" y="0"/>
                  </a:lnTo>
                  <a:lnTo>
                    <a:pt x="9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2" name="Freeform 46">
              <a:extLst>
                <a:ext uri="{FF2B5EF4-FFF2-40B4-BE49-F238E27FC236}">
                  <a16:creationId xmlns:a16="http://schemas.microsoft.com/office/drawing/2014/main" id="{BA9DBEAB-6B18-4B31-A994-E57E6F2B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6" y="3348"/>
              <a:ext cx="2470" cy="691"/>
            </a:xfrm>
            <a:custGeom>
              <a:avLst/>
              <a:gdLst>
                <a:gd name="T0" fmla="*/ 0 w 14816"/>
                <a:gd name="T1" fmla="*/ 0 h 4143"/>
                <a:gd name="T2" fmla="*/ 0 w 14816"/>
                <a:gd name="T3" fmla="*/ 0 h 4143"/>
                <a:gd name="T4" fmla="*/ 0 w 14816"/>
                <a:gd name="T5" fmla="*/ 0 h 4143"/>
                <a:gd name="T6" fmla="*/ 0 w 14816"/>
                <a:gd name="T7" fmla="*/ 0 h 4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16"/>
                <a:gd name="T13" fmla="*/ 0 h 4143"/>
                <a:gd name="T14" fmla="*/ 14816 w 14816"/>
                <a:gd name="T15" fmla="*/ 4143 h 4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16" h="4143">
                  <a:moveTo>
                    <a:pt x="0" y="0"/>
                  </a:moveTo>
                  <a:lnTo>
                    <a:pt x="5424" y="4143"/>
                  </a:lnTo>
                  <a:lnTo>
                    <a:pt x="14815" y="1751"/>
                  </a:lnTo>
                  <a:lnTo>
                    <a:pt x="14816" y="175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3" name="Freeform 47">
              <a:extLst>
                <a:ext uri="{FF2B5EF4-FFF2-40B4-BE49-F238E27FC236}">
                  <a16:creationId xmlns:a16="http://schemas.microsoft.com/office/drawing/2014/main" id="{549E0E55-F88E-4A00-BBDF-C9B42730C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3589"/>
              <a:ext cx="1566" cy="399"/>
            </a:xfrm>
            <a:custGeom>
              <a:avLst/>
              <a:gdLst>
                <a:gd name="T0" fmla="*/ 0 w 9392"/>
                <a:gd name="T1" fmla="*/ 0 h 2393"/>
                <a:gd name="T2" fmla="*/ 0 w 9392"/>
                <a:gd name="T3" fmla="*/ 0 h 2393"/>
                <a:gd name="T4" fmla="*/ 0 w 9392"/>
                <a:gd name="T5" fmla="*/ 0 h 2393"/>
                <a:gd name="T6" fmla="*/ 0 w 9392"/>
                <a:gd name="T7" fmla="*/ 0 h 23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92"/>
                <a:gd name="T13" fmla="*/ 0 h 2393"/>
                <a:gd name="T14" fmla="*/ 9392 w 9392"/>
                <a:gd name="T15" fmla="*/ 2393 h 23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92" h="2393">
                  <a:moveTo>
                    <a:pt x="0" y="2393"/>
                  </a:moveTo>
                  <a:lnTo>
                    <a:pt x="9391" y="0"/>
                  </a:lnTo>
                  <a:lnTo>
                    <a:pt x="9391" y="305"/>
                  </a:lnTo>
                  <a:lnTo>
                    <a:pt x="9392" y="30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4" name="Freeform 48">
              <a:extLst>
                <a:ext uri="{FF2B5EF4-FFF2-40B4-BE49-F238E27FC236}">
                  <a16:creationId xmlns:a16="http://schemas.microsoft.com/office/drawing/2014/main" id="{E75540A5-828A-43B4-9236-C62CD7ACD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3988"/>
              <a:ext cx="1" cy="51"/>
            </a:xfrm>
            <a:custGeom>
              <a:avLst/>
              <a:gdLst>
                <a:gd name="T0" fmla="*/ 0 w 1"/>
                <a:gd name="T1" fmla="*/ 0 h 304"/>
                <a:gd name="T2" fmla="*/ 0 w 1"/>
                <a:gd name="T3" fmla="*/ 0 h 304"/>
                <a:gd name="T4" fmla="*/ 1 w 1"/>
                <a:gd name="T5" fmla="*/ 0 h 304"/>
                <a:gd name="T6" fmla="*/ 0 60000 65536"/>
                <a:gd name="T7" fmla="*/ 0 60000 65536"/>
                <a:gd name="T8" fmla="*/ 0 60000 65536"/>
                <a:gd name="T9" fmla="*/ 0 w 1"/>
                <a:gd name="T10" fmla="*/ 0 h 304"/>
                <a:gd name="T11" fmla="*/ 1 w 1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04">
                  <a:moveTo>
                    <a:pt x="0" y="30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5" name="Freeform 49">
              <a:extLst>
                <a:ext uri="{FF2B5EF4-FFF2-40B4-BE49-F238E27FC236}">
                  <a16:creationId xmlns:a16="http://schemas.microsoft.com/office/drawing/2014/main" id="{D5A16222-CBBC-450B-B111-415D94BA9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6" y="3297"/>
              <a:ext cx="905" cy="691"/>
            </a:xfrm>
            <a:custGeom>
              <a:avLst/>
              <a:gdLst>
                <a:gd name="T0" fmla="*/ 0 w 5425"/>
                <a:gd name="T1" fmla="*/ 0 h 4144"/>
                <a:gd name="T2" fmla="*/ 0 w 5425"/>
                <a:gd name="T3" fmla="*/ 0 h 4144"/>
                <a:gd name="T4" fmla="*/ 0 w 5425"/>
                <a:gd name="T5" fmla="*/ 0 h 4144"/>
                <a:gd name="T6" fmla="*/ 0 60000 65536"/>
                <a:gd name="T7" fmla="*/ 0 60000 65536"/>
                <a:gd name="T8" fmla="*/ 0 60000 65536"/>
                <a:gd name="T9" fmla="*/ 0 w 5425"/>
                <a:gd name="T10" fmla="*/ 0 h 4144"/>
                <a:gd name="T11" fmla="*/ 5425 w 5425"/>
                <a:gd name="T12" fmla="*/ 4144 h 4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25" h="4144">
                  <a:moveTo>
                    <a:pt x="0" y="0"/>
                  </a:moveTo>
                  <a:lnTo>
                    <a:pt x="5424" y="4144"/>
                  </a:lnTo>
                  <a:lnTo>
                    <a:pt x="5425" y="414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Freeform 50">
              <a:extLst>
                <a:ext uri="{FF2B5EF4-FFF2-40B4-BE49-F238E27FC236}">
                  <a16:creationId xmlns:a16="http://schemas.microsoft.com/office/drawing/2014/main" id="{E2415CAA-CB9D-4400-B25F-E6438145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6" y="3297"/>
              <a:ext cx="1" cy="51"/>
            </a:xfrm>
            <a:custGeom>
              <a:avLst/>
              <a:gdLst>
                <a:gd name="T0" fmla="*/ 0 w 1"/>
                <a:gd name="T1" fmla="*/ 0 h 305"/>
                <a:gd name="T2" fmla="*/ 0 w 1"/>
                <a:gd name="T3" fmla="*/ 0 h 305"/>
                <a:gd name="T4" fmla="*/ 1 w 1"/>
                <a:gd name="T5" fmla="*/ 0 h 305"/>
                <a:gd name="T6" fmla="*/ 0 60000 65536"/>
                <a:gd name="T7" fmla="*/ 0 60000 65536"/>
                <a:gd name="T8" fmla="*/ 0 60000 65536"/>
                <a:gd name="T9" fmla="*/ 0 w 1"/>
                <a:gd name="T10" fmla="*/ 0 h 305"/>
                <a:gd name="T11" fmla="*/ 1 w 1"/>
                <a:gd name="T12" fmla="*/ 305 h 3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05">
                  <a:moveTo>
                    <a:pt x="0" y="30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Freeform 51">
              <a:extLst>
                <a:ext uri="{FF2B5EF4-FFF2-40B4-BE49-F238E27FC236}">
                  <a16:creationId xmlns:a16="http://schemas.microsoft.com/office/drawing/2014/main" id="{CDFEADC2-152E-4FF7-845B-36BA62717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2899"/>
              <a:ext cx="297" cy="75"/>
            </a:xfrm>
            <a:custGeom>
              <a:avLst/>
              <a:gdLst>
                <a:gd name="T0" fmla="*/ 0 w 1781"/>
                <a:gd name="T1" fmla="*/ 0 h 453"/>
                <a:gd name="T2" fmla="*/ 0 w 1781"/>
                <a:gd name="T3" fmla="*/ 0 h 453"/>
                <a:gd name="T4" fmla="*/ 0 w 1781"/>
                <a:gd name="T5" fmla="*/ 0 h 453"/>
                <a:gd name="T6" fmla="*/ 0 60000 65536"/>
                <a:gd name="T7" fmla="*/ 0 60000 65536"/>
                <a:gd name="T8" fmla="*/ 0 60000 65536"/>
                <a:gd name="T9" fmla="*/ 0 w 1781"/>
                <a:gd name="T10" fmla="*/ 0 h 453"/>
                <a:gd name="T11" fmla="*/ 1781 w 1781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81" h="453">
                  <a:moveTo>
                    <a:pt x="0" y="453"/>
                  </a:moveTo>
                  <a:lnTo>
                    <a:pt x="1780" y="0"/>
                  </a:lnTo>
                  <a:lnTo>
                    <a:pt x="178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8" name="Freeform 52">
              <a:extLst>
                <a:ext uri="{FF2B5EF4-FFF2-40B4-BE49-F238E27FC236}">
                  <a16:creationId xmlns:a16="http://schemas.microsoft.com/office/drawing/2014/main" id="{2B3AFA59-D417-43B6-8DC9-F0159DF7E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6" y="2992"/>
              <a:ext cx="1201" cy="305"/>
            </a:xfrm>
            <a:custGeom>
              <a:avLst/>
              <a:gdLst>
                <a:gd name="T0" fmla="*/ 0 w 7205"/>
                <a:gd name="T1" fmla="*/ 0 h 1835"/>
                <a:gd name="T2" fmla="*/ 0 w 7205"/>
                <a:gd name="T3" fmla="*/ 0 h 1835"/>
                <a:gd name="T4" fmla="*/ 0 w 7205"/>
                <a:gd name="T5" fmla="*/ 0 h 1835"/>
                <a:gd name="T6" fmla="*/ 0 60000 65536"/>
                <a:gd name="T7" fmla="*/ 0 60000 65536"/>
                <a:gd name="T8" fmla="*/ 0 60000 65536"/>
                <a:gd name="T9" fmla="*/ 0 w 7205"/>
                <a:gd name="T10" fmla="*/ 0 h 1835"/>
                <a:gd name="T11" fmla="*/ 7205 w 7205"/>
                <a:gd name="T12" fmla="*/ 1835 h 18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5" h="1835">
                  <a:moveTo>
                    <a:pt x="0" y="1835"/>
                  </a:moveTo>
                  <a:lnTo>
                    <a:pt x="7204" y="0"/>
                  </a:lnTo>
                  <a:lnTo>
                    <a:pt x="720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Freeform 53">
              <a:extLst>
                <a:ext uri="{FF2B5EF4-FFF2-40B4-BE49-F238E27FC236}">
                  <a16:creationId xmlns:a16="http://schemas.microsoft.com/office/drawing/2014/main" id="{474E0260-C384-4E22-97FC-80E9272B8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2899"/>
              <a:ext cx="904" cy="690"/>
            </a:xfrm>
            <a:custGeom>
              <a:avLst/>
              <a:gdLst>
                <a:gd name="T0" fmla="*/ 0 w 5425"/>
                <a:gd name="T1" fmla="*/ 0 h 4143"/>
                <a:gd name="T2" fmla="*/ 0 w 5425"/>
                <a:gd name="T3" fmla="*/ 0 h 4143"/>
                <a:gd name="T4" fmla="*/ 0 w 5425"/>
                <a:gd name="T5" fmla="*/ 0 h 4143"/>
                <a:gd name="T6" fmla="*/ 0 60000 65536"/>
                <a:gd name="T7" fmla="*/ 0 60000 65536"/>
                <a:gd name="T8" fmla="*/ 0 60000 65536"/>
                <a:gd name="T9" fmla="*/ 0 w 5425"/>
                <a:gd name="T10" fmla="*/ 0 h 4143"/>
                <a:gd name="T11" fmla="*/ 5425 w 5425"/>
                <a:gd name="T12" fmla="*/ 4143 h 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25" h="4143">
                  <a:moveTo>
                    <a:pt x="0" y="0"/>
                  </a:moveTo>
                  <a:lnTo>
                    <a:pt x="5424" y="4143"/>
                  </a:lnTo>
                  <a:lnTo>
                    <a:pt x="5425" y="414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Freeform 54">
              <a:extLst>
                <a:ext uri="{FF2B5EF4-FFF2-40B4-BE49-F238E27FC236}">
                  <a16:creationId xmlns:a16="http://schemas.microsoft.com/office/drawing/2014/main" id="{7D2620B4-CBDA-4D6F-BBF6-144537A87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1031"/>
              <a:ext cx="8" cy="1"/>
            </a:xfrm>
            <a:custGeom>
              <a:avLst/>
              <a:gdLst>
                <a:gd name="T0" fmla="*/ 0 w 48"/>
                <a:gd name="T1" fmla="*/ 1 h 2"/>
                <a:gd name="T2" fmla="*/ 0 w 48"/>
                <a:gd name="T3" fmla="*/ 0 h 2"/>
                <a:gd name="T4" fmla="*/ 0 w 48"/>
                <a:gd name="T5" fmla="*/ 0 h 2"/>
                <a:gd name="T6" fmla="*/ 0 60000 65536"/>
                <a:gd name="T7" fmla="*/ 0 60000 65536"/>
                <a:gd name="T8" fmla="*/ 0 60000 65536"/>
                <a:gd name="T9" fmla="*/ 0 w 48"/>
                <a:gd name="T10" fmla="*/ 0 h 2"/>
                <a:gd name="T11" fmla="*/ 48 w 48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2">
                  <a:moveTo>
                    <a:pt x="0" y="2"/>
                  </a:moveTo>
                  <a:lnTo>
                    <a:pt x="47" y="0"/>
                  </a:lnTo>
                  <a:lnTo>
                    <a:pt x="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1" name="Freeform 55">
              <a:extLst>
                <a:ext uri="{FF2B5EF4-FFF2-40B4-BE49-F238E27FC236}">
                  <a16:creationId xmlns:a16="http://schemas.microsoft.com/office/drawing/2014/main" id="{C32A70AC-5F7C-46B2-9181-862BFA7F6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" y="1028"/>
              <a:ext cx="10" cy="4"/>
            </a:xfrm>
            <a:custGeom>
              <a:avLst/>
              <a:gdLst>
                <a:gd name="T0" fmla="*/ 0 w 58"/>
                <a:gd name="T1" fmla="*/ 0 h 24"/>
                <a:gd name="T2" fmla="*/ 0 w 58"/>
                <a:gd name="T3" fmla="*/ 0 h 24"/>
                <a:gd name="T4" fmla="*/ 0 w 58"/>
                <a:gd name="T5" fmla="*/ 0 h 24"/>
                <a:gd name="T6" fmla="*/ 0 60000 65536"/>
                <a:gd name="T7" fmla="*/ 0 60000 65536"/>
                <a:gd name="T8" fmla="*/ 0 60000 65536"/>
                <a:gd name="T9" fmla="*/ 0 w 58"/>
                <a:gd name="T10" fmla="*/ 0 h 24"/>
                <a:gd name="T11" fmla="*/ 58 w 58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24">
                  <a:moveTo>
                    <a:pt x="0" y="0"/>
                  </a:moveTo>
                  <a:lnTo>
                    <a:pt x="57" y="24"/>
                  </a:lnTo>
                  <a:lnTo>
                    <a:pt x="58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Freeform 56">
              <a:extLst>
                <a:ext uri="{FF2B5EF4-FFF2-40B4-BE49-F238E27FC236}">
                  <a16:creationId xmlns:a16="http://schemas.microsoft.com/office/drawing/2014/main" id="{C4DC9F79-0A06-4DA8-ADA3-86A7113C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1020"/>
              <a:ext cx="8" cy="8"/>
            </a:xfrm>
            <a:custGeom>
              <a:avLst/>
              <a:gdLst>
                <a:gd name="T0" fmla="*/ 0 w 46"/>
                <a:gd name="T1" fmla="*/ 0 h 47"/>
                <a:gd name="T2" fmla="*/ 0 w 46"/>
                <a:gd name="T3" fmla="*/ 0 h 47"/>
                <a:gd name="T4" fmla="*/ 0 w 46"/>
                <a:gd name="T5" fmla="*/ 0 h 47"/>
                <a:gd name="T6" fmla="*/ 0 60000 65536"/>
                <a:gd name="T7" fmla="*/ 0 60000 65536"/>
                <a:gd name="T8" fmla="*/ 0 60000 65536"/>
                <a:gd name="T9" fmla="*/ 0 w 46"/>
                <a:gd name="T10" fmla="*/ 0 h 47"/>
                <a:gd name="T11" fmla="*/ 46 w 46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47">
                  <a:moveTo>
                    <a:pt x="0" y="0"/>
                  </a:moveTo>
                  <a:lnTo>
                    <a:pt x="45" y="47"/>
                  </a:lnTo>
                  <a:lnTo>
                    <a:pt x="46" y="4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Freeform 57">
              <a:extLst>
                <a:ext uri="{FF2B5EF4-FFF2-40B4-BE49-F238E27FC236}">
                  <a16:creationId xmlns:a16="http://schemas.microsoft.com/office/drawing/2014/main" id="{7FEB90DA-BC0A-41E8-AFFF-65AD3A3E5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1009"/>
              <a:ext cx="6" cy="11"/>
            </a:xfrm>
            <a:custGeom>
              <a:avLst/>
              <a:gdLst>
                <a:gd name="T0" fmla="*/ 0 w 37"/>
                <a:gd name="T1" fmla="*/ 0 h 66"/>
                <a:gd name="T2" fmla="*/ 0 w 37"/>
                <a:gd name="T3" fmla="*/ 0 h 66"/>
                <a:gd name="T4" fmla="*/ 0 w 37"/>
                <a:gd name="T5" fmla="*/ 0 h 66"/>
                <a:gd name="T6" fmla="*/ 0 60000 65536"/>
                <a:gd name="T7" fmla="*/ 0 60000 65536"/>
                <a:gd name="T8" fmla="*/ 0 60000 65536"/>
                <a:gd name="T9" fmla="*/ 0 w 37"/>
                <a:gd name="T10" fmla="*/ 0 h 66"/>
                <a:gd name="T11" fmla="*/ 37 w 37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66">
                  <a:moveTo>
                    <a:pt x="0" y="0"/>
                  </a:moveTo>
                  <a:lnTo>
                    <a:pt x="36" y="66"/>
                  </a:lnTo>
                  <a:lnTo>
                    <a:pt x="37" y="6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4" name="Freeform 58">
              <a:extLst>
                <a:ext uri="{FF2B5EF4-FFF2-40B4-BE49-F238E27FC236}">
                  <a16:creationId xmlns:a16="http://schemas.microsoft.com/office/drawing/2014/main" id="{F6F47DEE-5715-4B73-9C89-593009931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" y="996"/>
              <a:ext cx="3" cy="13"/>
            </a:xfrm>
            <a:custGeom>
              <a:avLst/>
              <a:gdLst>
                <a:gd name="T0" fmla="*/ 0 w 20"/>
                <a:gd name="T1" fmla="*/ 0 h 76"/>
                <a:gd name="T2" fmla="*/ 0 w 20"/>
                <a:gd name="T3" fmla="*/ 0 h 76"/>
                <a:gd name="T4" fmla="*/ 0 w 20"/>
                <a:gd name="T5" fmla="*/ 0 h 76"/>
                <a:gd name="T6" fmla="*/ 0 60000 65536"/>
                <a:gd name="T7" fmla="*/ 0 60000 65536"/>
                <a:gd name="T8" fmla="*/ 0 60000 65536"/>
                <a:gd name="T9" fmla="*/ 0 w 20"/>
                <a:gd name="T10" fmla="*/ 0 h 76"/>
                <a:gd name="T11" fmla="*/ 20 w 20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6">
                  <a:moveTo>
                    <a:pt x="0" y="0"/>
                  </a:moveTo>
                  <a:lnTo>
                    <a:pt x="19" y="76"/>
                  </a:lnTo>
                  <a:lnTo>
                    <a:pt x="20" y="7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Freeform 59">
              <a:extLst>
                <a:ext uri="{FF2B5EF4-FFF2-40B4-BE49-F238E27FC236}">
                  <a16:creationId xmlns:a16="http://schemas.microsoft.com/office/drawing/2014/main" id="{EBA3CC5B-EEBC-47ED-80C8-8246AE568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" y="985"/>
              <a:ext cx="1" cy="11"/>
            </a:xfrm>
            <a:custGeom>
              <a:avLst/>
              <a:gdLst>
                <a:gd name="T0" fmla="*/ 1 w 2"/>
                <a:gd name="T1" fmla="*/ 0 h 68"/>
                <a:gd name="T2" fmla="*/ 0 w 2"/>
                <a:gd name="T3" fmla="*/ 0 h 68"/>
                <a:gd name="T4" fmla="*/ 1 w 2"/>
                <a:gd name="T5" fmla="*/ 0 h 68"/>
                <a:gd name="T6" fmla="*/ 0 60000 65536"/>
                <a:gd name="T7" fmla="*/ 0 60000 65536"/>
                <a:gd name="T8" fmla="*/ 0 60000 65536"/>
                <a:gd name="T9" fmla="*/ 0 w 2"/>
                <a:gd name="T10" fmla="*/ 0 h 68"/>
                <a:gd name="T11" fmla="*/ 2 w 2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68">
                  <a:moveTo>
                    <a:pt x="2" y="0"/>
                  </a:moveTo>
                  <a:lnTo>
                    <a:pt x="0" y="68"/>
                  </a:lnTo>
                  <a:lnTo>
                    <a:pt x="1" y="6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6" name="Freeform 60">
              <a:extLst>
                <a:ext uri="{FF2B5EF4-FFF2-40B4-BE49-F238E27FC236}">
                  <a16:creationId xmlns:a16="http://schemas.microsoft.com/office/drawing/2014/main" id="{FED004C5-BA52-48F4-9BD0-138E03A4B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" y="974"/>
              <a:ext cx="4" cy="11"/>
            </a:xfrm>
            <a:custGeom>
              <a:avLst/>
              <a:gdLst>
                <a:gd name="T0" fmla="*/ 0 w 22"/>
                <a:gd name="T1" fmla="*/ 0 h 62"/>
                <a:gd name="T2" fmla="*/ 0 w 22"/>
                <a:gd name="T3" fmla="*/ 0 h 62"/>
                <a:gd name="T4" fmla="*/ 0 w 22"/>
                <a:gd name="T5" fmla="*/ 0 h 62"/>
                <a:gd name="T6" fmla="*/ 0 60000 65536"/>
                <a:gd name="T7" fmla="*/ 0 60000 65536"/>
                <a:gd name="T8" fmla="*/ 0 60000 65536"/>
                <a:gd name="T9" fmla="*/ 0 w 22"/>
                <a:gd name="T10" fmla="*/ 0 h 62"/>
                <a:gd name="T11" fmla="*/ 22 w 22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62">
                  <a:moveTo>
                    <a:pt x="22" y="0"/>
                  </a:moveTo>
                  <a:lnTo>
                    <a:pt x="0" y="62"/>
                  </a:lnTo>
                  <a:lnTo>
                    <a:pt x="1" y="6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7" name="Freeform 61">
              <a:extLst>
                <a:ext uri="{FF2B5EF4-FFF2-40B4-BE49-F238E27FC236}">
                  <a16:creationId xmlns:a16="http://schemas.microsoft.com/office/drawing/2014/main" id="{397E2E04-A987-495C-B21B-62293623C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2" y="968"/>
              <a:ext cx="5" cy="6"/>
            </a:xfrm>
            <a:custGeom>
              <a:avLst/>
              <a:gdLst>
                <a:gd name="T0" fmla="*/ 0 w 34"/>
                <a:gd name="T1" fmla="*/ 0 h 36"/>
                <a:gd name="T2" fmla="*/ 0 w 34"/>
                <a:gd name="T3" fmla="*/ 0 h 36"/>
                <a:gd name="T4" fmla="*/ 0 w 34"/>
                <a:gd name="T5" fmla="*/ 0 h 36"/>
                <a:gd name="T6" fmla="*/ 0 60000 65536"/>
                <a:gd name="T7" fmla="*/ 0 60000 65536"/>
                <a:gd name="T8" fmla="*/ 0 60000 65536"/>
                <a:gd name="T9" fmla="*/ 0 w 34"/>
                <a:gd name="T10" fmla="*/ 0 h 36"/>
                <a:gd name="T11" fmla="*/ 34 w 34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6">
                  <a:moveTo>
                    <a:pt x="34" y="0"/>
                  </a:moveTo>
                  <a:lnTo>
                    <a:pt x="0" y="36"/>
                  </a:lnTo>
                  <a:lnTo>
                    <a:pt x="1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8" name="Freeform 62">
              <a:extLst>
                <a:ext uri="{FF2B5EF4-FFF2-40B4-BE49-F238E27FC236}">
                  <a16:creationId xmlns:a16="http://schemas.microsoft.com/office/drawing/2014/main" id="{F4F8C052-7009-487C-AA49-25C6E8A1B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1048"/>
              <a:ext cx="102" cy="64"/>
            </a:xfrm>
            <a:custGeom>
              <a:avLst/>
              <a:gdLst>
                <a:gd name="T0" fmla="*/ 0 w 610"/>
                <a:gd name="T1" fmla="*/ 0 h 383"/>
                <a:gd name="T2" fmla="*/ 0 w 610"/>
                <a:gd name="T3" fmla="*/ 0 h 383"/>
                <a:gd name="T4" fmla="*/ 0 w 610"/>
                <a:gd name="T5" fmla="*/ 0 h 383"/>
                <a:gd name="T6" fmla="*/ 0 60000 65536"/>
                <a:gd name="T7" fmla="*/ 0 60000 65536"/>
                <a:gd name="T8" fmla="*/ 0 60000 65536"/>
                <a:gd name="T9" fmla="*/ 0 w 610"/>
                <a:gd name="T10" fmla="*/ 0 h 383"/>
                <a:gd name="T11" fmla="*/ 610 w 610"/>
                <a:gd name="T12" fmla="*/ 383 h 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0" h="383">
                  <a:moveTo>
                    <a:pt x="0" y="383"/>
                  </a:moveTo>
                  <a:lnTo>
                    <a:pt x="609" y="0"/>
                  </a:lnTo>
                  <a:lnTo>
                    <a:pt x="61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9" name="Freeform 63">
              <a:extLst>
                <a:ext uri="{FF2B5EF4-FFF2-40B4-BE49-F238E27FC236}">
                  <a16:creationId xmlns:a16="http://schemas.microsoft.com/office/drawing/2014/main" id="{02D6F51B-42AD-41C7-92F4-7F217C780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" y="990"/>
              <a:ext cx="102" cy="65"/>
            </a:xfrm>
            <a:custGeom>
              <a:avLst/>
              <a:gdLst>
                <a:gd name="T0" fmla="*/ 0 w 610"/>
                <a:gd name="T1" fmla="*/ 0 h 384"/>
                <a:gd name="T2" fmla="*/ 0 w 610"/>
                <a:gd name="T3" fmla="*/ 0 h 384"/>
                <a:gd name="T4" fmla="*/ 0 w 610"/>
                <a:gd name="T5" fmla="*/ 0 h 384"/>
                <a:gd name="T6" fmla="*/ 0 60000 65536"/>
                <a:gd name="T7" fmla="*/ 0 60000 65536"/>
                <a:gd name="T8" fmla="*/ 0 60000 65536"/>
                <a:gd name="T9" fmla="*/ 0 w 610"/>
                <a:gd name="T10" fmla="*/ 0 h 384"/>
                <a:gd name="T11" fmla="*/ 610 w 61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0" h="384">
                  <a:moveTo>
                    <a:pt x="0" y="384"/>
                  </a:moveTo>
                  <a:lnTo>
                    <a:pt x="609" y="0"/>
                  </a:lnTo>
                  <a:lnTo>
                    <a:pt x="61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0" name="Freeform 64">
              <a:extLst>
                <a:ext uri="{FF2B5EF4-FFF2-40B4-BE49-F238E27FC236}">
                  <a16:creationId xmlns:a16="http://schemas.microsoft.com/office/drawing/2014/main" id="{595315D6-C6EC-4A25-952E-402CC8096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" y="846"/>
              <a:ext cx="572" cy="185"/>
            </a:xfrm>
            <a:custGeom>
              <a:avLst/>
              <a:gdLst>
                <a:gd name="T0" fmla="*/ 0 w 3434"/>
                <a:gd name="T1" fmla="*/ 0 h 1111"/>
                <a:gd name="T2" fmla="*/ 0 w 3434"/>
                <a:gd name="T3" fmla="*/ 0 h 1111"/>
                <a:gd name="T4" fmla="*/ 0 w 3434"/>
                <a:gd name="T5" fmla="*/ 0 h 1111"/>
                <a:gd name="T6" fmla="*/ 0 60000 65536"/>
                <a:gd name="T7" fmla="*/ 0 60000 65536"/>
                <a:gd name="T8" fmla="*/ 0 60000 65536"/>
                <a:gd name="T9" fmla="*/ 0 w 3434"/>
                <a:gd name="T10" fmla="*/ 0 h 1111"/>
                <a:gd name="T11" fmla="*/ 3434 w 3434"/>
                <a:gd name="T12" fmla="*/ 1111 h 11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34" h="1111">
                  <a:moveTo>
                    <a:pt x="0" y="1111"/>
                  </a:moveTo>
                  <a:lnTo>
                    <a:pt x="3433" y="0"/>
                  </a:lnTo>
                  <a:lnTo>
                    <a:pt x="3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1" name="Freeform 65">
              <a:extLst>
                <a:ext uri="{FF2B5EF4-FFF2-40B4-BE49-F238E27FC236}">
                  <a16:creationId xmlns:a16="http://schemas.microsoft.com/office/drawing/2014/main" id="{30711F9E-9EAF-402B-B69E-393B96C6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" y="784"/>
              <a:ext cx="565" cy="183"/>
            </a:xfrm>
            <a:custGeom>
              <a:avLst/>
              <a:gdLst>
                <a:gd name="T0" fmla="*/ 0 w 3391"/>
                <a:gd name="T1" fmla="*/ 0 h 1097"/>
                <a:gd name="T2" fmla="*/ 0 w 3391"/>
                <a:gd name="T3" fmla="*/ 0 h 1097"/>
                <a:gd name="T4" fmla="*/ 0 w 3391"/>
                <a:gd name="T5" fmla="*/ 0 h 1097"/>
                <a:gd name="T6" fmla="*/ 0 60000 65536"/>
                <a:gd name="T7" fmla="*/ 0 60000 65536"/>
                <a:gd name="T8" fmla="*/ 0 60000 65536"/>
                <a:gd name="T9" fmla="*/ 0 w 3391"/>
                <a:gd name="T10" fmla="*/ 0 h 1097"/>
                <a:gd name="T11" fmla="*/ 3391 w 3391"/>
                <a:gd name="T12" fmla="*/ 1097 h 10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1" h="1097">
                  <a:moveTo>
                    <a:pt x="0" y="1097"/>
                  </a:moveTo>
                  <a:lnTo>
                    <a:pt x="3390" y="0"/>
                  </a:lnTo>
                  <a:lnTo>
                    <a:pt x="339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2" name="Freeform 66">
              <a:extLst>
                <a:ext uri="{FF2B5EF4-FFF2-40B4-BE49-F238E27FC236}">
                  <a16:creationId xmlns:a16="http://schemas.microsoft.com/office/drawing/2014/main" id="{7586F36D-C83E-4DC5-9EB1-34C533CEE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" y="1048"/>
              <a:ext cx="1" cy="1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0 h 5"/>
                <a:gd name="T4" fmla="*/ 0 w 7"/>
                <a:gd name="T5" fmla="*/ 0 h 5"/>
                <a:gd name="T6" fmla="*/ 0 60000 65536"/>
                <a:gd name="T7" fmla="*/ 0 60000 65536"/>
                <a:gd name="T8" fmla="*/ 0 60000 65536"/>
                <a:gd name="T9" fmla="*/ 0 w 7"/>
                <a:gd name="T10" fmla="*/ 0 h 5"/>
                <a:gd name="T11" fmla="*/ 7 w 7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5">
                  <a:moveTo>
                    <a:pt x="7" y="0"/>
                  </a:moveTo>
                  <a:lnTo>
                    <a:pt x="0" y="5"/>
                  </a:lnTo>
                  <a:lnTo>
                    <a:pt x="1" y="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3" name="Freeform 67">
              <a:extLst>
                <a:ext uri="{FF2B5EF4-FFF2-40B4-BE49-F238E27FC236}">
                  <a16:creationId xmlns:a16="http://schemas.microsoft.com/office/drawing/2014/main" id="{D7986B7A-094F-423D-8746-2325241B3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1008"/>
              <a:ext cx="3" cy="7"/>
            </a:xfrm>
            <a:custGeom>
              <a:avLst/>
              <a:gdLst>
                <a:gd name="T0" fmla="*/ 0 w 21"/>
                <a:gd name="T1" fmla="*/ 0 h 42"/>
                <a:gd name="T2" fmla="*/ 0 w 21"/>
                <a:gd name="T3" fmla="*/ 0 h 42"/>
                <a:gd name="T4" fmla="*/ 0 w 21"/>
                <a:gd name="T5" fmla="*/ 0 h 42"/>
                <a:gd name="T6" fmla="*/ 0 60000 65536"/>
                <a:gd name="T7" fmla="*/ 0 60000 65536"/>
                <a:gd name="T8" fmla="*/ 0 60000 65536"/>
                <a:gd name="T9" fmla="*/ 0 w 21"/>
                <a:gd name="T10" fmla="*/ 0 h 42"/>
                <a:gd name="T11" fmla="*/ 21 w 21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42">
                  <a:moveTo>
                    <a:pt x="0" y="0"/>
                  </a:moveTo>
                  <a:lnTo>
                    <a:pt x="20" y="42"/>
                  </a:lnTo>
                  <a:lnTo>
                    <a:pt x="21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4" name="Freeform 68">
              <a:extLst>
                <a:ext uri="{FF2B5EF4-FFF2-40B4-BE49-F238E27FC236}">
                  <a16:creationId xmlns:a16="http://schemas.microsoft.com/office/drawing/2014/main" id="{C777FF54-DA05-4973-88DF-E4DC0DB39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031"/>
              <a:ext cx="38" cy="17"/>
            </a:xfrm>
            <a:custGeom>
              <a:avLst/>
              <a:gdLst>
                <a:gd name="T0" fmla="*/ 0 w 229"/>
                <a:gd name="T1" fmla="*/ 0 h 103"/>
                <a:gd name="T2" fmla="*/ 0 w 229"/>
                <a:gd name="T3" fmla="*/ 0 h 103"/>
                <a:gd name="T4" fmla="*/ 0 w 229"/>
                <a:gd name="T5" fmla="*/ 0 h 103"/>
                <a:gd name="T6" fmla="*/ 0 w 229"/>
                <a:gd name="T7" fmla="*/ 0 h 103"/>
                <a:gd name="T8" fmla="*/ 0 w 229"/>
                <a:gd name="T9" fmla="*/ 0 h 103"/>
                <a:gd name="T10" fmla="*/ 0 w 229"/>
                <a:gd name="T11" fmla="*/ 0 h 103"/>
                <a:gd name="T12" fmla="*/ 0 w 229"/>
                <a:gd name="T13" fmla="*/ 0 h 103"/>
                <a:gd name="T14" fmla="*/ 0 w 229"/>
                <a:gd name="T15" fmla="*/ 0 h 103"/>
                <a:gd name="T16" fmla="*/ 0 w 229"/>
                <a:gd name="T17" fmla="*/ 0 h 103"/>
                <a:gd name="T18" fmla="*/ 0 w 229"/>
                <a:gd name="T19" fmla="*/ 0 h 103"/>
                <a:gd name="T20" fmla="*/ 0 w 229"/>
                <a:gd name="T21" fmla="*/ 0 h 103"/>
                <a:gd name="T22" fmla="*/ 0 w 229"/>
                <a:gd name="T23" fmla="*/ 0 h 103"/>
                <a:gd name="T24" fmla="*/ 0 w 229"/>
                <a:gd name="T25" fmla="*/ 0 h 103"/>
                <a:gd name="T26" fmla="*/ 0 w 229"/>
                <a:gd name="T27" fmla="*/ 0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103"/>
                <a:gd name="T44" fmla="*/ 229 w 229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103">
                  <a:moveTo>
                    <a:pt x="229" y="0"/>
                  </a:moveTo>
                  <a:lnTo>
                    <a:pt x="218" y="3"/>
                  </a:lnTo>
                  <a:lnTo>
                    <a:pt x="204" y="8"/>
                  </a:lnTo>
                  <a:lnTo>
                    <a:pt x="186" y="15"/>
                  </a:lnTo>
                  <a:lnTo>
                    <a:pt x="167" y="22"/>
                  </a:lnTo>
                  <a:lnTo>
                    <a:pt x="146" y="30"/>
                  </a:lnTo>
                  <a:lnTo>
                    <a:pt x="126" y="39"/>
                  </a:lnTo>
                  <a:lnTo>
                    <a:pt x="103" y="48"/>
                  </a:lnTo>
                  <a:lnTo>
                    <a:pt x="83" y="59"/>
                  </a:lnTo>
                  <a:lnTo>
                    <a:pt x="62" y="69"/>
                  </a:lnTo>
                  <a:lnTo>
                    <a:pt x="42" y="78"/>
                  </a:lnTo>
                  <a:lnTo>
                    <a:pt x="26" y="88"/>
                  </a:lnTo>
                  <a:lnTo>
                    <a:pt x="0" y="103"/>
                  </a:lnTo>
                  <a:lnTo>
                    <a:pt x="1" y="10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Freeform 69">
              <a:extLst>
                <a:ext uri="{FF2B5EF4-FFF2-40B4-BE49-F238E27FC236}">
                  <a16:creationId xmlns:a16="http://schemas.microsoft.com/office/drawing/2014/main" id="{811A213C-80D5-40AE-A1C1-0AEB9F6D5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990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lnTo>
                    <a:pt x="1" y="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Freeform 70">
              <a:extLst>
                <a:ext uri="{FF2B5EF4-FFF2-40B4-BE49-F238E27FC236}">
                  <a16:creationId xmlns:a16="http://schemas.microsoft.com/office/drawing/2014/main" id="{758430B5-A85B-46F9-9354-FEF13F93B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967"/>
              <a:ext cx="51" cy="23"/>
            </a:xfrm>
            <a:custGeom>
              <a:avLst/>
              <a:gdLst>
                <a:gd name="T0" fmla="*/ 0 w 308"/>
                <a:gd name="T1" fmla="*/ 0 h 142"/>
                <a:gd name="T2" fmla="*/ 0 w 308"/>
                <a:gd name="T3" fmla="*/ 0 h 142"/>
                <a:gd name="T4" fmla="*/ 0 w 308"/>
                <a:gd name="T5" fmla="*/ 0 h 142"/>
                <a:gd name="T6" fmla="*/ 0 w 308"/>
                <a:gd name="T7" fmla="*/ 0 h 142"/>
                <a:gd name="T8" fmla="*/ 0 w 308"/>
                <a:gd name="T9" fmla="*/ 0 h 142"/>
                <a:gd name="T10" fmla="*/ 0 w 308"/>
                <a:gd name="T11" fmla="*/ 0 h 142"/>
                <a:gd name="T12" fmla="*/ 0 w 308"/>
                <a:gd name="T13" fmla="*/ 0 h 142"/>
                <a:gd name="T14" fmla="*/ 0 w 308"/>
                <a:gd name="T15" fmla="*/ 0 h 142"/>
                <a:gd name="T16" fmla="*/ 0 w 308"/>
                <a:gd name="T17" fmla="*/ 0 h 142"/>
                <a:gd name="T18" fmla="*/ 0 w 308"/>
                <a:gd name="T19" fmla="*/ 0 h 142"/>
                <a:gd name="T20" fmla="*/ 0 w 308"/>
                <a:gd name="T21" fmla="*/ 0 h 142"/>
                <a:gd name="T22" fmla="*/ 0 w 308"/>
                <a:gd name="T23" fmla="*/ 0 h 142"/>
                <a:gd name="T24" fmla="*/ 0 w 308"/>
                <a:gd name="T25" fmla="*/ 0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8"/>
                <a:gd name="T40" fmla="*/ 0 h 142"/>
                <a:gd name="T41" fmla="*/ 308 w 308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8" h="142">
                  <a:moveTo>
                    <a:pt x="308" y="0"/>
                  </a:moveTo>
                  <a:lnTo>
                    <a:pt x="282" y="9"/>
                  </a:lnTo>
                  <a:lnTo>
                    <a:pt x="255" y="18"/>
                  </a:lnTo>
                  <a:lnTo>
                    <a:pt x="229" y="28"/>
                  </a:lnTo>
                  <a:lnTo>
                    <a:pt x="201" y="40"/>
                  </a:lnTo>
                  <a:lnTo>
                    <a:pt x="173" y="52"/>
                  </a:lnTo>
                  <a:lnTo>
                    <a:pt x="145" y="64"/>
                  </a:lnTo>
                  <a:lnTo>
                    <a:pt x="118" y="78"/>
                  </a:lnTo>
                  <a:lnTo>
                    <a:pt x="91" y="91"/>
                  </a:lnTo>
                  <a:lnTo>
                    <a:pt x="65" y="105"/>
                  </a:lnTo>
                  <a:lnTo>
                    <a:pt x="40" y="118"/>
                  </a:lnTo>
                  <a:lnTo>
                    <a:pt x="0" y="142"/>
                  </a:lnTo>
                  <a:lnTo>
                    <a:pt x="1" y="14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7" name="Freeform 71">
              <a:extLst>
                <a:ext uri="{FF2B5EF4-FFF2-40B4-BE49-F238E27FC236}">
                  <a16:creationId xmlns:a16="http://schemas.microsoft.com/office/drawing/2014/main" id="{03C66705-B06E-48BE-8D68-D562FAA4D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742"/>
              <a:ext cx="3" cy="17"/>
            </a:xfrm>
            <a:custGeom>
              <a:avLst/>
              <a:gdLst>
                <a:gd name="T0" fmla="*/ 0 w 17"/>
                <a:gd name="T1" fmla="*/ 0 h 99"/>
                <a:gd name="T2" fmla="*/ 0 w 17"/>
                <a:gd name="T3" fmla="*/ 0 h 99"/>
                <a:gd name="T4" fmla="*/ 0 w 17"/>
                <a:gd name="T5" fmla="*/ 0 h 99"/>
                <a:gd name="T6" fmla="*/ 0 60000 65536"/>
                <a:gd name="T7" fmla="*/ 0 60000 65536"/>
                <a:gd name="T8" fmla="*/ 0 60000 65536"/>
                <a:gd name="T9" fmla="*/ 0 w 17"/>
                <a:gd name="T10" fmla="*/ 0 h 99"/>
                <a:gd name="T11" fmla="*/ 17 w 17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99">
                  <a:moveTo>
                    <a:pt x="17" y="9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Freeform 72">
              <a:extLst>
                <a:ext uri="{FF2B5EF4-FFF2-40B4-BE49-F238E27FC236}">
                  <a16:creationId xmlns:a16="http://schemas.microsoft.com/office/drawing/2014/main" id="{E7A16D60-E179-4A8A-BC32-ECBFFD8C3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" y="759"/>
              <a:ext cx="2" cy="14"/>
            </a:xfrm>
            <a:custGeom>
              <a:avLst/>
              <a:gdLst>
                <a:gd name="T0" fmla="*/ 0 w 11"/>
                <a:gd name="T1" fmla="*/ 0 h 84"/>
                <a:gd name="T2" fmla="*/ 0 w 11"/>
                <a:gd name="T3" fmla="*/ 0 h 84"/>
                <a:gd name="T4" fmla="*/ 0 w 11"/>
                <a:gd name="T5" fmla="*/ 0 h 84"/>
                <a:gd name="T6" fmla="*/ 0 60000 65536"/>
                <a:gd name="T7" fmla="*/ 0 60000 65536"/>
                <a:gd name="T8" fmla="*/ 0 60000 65536"/>
                <a:gd name="T9" fmla="*/ 0 w 11"/>
                <a:gd name="T10" fmla="*/ 0 h 84"/>
                <a:gd name="T11" fmla="*/ 11 w 11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84">
                  <a:moveTo>
                    <a:pt x="0" y="84"/>
                  </a:moveTo>
                  <a:lnTo>
                    <a:pt x="1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9" name="Freeform 73">
              <a:extLst>
                <a:ext uri="{FF2B5EF4-FFF2-40B4-BE49-F238E27FC236}">
                  <a16:creationId xmlns:a16="http://schemas.microsoft.com/office/drawing/2014/main" id="{E349EF57-1B3B-4AF6-916E-111D45523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773"/>
              <a:ext cx="6" cy="13"/>
            </a:xfrm>
            <a:custGeom>
              <a:avLst/>
              <a:gdLst>
                <a:gd name="T0" fmla="*/ 0 w 36"/>
                <a:gd name="T1" fmla="*/ 0 h 76"/>
                <a:gd name="T2" fmla="*/ 0 w 36"/>
                <a:gd name="T3" fmla="*/ 0 h 76"/>
                <a:gd name="T4" fmla="*/ 0 w 36"/>
                <a:gd name="T5" fmla="*/ 0 h 76"/>
                <a:gd name="T6" fmla="*/ 0 60000 65536"/>
                <a:gd name="T7" fmla="*/ 0 60000 65536"/>
                <a:gd name="T8" fmla="*/ 0 60000 65536"/>
                <a:gd name="T9" fmla="*/ 0 w 36"/>
                <a:gd name="T10" fmla="*/ 0 h 76"/>
                <a:gd name="T11" fmla="*/ 36 w 36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76">
                  <a:moveTo>
                    <a:pt x="0" y="76"/>
                  </a:moveTo>
                  <a:lnTo>
                    <a:pt x="35" y="0"/>
                  </a:lnTo>
                  <a:lnTo>
                    <a:pt x="3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Freeform 74">
              <a:extLst>
                <a:ext uri="{FF2B5EF4-FFF2-40B4-BE49-F238E27FC236}">
                  <a16:creationId xmlns:a16="http://schemas.microsoft.com/office/drawing/2014/main" id="{0E6CD765-BC75-48B8-A94A-43247E8A8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786"/>
              <a:ext cx="9" cy="8"/>
            </a:xfrm>
            <a:custGeom>
              <a:avLst/>
              <a:gdLst>
                <a:gd name="T0" fmla="*/ 0 w 53"/>
                <a:gd name="T1" fmla="*/ 0 h 50"/>
                <a:gd name="T2" fmla="*/ 0 w 53"/>
                <a:gd name="T3" fmla="*/ 0 h 50"/>
                <a:gd name="T4" fmla="*/ 0 w 53"/>
                <a:gd name="T5" fmla="*/ 0 h 50"/>
                <a:gd name="T6" fmla="*/ 0 60000 65536"/>
                <a:gd name="T7" fmla="*/ 0 60000 65536"/>
                <a:gd name="T8" fmla="*/ 0 60000 65536"/>
                <a:gd name="T9" fmla="*/ 0 w 53"/>
                <a:gd name="T10" fmla="*/ 0 h 50"/>
                <a:gd name="T11" fmla="*/ 53 w 53"/>
                <a:gd name="T12" fmla="*/ 50 h 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" h="50">
                  <a:moveTo>
                    <a:pt x="0" y="50"/>
                  </a:moveTo>
                  <a:lnTo>
                    <a:pt x="52" y="0"/>
                  </a:lnTo>
                  <a:lnTo>
                    <a:pt x="5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Freeform 75">
              <a:extLst>
                <a:ext uri="{FF2B5EF4-FFF2-40B4-BE49-F238E27FC236}">
                  <a16:creationId xmlns:a16="http://schemas.microsoft.com/office/drawing/2014/main" id="{C1003EF1-437F-4441-8ADE-76B8E0CF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" y="743"/>
              <a:ext cx="15" cy="1"/>
            </a:xfrm>
            <a:custGeom>
              <a:avLst/>
              <a:gdLst>
                <a:gd name="T0" fmla="*/ 0 w 92"/>
                <a:gd name="T1" fmla="*/ 0 h 8"/>
                <a:gd name="T2" fmla="*/ 0 w 92"/>
                <a:gd name="T3" fmla="*/ 0 h 8"/>
                <a:gd name="T4" fmla="*/ 0 w 92"/>
                <a:gd name="T5" fmla="*/ 0 h 8"/>
                <a:gd name="T6" fmla="*/ 0 60000 65536"/>
                <a:gd name="T7" fmla="*/ 0 60000 65536"/>
                <a:gd name="T8" fmla="*/ 0 60000 65536"/>
                <a:gd name="T9" fmla="*/ 0 w 92"/>
                <a:gd name="T10" fmla="*/ 0 h 8"/>
                <a:gd name="T11" fmla="*/ 92 w 9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" h="8">
                  <a:moveTo>
                    <a:pt x="92" y="0"/>
                  </a:moveTo>
                  <a:lnTo>
                    <a:pt x="0" y="8"/>
                  </a:lnTo>
                  <a:lnTo>
                    <a:pt x="1" y="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Freeform 76">
              <a:extLst>
                <a:ext uri="{FF2B5EF4-FFF2-40B4-BE49-F238E27FC236}">
                  <a16:creationId xmlns:a16="http://schemas.microsoft.com/office/drawing/2014/main" id="{3ACD7548-93ED-4B3F-B9C2-69AF3727D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" y="743"/>
              <a:ext cx="18" cy="6"/>
            </a:xfrm>
            <a:custGeom>
              <a:avLst/>
              <a:gdLst>
                <a:gd name="T0" fmla="*/ 0 w 107"/>
                <a:gd name="T1" fmla="*/ 0 h 36"/>
                <a:gd name="T2" fmla="*/ 0 w 107"/>
                <a:gd name="T3" fmla="*/ 0 h 36"/>
                <a:gd name="T4" fmla="*/ 0 w 107"/>
                <a:gd name="T5" fmla="*/ 0 h 36"/>
                <a:gd name="T6" fmla="*/ 0 60000 65536"/>
                <a:gd name="T7" fmla="*/ 0 60000 65536"/>
                <a:gd name="T8" fmla="*/ 0 60000 65536"/>
                <a:gd name="T9" fmla="*/ 0 w 107"/>
                <a:gd name="T10" fmla="*/ 0 h 36"/>
                <a:gd name="T11" fmla="*/ 107 w 107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36">
                  <a:moveTo>
                    <a:pt x="107" y="3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Freeform 77">
              <a:extLst>
                <a:ext uri="{FF2B5EF4-FFF2-40B4-BE49-F238E27FC236}">
                  <a16:creationId xmlns:a16="http://schemas.microsoft.com/office/drawing/2014/main" id="{A0F61945-8E5B-4B27-B7C4-C85D7E8D5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749"/>
              <a:ext cx="15" cy="11"/>
            </a:xfrm>
            <a:custGeom>
              <a:avLst/>
              <a:gdLst>
                <a:gd name="T0" fmla="*/ 0 w 92"/>
                <a:gd name="T1" fmla="*/ 0 h 70"/>
                <a:gd name="T2" fmla="*/ 0 w 92"/>
                <a:gd name="T3" fmla="*/ 0 h 70"/>
                <a:gd name="T4" fmla="*/ 0 w 92"/>
                <a:gd name="T5" fmla="*/ 0 h 70"/>
                <a:gd name="T6" fmla="*/ 0 60000 65536"/>
                <a:gd name="T7" fmla="*/ 0 60000 65536"/>
                <a:gd name="T8" fmla="*/ 0 60000 65536"/>
                <a:gd name="T9" fmla="*/ 0 w 92"/>
                <a:gd name="T10" fmla="*/ 0 h 70"/>
                <a:gd name="T11" fmla="*/ 92 w 92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" h="70">
                  <a:moveTo>
                    <a:pt x="92" y="7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Freeform 78">
              <a:extLst>
                <a:ext uri="{FF2B5EF4-FFF2-40B4-BE49-F238E27FC236}">
                  <a16:creationId xmlns:a16="http://schemas.microsoft.com/office/drawing/2014/main" id="{506AB6CE-A877-44B2-9FC5-A854F8D56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760"/>
              <a:ext cx="13" cy="18"/>
            </a:xfrm>
            <a:custGeom>
              <a:avLst/>
              <a:gdLst>
                <a:gd name="T0" fmla="*/ 0 w 75"/>
                <a:gd name="T1" fmla="*/ 0 h 103"/>
                <a:gd name="T2" fmla="*/ 0 w 75"/>
                <a:gd name="T3" fmla="*/ 0 h 103"/>
                <a:gd name="T4" fmla="*/ 0 w 75"/>
                <a:gd name="T5" fmla="*/ 0 h 103"/>
                <a:gd name="T6" fmla="*/ 0 60000 65536"/>
                <a:gd name="T7" fmla="*/ 0 60000 65536"/>
                <a:gd name="T8" fmla="*/ 0 60000 65536"/>
                <a:gd name="T9" fmla="*/ 0 w 75"/>
                <a:gd name="T10" fmla="*/ 0 h 103"/>
                <a:gd name="T11" fmla="*/ 75 w 75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" h="103">
                  <a:moveTo>
                    <a:pt x="75" y="10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Freeform 79">
              <a:extLst>
                <a:ext uri="{FF2B5EF4-FFF2-40B4-BE49-F238E27FC236}">
                  <a16:creationId xmlns:a16="http://schemas.microsoft.com/office/drawing/2014/main" id="{3FFEC168-A042-4B29-A053-0A213A62C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" y="778"/>
              <a:ext cx="7" cy="19"/>
            </a:xfrm>
            <a:custGeom>
              <a:avLst/>
              <a:gdLst>
                <a:gd name="T0" fmla="*/ 0 w 44"/>
                <a:gd name="T1" fmla="*/ 0 h 119"/>
                <a:gd name="T2" fmla="*/ 0 w 44"/>
                <a:gd name="T3" fmla="*/ 0 h 119"/>
                <a:gd name="T4" fmla="*/ 0 w 44"/>
                <a:gd name="T5" fmla="*/ 0 h 119"/>
                <a:gd name="T6" fmla="*/ 0 60000 65536"/>
                <a:gd name="T7" fmla="*/ 0 60000 65536"/>
                <a:gd name="T8" fmla="*/ 0 60000 65536"/>
                <a:gd name="T9" fmla="*/ 0 w 44"/>
                <a:gd name="T10" fmla="*/ 0 h 119"/>
                <a:gd name="T11" fmla="*/ 44 w 44"/>
                <a:gd name="T12" fmla="*/ 119 h 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119">
                  <a:moveTo>
                    <a:pt x="44" y="11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6" name="Freeform 80">
              <a:extLst>
                <a:ext uri="{FF2B5EF4-FFF2-40B4-BE49-F238E27FC236}">
                  <a16:creationId xmlns:a16="http://schemas.microsoft.com/office/drawing/2014/main" id="{4B73C13C-30CD-42AD-BD1E-611A71B17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797"/>
              <a:ext cx="1" cy="19"/>
            </a:xfrm>
            <a:custGeom>
              <a:avLst/>
              <a:gdLst>
                <a:gd name="T0" fmla="*/ 0 w 5"/>
                <a:gd name="T1" fmla="*/ 0 h 109"/>
                <a:gd name="T2" fmla="*/ 0 w 5"/>
                <a:gd name="T3" fmla="*/ 0 h 109"/>
                <a:gd name="T4" fmla="*/ 0 w 5"/>
                <a:gd name="T5" fmla="*/ 0 h 109"/>
                <a:gd name="T6" fmla="*/ 0 60000 65536"/>
                <a:gd name="T7" fmla="*/ 0 60000 65536"/>
                <a:gd name="T8" fmla="*/ 0 60000 65536"/>
                <a:gd name="T9" fmla="*/ 0 w 5"/>
                <a:gd name="T10" fmla="*/ 0 h 109"/>
                <a:gd name="T11" fmla="*/ 5 w 5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09">
                  <a:moveTo>
                    <a:pt x="5" y="10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7" name="Freeform 81">
              <a:extLst>
                <a:ext uri="{FF2B5EF4-FFF2-40B4-BE49-F238E27FC236}">
                  <a16:creationId xmlns:a16="http://schemas.microsoft.com/office/drawing/2014/main" id="{940A5C7D-1249-4D8E-B383-5B5AEA6B4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" y="816"/>
              <a:ext cx="6" cy="16"/>
            </a:xfrm>
            <a:custGeom>
              <a:avLst/>
              <a:gdLst>
                <a:gd name="T0" fmla="*/ 0 w 34"/>
                <a:gd name="T1" fmla="*/ 0 h 101"/>
                <a:gd name="T2" fmla="*/ 0 w 34"/>
                <a:gd name="T3" fmla="*/ 0 h 101"/>
                <a:gd name="T4" fmla="*/ 0 w 34"/>
                <a:gd name="T5" fmla="*/ 0 h 101"/>
                <a:gd name="T6" fmla="*/ 0 60000 65536"/>
                <a:gd name="T7" fmla="*/ 0 60000 65536"/>
                <a:gd name="T8" fmla="*/ 0 60000 65536"/>
                <a:gd name="T9" fmla="*/ 0 w 34"/>
                <a:gd name="T10" fmla="*/ 0 h 101"/>
                <a:gd name="T11" fmla="*/ 34 w 34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01">
                  <a:moveTo>
                    <a:pt x="0" y="101"/>
                  </a:moveTo>
                  <a:lnTo>
                    <a:pt x="33" y="0"/>
                  </a:lnTo>
                  <a:lnTo>
                    <a:pt x="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8" name="Freeform 82">
              <a:extLst>
                <a:ext uri="{FF2B5EF4-FFF2-40B4-BE49-F238E27FC236}">
                  <a16:creationId xmlns:a16="http://schemas.microsoft.com/office/drawing/2014/main" id="{AC8C45EA-A1A4-4E56-BD37-82527CBC6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832"/>
              <a:ext cx="10" cy="11"/>
            </a:xfrm>
            <a:custGeom>
              <a:avLst/>
              <a:gdLst>
                <a:gd name="T0" fmla="*/ 0 w 63"/>
                <a:gd name="T1" fmla="*/ 0 h 63"/>
                <a:gd name="T2" fmla="*/ 0 w 63"/>
                <a:gd name="T3" fmla="*/ 0 h 63"/>
                <a:gd name="T4" fmla="*/ 0 w 63"/>
                <a:gd name="T5" fmla="*/ 0 h 63"/>
                <a:gd name="T6" fmla="*/ 0 60000 65536"/>
                <a:gd name="T7" fmla="*/ 0 60000 65536"/>
                <a:gd name="T8" fmla="*/ 0 60000 65536"/>
                <a:gd name="T9" fmla="*/ 0 w 63"/>
                <a:gd name="T10" fmla="*/ 0 h 63"/>
                <a:gd name="T11" fmla="*/ 63 w 63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" h="63">
                  <a:moveTo>
                    <a:pt x="0" y="63"/>
                  </a:moveTo>
                  <a:lnTo>
                    <a:pt x="62" y="0"/>
                  </a:lnTo>
                  <a:lnTo>
                    <a:pt x="6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9" name="Freeform 83">
              <a:extLst>
                <a:ext uri="{FF2B5EF4-FFF2-40B4-BE49-F238E27FC236}">
                  <a16:creationId xmlns:a16="http://schemas.microsoft.com/office/drawing/2014/main" id="{5EC31506-0CA3-4600-A2BD-206161A28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" y="746"/>
              <a:ext cx="44" cy="20"/>
            </a:xfrm>
            <a:custGeom>
              <a:avLst/>
              <a:gdLst>
                <a:gd name="T0" fmla="*/ 0 w 263"/>
                <a:gd name="T1" fmla="*/ 0 h 119"/>
                <a:gd name="T2" fmla="*/ 0 w 263"/>
                <a:gd name="T3" fmla="*/ 0 h 119"/>
                <a:gd name="T4" fmla="*/ 0 w 263"/>
                <a:gd name="T5" fmla="*/ 0 h 119"/>
                <a:gd name="T6" fmla="*/ 0 w 263"/>
                <a:gd name="T7" fmla="*/ 0 h 119"/>
                <a:gd name="T8" fmla="*/ 0 w 263"/>
                <a:gd name="T9" fmla="*/ 0 h 119"/>
                <a:gd name="T10" fmla="*/ 0 w 263"/>
                <a:gd name="T11" fmla="*/ 0 h 119"/>
                <a:gd name="T12" fmla="*/ 0 w 263"/>
                <a:gd name="T13" fmla="*/ 0 h 119"/>
                <a:gd name="T14" fmla="*/ 0 w 263"/>
                <a:gd name="T15" fmla="*/ 0 h 119"/>
                <a:gd name="T16" fmla="*/ 0 w 263"/>
                <a:gd name="T17" fmla="*/ 0 h 119"/>
                <a:gd name="T18" fmla="*/ 0 w 263"/>
                <a:gd name="T19" fmla="*/ 0 h 119"/>
                <a:gd name="T20" fmla="*/ 0 w 263"/>
                <a:gd name="T21" fmla="*/ 0 h 119"/>
                <a:gd name="T22" fmla="*/ 0 w 263"/>
                <a:gd name="T23" fmla="*/ 0 h 119"/>
                <a:gd name="T24" fmla="*/ 0 w 263"/>
                <a:gd name="T25" fmla="*/ 0 h 119"/>
                <a:gd name="T26" fmla="*/ 0 w 263"/>
                <a:gd name="T27" fmla="*/ 0 h 119"/>
                <a:gd name="T28" fmla="*/ 0 w 263"/>
                <a:gd name="T29" fmla="*/ 0 h 119"/>
                <a:gd name="T30" fmla="*/ 0 w 263"/>
                <a:gd name="T31" fmla="*/ 0 h 119"/>
                <a:gd name="T32" fmla="*/ 0 w 263"/>
                <a:gd name="T33" fmla="*/ 0 h 119"/>
                <a:gd name="T34" fmla="*/ 0 w 263"/>
                <a:gd name="T35" fmla="*/ 0 h 119"/>
                <a:gd name="T36" fmla="*/ 0 w 263"/>
                <a:gd name="T37" fmla="*/ 0 h 119"/>
                <a:gd name="T38" fmla="*/ 0 w 263"/>
                <a:gd name="T39" fmla="*/ 0 h 119"/>
                <a:gd name="T40" fmla="*/ 0 w 263"/>
                <a:gd name="T41" fmla="*/ 0 h 119"/>
                <a:gd name="T42" fmla="*/ 0 w 263"/>
                <a:gd name="T43" fmla="*/ 0 h 119"/>
                <a:gd name="T44" fmla="*/ 0 w 263"/>
                <a:gd name="T45" fmla="*/ 0 h 119"/>
                <a:gd name="T46" fmla="*/ 0 w 263"/>
                <a:gd name="T47" fmla="*/ 0 h 119"/>
                <a:gd name="T48" fmla="*/ 0 w 263"/>
                <a:gd name="T49" fmla="*/ 0 h 119"/>
                <a:gd name="T50" fmla="*/ 0 w 263"/>
                <a:gd name="T51" fmla="*/ 0 h 119"/>
                <a:gd name="T52" fmla="*/ 0 w 263"/>
                <a:gd name="T53" fmla="*/ 0 h 119"/>
                <a:gd name="T54" fmla="*/ 0 w 263"/>
                <a:gd name="T55" fmla="*/ 0 h 119"/>
                <a:gd name="T56" fmla="*/ 0 w 263"/>
                <a:gd name="T57" fmla="*/ 0 h 119"/>
                <a:gd name="T58" fmla="*/ 0 w 263"/>
                <a:gd name="T59" fmla="*/ 0 h 119"/>
                <a:gd name="T60" fmla="*/ 0 w 263"/>
                <a:gd name="T61" fmla="*/ 0 h 119"/>
                <a:gd name="T62" fmla="*/ 0 w 263"/>
                <a:gd name="T63" fmla="*/ 0 h 119"/>
                <a:gd name="T64" fmla="*/ 0 w 263"/>
                <a:gd name="T65" fmla="*/ 0 h 119"/>
                <a:gd name="T66" fmla="*/ 0 w 263"/>
                <a:gd name="T67" fmla="*/ 0 h 119"/>
                <a:gd name="T68" fmla="*/ 0 w 263"/>
                <a:gd name="T69" fmla="*/ 0 h 119"/>
                <a:gd name="T70" fmla="*/ 0 w 263"/>
                <a:gd name="T71" fmla="*/ 0 h 119"/>
                <a:gd name="T72" fmla="*/ 0 w 263"/>
                <a:gd name="T73" fmla="*/ 0 h 119"/>
                <a:gd name="T74" fmla="*/ 0 w 263"/>
                <a:gd name="T75" fmla="*/ 0 h 119"/>
                <a:gd name="T76" fmla="*/ 0 w 263"/>
                <a:gd name="T77" fmla="*/ 0 h 119"/>
                <a:gd name="T78" fmla="*/ 0 w 263"/>
                <a:gd name="T79" fmla="*/ 0 h 119"/>
                <a:gd name="T80" fmla="*/ 0 w 263"/>
                <a:gd name="T81" fmla="*/ 0 h 119"/>
                <a:gd name="T82" fmla="*/ 0 w 263"/>
                <a:gd name="T83" fmla="*/ 0 h 119"/>
                <a:gd name="T84" fmla="*/ 0 w 263"/>
                <a:gd name="T85" fmla="*/ 0 h 119"/>
                <a:gd name="T86" fmla="*/ 0 w 263"/>
                <a:gd name="T87" fmla="*/ 0 h 119"/>
                <a:gd name="T88" fmla="*/ 0 w 263"/>
                <a:gd name="T89" fmla="*/ 0 h 119"/>
                <a:gd name="T90" fmla="*/ 0 w 263"/>
                <a:gd name="T91" fmla="*/ 0 h 119"/>
                <a:gd name="T92" fmla="*/ 0 w 263"/>
                <a:gd name="T93" fmla="*/ 0 h 119"/>
                <a:gd name="T94" fmla="*/ 0 w 263"/>
                <a:gd name="T95" fmla="*/ 0 h 11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63"/>
                <a:gd name="T145" fmla="*/ 0 h 119"/>
                <a:gd name="T146" fmla="*/ 263 w 263"/>
                <a:gd name="T147" fmla="*/ 119 h 11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63" h="119">
                  <a:moveTo>
                    <a:pt x="263" y="75"/>
                  </a:moveTo>
                  <a:lnTo>
                    <a:pt x="260" y="81"/>
                  </a:lnTo>
                  <a:lnTo>
                    <a:pt x="256" y="86"/>
                  </a:lnTo>
                  <a:lnTo>
                    <a:pt x="252" y="90"/>
                  </a:lnTo>
                  <a:lnTo>
                    <a:pt x="248" y="95"/>
                  </a:lnTo>
                  <a:lnTo>
                    <a:pt x="244" y="99"/>
                  </a:lnTo>
                  <a:lnTo>
                    <a:pt x="240" y="102"/>
                  </a:lnTo>
                  <a:lnTo>
                    <a:pt x="235" y="105"/>
                  </a:lnTo>
                  <a:lnTo>
                    <a:pt x="230" y="108"/>
                  </a:lnTo>
                  <a:lnTo>
                    <a:pt x="225" y="111"/>
                  </a:lnTo>
                  <a:lnTo>
                    <a:pt x="221" y="114"/>
                  </a:lnTo>
                  <a:lnTo>
                    <a:pt x="216" y="115"/>
                  </a:lnTo>
                  <a:lnTo>
                    <a:pt x="211" y="117"/>
                  </a:lnTo>
                  <a:lnTo>
                    <a:pt x="206" y="118"/>
                  </a:lnTo>
                  <a:lnTo>
                    <a:pt x="201" y="118"/>
                  </a:lnTo>
                  <a:lnTo>
                    <a:pt x="194" y="119"/>
                  </a:lnTo>
                  <a:lnTo>
                    <a:pt x="189" y="119"/>
                  </a:lnTo>
                  <a:lnTo>
                    <a:pt x="184" y="118"/>
                  </a:lnTo>
                  <a:lnTo>
                    <a:pt x="178" y="118"/>
                  </a:lnTo>
                  <a:lnTo>
                    <a:pt x="173" y="116"/>
                  </a:lnTo>
                  <a:lnTo>
                    <a:pt x="167" y="115"/>
                  </a:lnTo>
                  <a:lnTo>
                    <a:pt x="161" y="112"/>
                  </a:lnTo>
                  <a:lnTo>
                    <a:pt x="154" y="110"/>
                  </a:lnTo>
                  <a:lnTo>
                    <a:pt x="149" y="108"/>
                  </a:lnTo>
                  <a:lnTo>
                    <a:pt x="143" y="106"/>
                  </a:lnTo>
                  <a:lnTo>
                    <a:pt x="137" y="103"/>
                  </a:lnTo>
                  <a:lnTo>
                    <a:pt x="131" y="100"/>
                  </a:lnTo>
                  <a:lnTo>
                    <a:pt x="125" y="97"/>
                  </a:lnTo>
                  <a:lnTo>
                    <a:pt x="118" y="93"/>
                  </a:lnTo>
                  <a:lnTo>
                    <a:pt x="112" y="90"/>
                  </a:lnTo>
                  <a:lnTo>
                    <a:pt x="105" y="86"/>
                  </a:lnTo>
                  <a:lnTo>
                    <a:pt x="99" y="82"/>
                  </a:lnTo>
                  <a:lnTo>
                    <a:pt x="93" y="78"/>
                  </a:lnTo>
                  <a:lnTo>
                    <a:pt x="86" y="72"/>
                  </a:lnTo>
                  <a:lnTo>
                    <a:pt x="80" y="68"/>
                  </a:lnTo>
                  <a:lnTo>
                    <a:pt x="73" y="63"/>
                  </a:lnTo>
                  <a:lnTo>
                    <a:pt x="67" y="58"/>
                  </a:lnTo>
                  <a:lnTo>
                    <a:pt x="61" y="54"/>
                  </a:lnTo>
                  <a:lnTo>
                    <a:pt x="55" y="49"/>
                  </a:lnTo>
                  <a:lnTo>
                    <a:pt x="48" y="44"/>
                  </a:lnTo>
                  <a:lnTo>
                    <a:pt x="42" y="38"/>
                  </a:lnTo>
                  <a:lnTo>
                    <a:pt x="36" y="32"/>
                  </a:lnTo>
                  <a:lnTo>
                    <a:pt x="30" y="27"/>
                  </a:lnTo>
                  <a:lnTo>
                    <a:pt x="24" y="22"/>
                  </a:lnTo>
                  <a:lnTo>
                    <a:pt x="18" y="17"/>
                  </a:lnTo>
                  <a:lnTo>
                    <a:pt x="11" y="12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0" name="Freeform 84">
              <a:extLst>
                <a:ext uri="{FF2B5EF4-FFF2-40B4-BE49-F238E27FC236}">
                  <a16:creationId xmlns:a16="http://schemas.microsoft.com/office/drawing/2014/main" id="{07EFFFF5-57B6-49C9-A3FC-E07A045E3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723"/>
              <a:ext cx="14" cy="23"/>
            </a:xfrm>
            <a:custGeom>
              <a:avLst/>
              <a:gdLst>
                <a:gd name="T0" fmla="*/ 0 w 87"/>
                <a:gd name="T1" fmla="*/ 0 h 141"/>
                <a:gd name="T2" fmla="*/ 0 w 87"/>
                <a:gd name="T3" fmla="*/ 0 h 141"/>
                <a:gd name="T4" fmla="*/ 0 w 87"/>
                <a:gd name="T5" fmla="*/ 0 h 141"/>
                <a:gd name="T6" fmla="*/ 0 w 87"/>
                <a:gd name="T7" fmla="*/ 0 h 141"/>
                <a:gd name="T8" fmla="*/ 0 w 87"/>
                <a:gd name="T9" fmla="*/ 0 h 141"/>
                <a:gd name="T10" fmla="*/ 0 w 87"/>
                <a:gd name="T11" fmla="*/ 0 h 141"/>
                <a:gd name="T12" fmla="*/ 0 w 87"/>
                <a:gd name="T13" fmla="*/ 0 h 141"/>
                <a:gd name="T14" fmla="*/ 0 w 87"/>
                <a:gd name="T15" fmla="*/ 0 h 141"/>
                <a:gd name="T16" fmla="*/ 0 w 87"/>
                <a:gd name="T17" fmla="*/ 0 h 141"/>
                <a:gd name="T18" fmla="*/ 0 w 87"/>
                <a:gd name="T19" fmla="*/ 0 h 141"/>
                <a:gd name="T20" fmla="*/ 0 w 87"/>
                <a:gd name="T21" fmla="*/ 0 h 141"/>
                <a:gd name="T22" fmla="*/ 0 w 87"/>
                <a:gd name="T23" fmla="*/ 0 h 141"/>
                <a:gd name="T24" fmla="*/ 0 w 87"/>
                <a:gd name="T25" fmla="*/ 0 h 141"/>
                <a:gd name="T26" fmla="*/ 0 w 87"/>
                <a:gd name="T27" fmla="*/ 0 h 141"/>
                <a:gd name="T28" fmla="*/ 0 w 87"/>
                <a:gd name="T29" fmla="*/ 0 h 141"/>
                <a:gd name="T30" fmla="*/ 0 w 87"/>
                <a:gd name="T31" fmla="*/ 0 h 141"/>
                <a:gd name="T32" fmla="*/ 0 w 87"/>
                <a:gd name="T33" fmla="*/ 0 h 141"/>
                <a:gd name="T34" fmla="*/ 0 w 87"/>
                <a:gd name="T35" fmla="*/ 0 h 141"/>
                <a:gd name="T36" fmla="*/ 0 w 87"/>
                <a:gd name="T37" fmla="*/ 0 h 141"/>
                <a:gd name="T38" fmla="*/ 0 w 87"/>
                <a:gd name="T39" fmla="*/ 0 h 141"/>
                <a:gd name="T40" fmla="*/ 0 w 87"/>
                <a:gd name="T41" fmla="*/ 0 h 141"/>
                <a:gd name="T42" fmla="*/ 0 w 87"/>
                <a:gd name="T43" fmla="*/ 0 h 141"/>
                <a:gd name="T44" fmla="*/ 0 w 87"/>
                <a:gd name="T45" fmla="*/ 0 h 141"/>
                <a:gd name="T46" fmla="*/ 0 w 87"/>
                <a:gd name="T47" fmla="*/ 0 h 141"/>
                <a:gd name="T48" fmla="*/ 0 w 87"/>
                <a:gd name="T49" fmla="*/ 0 h 141"/>
                <a:gd name="T50" fmla="*/ 0 w 87"/>
                <a:gd name="T51" fmla="*/ 0 h 141"/>
                <a:gd name="T52" fmla="*/ 0 w 87"/>
                <a:gd name="T53" fmla="*/ 0 h 141"/>
                <a:gd name="T54" fmla="*/ 0 w 87"/>
                <a:gd name="T55" fmla="*/ 0 h 141"/>
                <a:gd name="T56" fmla="*/ 0 w 87"/>
                <a:gd name="T57" fmla="*/ 0 h 141"/>
                <a:gd name="T58" fmla="*/ 0 w 87"/>
                <a:gd name="T59" fmla="*/ 0 h 141"/>
                <a:gd name="T60" fmla="*/ 0 w 87"/>
                <a:gd name="T61" fmla="*/ 0 h 141"/>
                <a:gd name="T62" fmla="*/ 0 w 87"/>
                <a:gd name="T63" fmla="*/ 0 h 141"/>
                <a:gd name="T64" fmla="*/ 0 w 87"/>
                <a:gd name="T65" fmla="*/ 0 h 141"/>
                <a:gd name="T66" fmla="*/ 0 w 87"/>
                <a:gd name="T67" fmla="*/ 0 h 141"/>
                <a:gd name="T68" fmla="*/ 0 w 87"/>
                <a:gd name="T69" fmla="*/ 0 h 141"/>
                <a:gd name="T70" fmla="*/ 0 w 87"/>
                <a:gd name="T71" fmla="*/ 0 h 141"/>
                <a:gd name="T72" fmla="*/ 0 w 87"/>
                <a:gd name="T73" fmla="*/ 0 h 141"/>
                <a:gd name="T74" fmla="*/ 0 w 87"/>
                <a:gd name="T75" fmla="*/ 0 h 141"/>
                <a:gd name="T76" fmla="*/ 0 w 87"/>
                <a:gd name="T77" fmla="*/ 0 h 141"/>
                <a:gd name="T78" fmla="*/ 0 w 87"/>
                <a:gd name="T79" fmla="*/ 0 h 141"/>
                <a:gd name="T80" fmla="*/ 0 w 87"/>
                <a:gd name="T81" fmla="*/ 0 h 141"/>
                <a:gd name="T82" fmla="*/ 0 w 87"/>
                <a:gd name="T83" fmla="*/ 0 h 141"/>
                <a:gd name="T84" fmla="*/ 0 w 87"/>
                <a:gd name="T85" fmla="*/ 0 h 141"/>
                <a:gd name="T86" fmla="*/ 0 w 87"/>
                <a:gd name="T87" fmla="*/ 0 h 141"/>
                <a:gd name="T88" fmla="*/ 0 w 87"/>
                <a:gd name="T89" fmla="*/ 0 h 141"/>
                <a:gd name="T90" fmla="*/ 0 w 87"/>
                <a:gd name="T91" fmla="*/ 0 h 141"/>
                <a:gd name="T92" fmla="*/ 0 w 87"/>
                <a:gd name="T93" fmla="*/ 0 h 141"/>
                <a:gd name="T94" fmla="*/ 0 w 87"/>
                <a:gd name="T95" fmla="*/ 0 h 14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"/>
                <a:gd name="T145" fmla="*/ 0 h 141"/>
                <a:gd name="T146" fmla="*/ 87 w 87"/>
                <a:gd name="T147" fmla="*/ 141 h 14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" h="141">
                  <a:moveTo>
                    <a:pt x="87" y="141"/>
                  </a:moveTo>
                  <a:lnTo>
                    <a:pt x="83" y="138"/>
                  </a:lnTo>
                  <a:lnTo>
                    <a:pt x="79" y="134"/>
                  </a:lnTo>
                  <a:lnTo>
                    <a:pt x="75" y="130"/>
                  </a:lnTo>
                  <a:lnTo>
                    <a:pt x="72" y="127"/>
                  </a:lnTo>
                  <a:lnTo>
                    <a:pt x="68" y="123"/>
                  </a:lnTo>
                  <a:lnTo>
                    <a:pt x="64" y="120"/>
                  </a:lnTo>
                  <a:lnTo>
                    <a:pt x="60" y="116"/>
                  </a:lnTo>
                  <a:lnTo>
                    <a:pt x="57" y="113"/>
                  </a:lnTo>
                  <a:lnTo>
                    <a:pt x="54" y="109"/>
                  </a:lnTo>
                  <a:lnTo>
                    <a:pt x="50" y="105"/>
                  </a:lnTo>
                  <a:lnTo>
                    <a:pt x="47" y="102"/>
                  </a:lnTo>
                  <a:lnTo>
                    <a:pt x="44" y="98"/>
                  </a:lnTo>
                  <a:lnTo>
                    <a:pt x="41" y="95"/>
                  </a:lnTo>
                  <a:lnTo>
                    <a:pt x="38" y="92"/>
                  </a:lnTo>
                  <a:lnTo>
                    <a:pt x="36" y="88"/>
                  </a:lnTo>
                  <a:lnTo>
                    <a:pt x="33" y="85"/>
                  </a:lnTo>
                  <a:lnTo>
                    <a:pt x="30" y="82"/>
                  </a:lnTo>
                  <a:lnTo>
                    <a:pt x="27" y="79"/>
                  </a:lnTo>
                  <a:lnTo>
                    <a:pt x="24" y="75"/>
                  </a:lnTo>
                  <a:lnTo>
                    <a:pt x="22" y="72"/>
                  </a:lnTo>
                  <a:lnTo>
                    <a:pt x="20" y="68"/>
                  </a:lnTo>
                  <a:lnTo>
                    <a:pt x="18" y="65"/>
                  </a:lnTo>
                  <a:lnTo>
                    <a:pt x="15" y="62"/>
                  </a:lnTo>
                  <a:lnTo>
                    <a:pt x="14" y="59"/>
                  </a:lnTo>
                  <a:lnTo>
                    <a:pt x="12" y="56"/>
                  </a:lnTo>
                  <a:lnTo>
                    <a:pt x="10" y="53"/>
                  </a:lnTo>
                  <a:lnTo>
                    <a:pt x="9" y="51"/>
                  </a:lnTo>
                  <a:lnTo>
                    <a:pt x="7" y="48"/>
                  </a:lnTo>
                  <a:lnTo>
                    <a:pt x="6" y="45"/>
                  </a:lnTo>
                  <a:lnTo>
                    <a:pt x="5" y="42"/>
                  </a:lnTo>
                  <a:lnTo>
                    <a:pt x="4" y="40"/>
                  </a:lnTo>
                  <a:lnTo>
                    <a:pt x="3" y="37"/>
                  </a:lnTo>
                  <a:lnTo>
                    <a:pt x="2" y="33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1" name="Freeform 85">
              <a:extLst>
                <a:ext uri="{FF2B5EF4-FFF2-40B4-BE49-F238E27FC236}">
                  <a16:creationId xmlns:a16="http://schemas.microsoft.com/office/drawing/2014/main" id="{DC044E4F-CAE2-413C-9A8F-055B95A0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" y="721"/>
              <a:ext cx="1" cy="2"/>
            </a:xfrm>
            <a:custGeom>
              <a:avLst/>
              <a:gdLst>
                <a:gd name="T0" fmla="*/ 0 w 6"/>
                <a:gd name="T1" fmla="*/ 0 h 9"/>
                <a:gd name="T2" fmla="*/ 0 w 6"/>
                <a:gd name="T3" fmla="*/ 0 h 9"/>
                <a:gd name="T4" fmla="*/ 0 w 6"/>
                <a:gd name="T5" fmla="*/ 0 h 9"/>
                <a:gd name="T6" fmla="*/ 0 60000 65536"/>
                <a:gd name="T7" fmla="*/ 0 60000 65536"/>
                <a:gd name="T8" fmla="*/ 0 60000 65536"/>
                <a:gd name="T9" fmla="*/ 0 w 6"/>
                <a:gd name="T10" fmla="*/ 0 h 9"/>
                <a:gd name="T11" fmla="*/ 6 w 6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9">
                  <a:moveTo>
                    <a:pt x="0" y="0"/>
                  </a:moveTo>
                  <a:lnTo>
                    <a:pt x="5" y="9"/>
                  </a:lnTo>
                  <a:lnTo>
                    <a:pt x="6" y="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2" name="Freeform 86">
              <a:extLst>
                <a:ext uri="{FF2B5EF4-FFF2-40B4-BE49-F238E27FC236}">
                  <a16:creationId xmlns:a16="http://schemas.microsoft.com/office/drawing/2014/main" id="{79C246CA-AFDB-4615-9789-BADA54CF8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" y="718"/>
              <a:ext cx="1" cy="3"/>
            </a:xfrm>
            <a:custGeom>
              <a:avLst/>
              <a:gdLst>
                <a:gd name="T0" fmla="*/ 0 w 4"/>
                <a:gd name="T1" fmla="*/ 0 h 18"/>
                <a:gd name="T2" fmla="*/ 0 w 4"/>
                <a:gd name="T3" fmla="*/ 0 h 18"/>
                <a:gd name="T4" fmla="*/ 0 w 4"/>
                <a:gd name="T5" fmla="*/ 0 h 18"/>
                <a:gd name="T6" fmla="*/ 0 60000 65536"/>
                <a:gd name="T7" fmla="*/ 0 60000 65536"/>
                <a:gd name="T8" fmla="*/ 0 60000 65536"/>
                <a:gd name="T9" fmla="*/ 0 w 4"/>
                <a:gd name="T10" fmla="*/ 0 h 18"/>
                <a:gd name="T11" fmla="*/ 4 w 4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18">
                  <a:moveTo>
                    <a:pt x="4" y="0"/>
                  </a:moveTo>
                  <a:lnTo>
                    <a:pt x="0" y="18"/>
                  </a:lnTo>
                  <a:lnTo>
                    <a:pt x="1" y="1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3" name="Freeform 87">
              <a:extLst>
                <a:ext uri="{FF2B5EF4-FFF2-40B4-BE49-F238E27FC236}">
                  <a16:creationId xmlns:a16="http://schemas.microsoft.com/office/drawing/2014/main" id="{5B643973-CB2B-4DC9-80BE-E4E1D1A79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" y="715"/>
              <a:ext cx="2" cy="3"/>
            </a:xfrm>
            <a:custGeom>
              <a:avLst/>
              <a:gdLst>
                <a:gd name="T0" fmla="*/ 0 w 7"/>
                <a:gd name="T1" fmla="*/ 0 h 19"/>
                <a:gd name="T2" fmla="*/ 0 w 7"/>
                <a:gd name="T3" fmla="*/ 0 h 19"/>
                <a:gd name="T4" fmla="*/ 0 w 7"/>
                <a:gd name="T5" fmla="*/ 0 h 19"/>
                <a:gd name="T6" fmla="*/ 0 60000 65536"/>
                <a:gd name="T7" fmla="*/ 0 60000 65536"/>
                <a:gd name="T8" fmla="*/ 0 60000 65536"/>
                <a:gd name="T9" fmla="*/ 0 w 7"/>
                <a:gd name="T10" fmla="*/ 0 h 19"/>
                <a:gd name="T11" fmla="*/ 7 w 7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9">
                  <a:moveTo>
                    <a:pt x="7" y="0"/>
                  </a:moveTo>
                  <a:lnTo>
                    <a:pt x="0" y="19"/>
                  </a:lnTo>
                  <a:lnTo>
                    <a:pt x="1" y="1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4" name="Freeform 88">
              <a:extLst>
                <a:ext uri="{FF2B5EF4-FFF2-40B4-BE49-F238E27FC236}">
                  <a16:creationId xmlns:a16="http://schemas.microsoft.com/office/drawing/2014/main" id="{1B7F1A9A-388B-4DFF-B376-3264408DE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" y="710"/>
              <a:ext cx="2" cy="5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0 h 30"/>
                <a:gd name="T4" fmla="*/ 0 w 16"/>
                <a:gd name="T5" fmla="*/ 0 h 30"/>
                <a:gd name="T6" fmla="*/ 0 60000 65536"/>
                <a:gd name="T7" fmla="*/ 0 60000 65536"/>
                <a:gd name="T8" fmla="*/ 0 60000 65536"/>
                <a:gd name="T9" fmla="*/ 0 w 16"/>
                <a:gd name="T10" fmla="*/ 0 h 30"/>
                <a:gd name="T11" fmla="*/ 16 w 16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30">
                  <a:moveTo>
                    <a:pt x="16" y="0"/>
                  </a:moveTo>
                  <a:lnTo>
                    <a:pt x="0" y="30"/>
                  </a:lnTo>
                  <a:lnTo>
                    <a:pt x="1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5" name="Freeform 89">
              <a:extLst>
                <a:ext uri="{FF2B5EF4-FFF2-40B4-BE49-F238E27FC236}">
                  <a16:creationId xmlns:a16="http://schemas.microsoft.com/office/drawing/2014/main" id="{5C828ECD-8377-4AF5-913E-51D818132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794"/>
              <a:ext cx="78" cy="49"/>
            </a:xfrm>
            <a:custGeom>
              <a:avLst/>
              <a:gdLst>
                <a:gd name="T0" fmla="*/ 0 w 468"/>
                <a:gd name="T1" fmla="*/ 0 h 294"/>
                <a:gd name="T2" fmla="*/ 0 w 468"/>
                <a:gd name="T3" fmla="*/ 0 h 294"/>
                <a:gd name="T4" fmla="*/ 0 w 468"/>
                <a:gd name="T5" fmla="*/ 0 h 294"/>
                <a:gd name="T6" fmla="*/ 0 60000 65536"/>
                <a:gd name="T7" fmla="*/ 0 60000 65536"/>
                <a:gd name="T8" fmla="*/ 0 60000 65536"/>
                <a:gd name="T9" fmla="*/ 0 w 468"/>
                <a:gd name="T10" fmla="*/ 0 h 294"/>
                <a:gd name="T11" fmla="*/ 468 w 468"/>
                <a:gd name="T12" fmla="*/ 294 h 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8" h="294">
                  <a:moveTo>
                    <a:pt x="0" y="294"/>
                  </a:moveTo>
                  <a:lnTo>
                    <a:pt x="467" y="0"/>
                  </a:lnTo>
                  <a:lnTo>
                    <a:pt x="46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6" name="Freeform 90">
              <a:extLst>
                <a:ext uri="{FF2B5EF4-FFF2-40B4-BE49-F238E27FC236}">
                  <a16:creationId xmlns:a16="http://schemas.microsoft.com/office/drawing/2014/main" id="{49943D26-BE72-463F-A925-D51B75409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1" y="702"/>
              <a:ext cx="69" cy="43"/>
            </a:xfrm>
            <a:custGeom>
              <a:avLst/>
              <a:gdLst>
                <a:gd name="T0" fmla="*/ 0 w 415"/>
                <a:gd name="T1" fmla="*/ 0 h 261"/>
                <a:gd name="T2" fmla="*/ 0 w 415"/>
                <a:gd name="T3" fmla="*/ 0 h 261"/>
                <a:gd name="T4" fmla="*/ 0 w 415"/>
                <a:gd name="T5" fmla="*/ 0 h 261"/>
                <a:gd name="T6" fmla="*/ 0 60000 65536"/>
                <a:gd name="T7" fmla="*/ 0 60000 65536"/>
                <a:gd name="T8" fmla="*/ 0 60000 65536"/>
                <a:gd name="T9" fmla="*/ 0 w 415"/>
                <a:gd name="T10" fmla="*/ 0 h 261"/>
                <a:gd name="T11" fmla="*/ 415 w 415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" h="261">
                  <a:moveTo>
                    <a:pt x="0" y="261"/>
                  </a:moveTo>
                  <a:lnTo>
                    <a:pt x="414" y="0"/>
                  </a:lnTo>
                  <a:lnTo>
                    <a:pt x="4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7" name="Freeform 91">
              <a:extLst>
                <a:ext uri="{FF2B5EF4-FFF2-40B4-BE49-F238E27FC236}">
                  <a16:creationId xmlns:a16="http://schemas.microsoft.com/office/drawing/2014/main" id="{67501A8A-C25A-4C91-A07B-063E58038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679"/>
              <a:ext cx="27" cy="44"/>
            </a:xfrm>
            <a:custGeom>
              <a:avLst/>
              <a:gdLst>
                <a:gd name="T0" fmla="*/ 0 w 164"/>
                <a:gd name="T1" fmla="*/ 0 h 261"/>
                <a:gd name="T2" fmla="*/ 0 w 164"/>
                <a:gd name="T3" fmla="*/ 0 h 261"/>
                <a:gd name="T4" fmla="*/ 0 w 164"/>
                <a:gd name="T5" fmla="*/ 0 h 261"/>
                <a:gd name="T6" fmla="*/ 0 60000 65536"/>
                <a:gd name="T7" fmla="*/ 0 60000 65536"/>
                <a:gd name="T8" fmla="*/ 0 60000 65536"/>
                <a:gd name="T9" fmla="*/ 0 w 164"/>
                <a:gd name="T10" fmla="*/ 0 h 261"/>
                <a:gd name="T11" fmla="*/ 164 w 164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4" h="261">
                  <a:moveTo>
                    <a:pt x="164" y="0"/>
                  </a:moveTo>
                  <a:lnTo>
                    <a:pt x="0" y="261"/>
                  </a:lnTo>
                  <a:lnTo>
                    <a:pt x="1" y="26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8" name="Freeform 92">
              <a:extLst>
                <a:ext uri="{FF2B5EF4-FFF2-40B4-BE49-F238E27FC236}">
                  <a16:creationId xmlns:a16="http://schemas.microsoft.com/office/drawing/2014/main" id="{5646EC11-C5A3-41AE-BA7A-A71B150F6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" y="728"/>
              <a:ext cx="19" cy="31"/>
            </a:xfrm>
            <a:custGeom>
              <a:avLst/>
              <a:gdLst>
                <a:gd name="T0" fmla="*/ 0 w 115"/>
                <a:gd name="T1" fmla="*/ 0 h 184"/>
                <a:gd name="T2" fmla="*/ 0 w 115"/>
                <a:gd name="T3" fmla="*/ 0 h 184"/>
                <a:gd name="T4" fmla="*/ 0 w 115"/>
                <a:gd name="T5" fmla="*/ 0 h 184"/>
                <a:gd name="T6" fmla="*/ 0 60000 65536"/>
                <a:gd name="T7" fmla="*/ 0 60000 65536"/>
                <a:gd name="T8" fmla="*/ 0 60000 65536"/>
                <a:gd name="T9" fmla="*/ 0 w 115"/>
                <a:gd name="T10" fmla="*/ 0 h 184"/>
                <a:gd name="T11" fmla="*/ 115 w 115"/>
                <a:gd name="T12" fmla="*/ 184 h 1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184">
                  <a:moveTo>
                    <a:pt x="115" y="0"/>
                  </a:moveTo>
                  <a:lnTo>
                    <a:pt x="0" y="184"/>
                  </a:lnTo>
                  <a:lnTo>
                    <a:pt x="1" y="18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9" name="Freeform 93">
              <a:extLst>
                <a:ext uri="{FF2B5EF4-FFF2-40B4-BE49-F238E27FC236}">
                  <a16:creationId xmlns:a16="http://schemas.microsoft.com/office/drawing/2014/main" id="{951B1E0A-4CCA-4224-9AD4-81676320D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" y="722"/>
              <a:ext cx="1" cy="1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0"/>
                <a:gd name="T17" fmla="*/ 11 w 11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0">
                  <a:moveTo>
                    <a:pt x="11" y="10"/>
                  </a:moveTo>
                  <a:lnTo>
                    <a:pt x="7" y="6"/>
                  </a:lnTo>
                  <a:lnTo>
                    <a:pt x="3" y="2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0" name="Freeform 94">
              <a:extLst>
                <a:ext uri="{FF2B5EF4-FFF2-40B4-BE49-F238E27FC236}">
                  <a16:creationId xmlns:a16="http://schemas.microsoft.com/office/drawing/2014/main" id="{70069FCF-EDE4-4205-BD01-EA3068B26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3" y="654"/>
              <a:ext cx="91" cy="28"/>
            </a:xfrm>
            <a:custGeom>
              <a:avLst/>
              <a:gdLst>
                <a:gd name="T0" fmla="*/ 0 w 546"/>
                <a:gd name="T1" fmla="*/ 0 h 166"/>
                <a:gd name="T2" fmla="*/ 0 w 546"/>
                <a:gd name="T3" fmla="*/ 0 h 166"/>
                <a:gd name="T4" fmla="*/ 0 w 546"/>
                <a:gd name="T5" fmla="*/ 0 h 166"/>
                <a:gd name="T6" fmla="*/ 0 w 546"/>
                <a:gd name="T7" fmla="*/ 0 h 166"/>
                <a:gd name="T8" fmla="*/ 0 w 546"/>
                <a:gd name="T9" fmla="*/ 0 h 166"/>
                <a:gd name="T10" fmla="*/ 0 w 546"/>
                <a:gd name="T11" fmla="*/ 0 h 166"/>
                <a:gd name="T12" fmla="*/ 0 w 546"/>
                <a:gd name="T13" fmla="*/ 0 h 166"/>
                <a:gd name="T14" fmla="*/ 0 w 546"/>
                <a:gd name="T15" fmla="*/ 0 h 166"/>
                <a:gd name="T16" fmla="*/ 0 w 546"/>
                <a:gd name="T17" fmla="*/ 0 h 166"/>
                <a:gd name="T18" fmla="*/ 0 w 546"/>
                <a:gd name="T19" fmla="*/ 0 h 166"/>
                <a:gd name="T20" fmla="*/ 0 w 546"/>
                <a:gd name="T21" fmla="*/ 0 h 166"/>
                <a:gd name="T22" fmla="*/ 0 w 546"/>
                <a:gd name="T23" fmla="*/ 0 h 166"/>
                <a:gd name="T24" fmla="*/ 0 w 546"/>
                <a:gd name="T25" fmla="*/ 0 h 166"/>
                <a:gd name="T26" fmla="*/ 0 w 546"/>
                <a:gd name="T27" fmla="*/ 0 h 1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46"/>
                <a:gd name="T43" fmla="*/ 0 h 166"/>
                <a:gd name="T44" fmla="*/ 546 w 546"/>
                <a:gd name="T45" fmla="*/ 166 h 16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46" h="166">
                  <a:moveTo>
                    <a:pt x="546" y="110"/>
                  </a:moveTo>
                  <a:lnTo>
                    <a:pt x="510" y="80"/>
                  </a:lnTo>
                  <a:lnTo>
                    <a:pt x="470" y="53"/>
                  </a:lnTo>
                  <a:lnTo>
                    <a:pt x="426" y="31"/>
                  </a:lnTo>
                  <a:lnTo>
                    <a:pt x="378" y="15"/>
                  </a:lnTo>
                  <a:lnTo>
                    <a:pt x="328" y="3"/>
                  </a:lnTo>
                  <a:lnTo>
                    <a:pt x="276" y="0"/>
                  </a:lnTo>
                  <a:lnTo>
                    <a:pt x="221" y="5"/>
                  </a:lnTo>
                  <a:lnTo>
                    <a:pt x="168" y="21"/>
                  </a:lnTo>
                  <a:lnTo>
                    <a:pt x="116" y="45"/>
                  </a:lnTo>
                  <a:lnTo>
                    <a:pt x="70" y="78"/>
                  </a:lnTo>
                  <a:lnTo>
                    <a:pt x="32" y="119"/>
                  </a:lnTo>
                  <a:lnTo>
                    <a:pt x="0" y="166"/>
                  </a:lnTo>
                  <a:lnTo>
                    <a:pt x="1" y="16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1" name="Freeform 95">
              <a:extLst>
                <a:ext uri="{FF2B5EF4-FFF2-40B4-BE49-F238E27FC236}">
                  <a16:creationId xmlns:a16="http://schemas.microsoft.com/office/drawing/2014/main" id="{682C834C-219D-45B7-9CA2-9FB0E46AA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723"/>
              <a:ext cx="473" cy="445"/>
            </a:xfrm>
            <a:custGeom>
              <a:avLst/>
              <a:gdLst>
                <a:gd name="T0" fmla="*/ 0 w 2841"/>
                <a:gd name="T1" fmla="*/ 0 h 2674"/>
                <a:gd name="T2" fmla="*/ 0 w 2841"/>
                <a:gd name="T3" fmla="*/ 0 h 2674"/>
                <a:gd name="T4" fmla="*/ 0 w 2841"/>
                <a:gd name="T5" fmla="*/ 0 h 2674"/>
                <a:gd name="T6" fmla="*/ 0 60000 65536"/>
                <a:gd name="T7" fmla="*/ 0 60000 65536"/>
                <a:gd name="T8" fmla="*/ 0 60000 65536"/>
                <a:gd name="T9" fmla="*/ 0 w 2841"/>
                <a:gd name="T10" fmla="*/ 0 h 2674"/>
                <a:gd name="T11" fmla="*/ 2841 w 2841"/>
                <a:gd name="T12" fmla="*/ 2674 h 2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1" h="2674">
                  <a:moveTo>
                    <a:pt x="0" y="0"/>
                  </a:moveTo>
                  <a:lnTo>
                    <a:pt x="2840" y="2674"/>
                  </a:lnTo>
                  <a:lnTo>
                    <a:pt x="2841" y="267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2" name="Freeform 96">
              <a:extLst>
                <a:ext uri="{FF2B5EF4-FFF2-40B4-BE49-F238E27FC236}">
                  <a16:creationId xmlns:a16="http://schemas.microsoft.com/office/drawing/2014/main" id="{778FE326-4C42-4D7D-90A0-3CD8B1C21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673"/>
              <a:ext cx="474" cy="446"/>
            </a:xfrm>
            <a:custGeom>
              <a:avLst/>
              <a:gdLst>
                <a:gd name="T0" fmla="*/ 0 w 2842"/>
                <a:gd name="T1" fmla="*/ 0 h 2676"/>
                <a:gd name="T2" fmla="*/ 0 w 2842"/>
                <a:gd name="T3" fmla="*/ 0 h 2676"/>
                <a:gd name="T4" fmla="*/ 0 w 2842"/>
                <a:gd name="T5" fmla="*/ 0 h 2676"/>
                <a:gd name="T6" fmla="*/ 0 60000 65536"/>
                <a:gd name="T7" fmla="*/ 0 60000 65536"/>
                <a:gd name="T8" fmla="*/ 0 60000 65536"/>
                <a:gd name="T9" fmla="*/ 0 w 2842"/>
                <a:gd name="T10" fmla="*/ 0 h 2676"/>
                <a:gd name="T11" fmla="*/ 2842 w 2842"/>
                <a:gd name="T12" fmla="*/ 2676 h 26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2" h="2676">
                  <a:moveTo>
                    <a:pt x="0" y="0"/>
                  </a:moveTo>
                  <a:lnTo>
                    <a:pt x="2841" y="2676"/>
                  </a:lnTo>
                  <a:lnTo>
                    <a:pt x="2842" y="267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3" name="Freeform 97">
              <a:extLst>
                <a:ext uri="{FF2B5EF4-FFF2-40B4-BE49-F238E27FC236}">
                  <a16:creationId xmlns:a16="http://schemas.microsoft.com/office/drawing/2014/main" id="{45E76B8F-E908-459B-810C-113CB4BE9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" y="1300"/>
              <a:ext cx="18" cy="18"/>
            </a:xfrm>
            <a:custGeom>
              <a:avLst/>
              <a:gdLst>
                <a:gd name="T0" fmla="*/ 0 w 112"/>
                <a:gd name="T1" fmla="*/ 0 h 113"/>
                <a:gd name="T2" fmla="*/ 0 w 112"/>
                <a:gd name="T3" fmla="*/ 0 h 113"/>
                <a:gd name="T4" fmla="*/ 0 w 112"/>
                <a:gd name="T5" fmla="*/ 0 h 113"/>
                <a:gd name="T6" fmla="*/ 0 60000 65536"/>
                <a:gd name="T7" fmla="*/ 0 60000 65536"/>
                <a:gd name="T8" fmla="*/ 0 60000 65536"/>
                <a:gd name="T9" fmla="*/ 0 w 112"/>
                <a:gd name="T10" fmla="*/ 0 h 113"/>
                <a:gd name="T11" fmla="*/ 112 w 112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13">
                  <a:moveTo>
                    <a:pt x="112" y="11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4" name="Freeform 98">
              <a:extLst>
                <a:ext uri="{FF2B5EF4-FFF2-40B4-BE49-F238E27FC236}">
                  <a16:creationId xmlns:a16="http://schemas.microsoft.com/office/drawing/2014/main" id="{43CD451A-3193-4968-8A3D-16640E3DF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" y="1318"/>
              <a:ext cx="14" cy="17"/>
            </a:xfrm>
            <a:custGeom>
              <a:avLst/>
              <a:gdLst>
                <a:gd name="T0" fmla="*/ 0 w 83"/>
                <a:gd name="T1" fmla="*/ 0 h 99"/>
                <a:gd name="T2" fmla="*/ 0 w 83"/>
                <a:gd name="T3" fmla="*/ 0 h 99"/>
                <a:gd name="T4" fmla="*/ 0 w 83"/>
                <a:gd name="T5" fmla="*/ 0 h 99"/>
                <a:gd name="T6" fmla="*/ 0 60000 65536"/>
                <a:gd name="T7" fmla="*/ 0 60000 65536"/>
                <a:gd name="T8" fmla="*/ 0 60000 65536"/>
                <a:gd name="T9" fmla="*/ 0 w 83"/>
                <a:gd name="T10" fmla="*/ 0 h 99"/>
                <a:gd name="T11" fmla="*/ 83 w 83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99">
                  <a:moveTo>
                    <a:pt x="83" y="9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5" name="Freeform 99">
              <a:extLst>
                <a:ext uri="{FF2B5EF4-FFF2-40B4-BE49-F238E27FC236}">
                  <a16:creationId xmlns:a16="http://schemas.microsoft.com/office/drawing/2014/main" id="{C19D56F6-A69F-4980-98D6-A47B05280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" y="1335"/>
              <a:ext cx="11" cy="17"/>
            </a:xfrm>
            <a:custGeom>
              <a:avLst/>
              <a:gdLst>
                <a:gd name="T0" fmla="*/ 0 w 65"/>
                <a:gd name="T1" fmla="*/ 0 h 101"/>
                <a:gd name="T2" fmla="*/ 0 w 65"/>
                <a:gd name="T3" fmla="*/ 0 h 101"/>
                <a:gd name="T4" fmla="*/ 0 w 65"/>
                <a:gd name="T5" fmla="*/ 0 h 101"/>
                <a:gd name="T6" fmla="*/ 0 60000 65536"/>
                <a:gd name="T7" fmla="*/ 0 60000 65536"/>
                <a:gd name="T8" fmla="*/ 0 60000 65536"/>
                <a:gd name="T9" fmla="*/ 0 w 65"/>
                <a:gd name="T10" fmla="*/ 0 h 101"/>
                <a:gd name="T11" fmla="*/ 65 w 65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101">
                  <a:moveTo>
                    <a:pt x="65" y="10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6" name="Freeform 100">
              <a:extLst>
                <a:ext uri="{FF2B5EF4-FFF2-40B4-BE49-F238E27FC236}">
                  <a16:creationId xmlns:a16="http://schemas.microsoft.com/office/drawing/2014/main" id="{75C79C45-F05E-409B-84B1-80387F148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" y="1352"/>
              <a:ext cx="1" cy="3"/>
            </a:xfrm>
            <a:custGeom>
              <a:avLst/>
              <a:gdLst>
                <a:gd name="T0" fmla="*/ 0 w 4"/>
                <a:gd name="T1" fmla="*/ 0 h 18"/>
                <a:gd name="T2" fmla="*/ 0 w 4"/>
                <a:gd name="T3" fmla="*/ 0 h 18"/>
                <a:gd name="T4" fmla="*/ 0 w 4"/>
                <a:gd name="T5" fmla="*/ 0 h 18"/>
                <a:gd name="T6" fmla="*/ 0 w 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8"/>
                <a:gd name="T14" fmla="*/ 4 w 4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8">
                  <a:moveTo>
                    <a:pt x="0" y="18"/>
                  </a:moveTo>
                  <a:lnTo>
                    <a:pt x="4" y="10"/>
                  </a:ln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7" name="Freeform 101">
              <a:extLst>
                <a:ext uri="{FF2B5EF4-FFF2-40B4-BE49-F238E27FC236}">
                  <a16:creationId xmlns:a16="http://schemas.microsoft.com/office/drawing/2014/main" id="{1E00B266-E3AD-40E0-89E3-FA5E63990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1254"/>
              <a:ext cx="6" cy="27"/>
            </a:xfrm>
            <a:custGeom>
              <a:avLst/>
              <a:gdLst>
                <a:gd name="T0" fmla="*/ 0 w 34"/>
                <a:gd name="T1" fmla="*/ 0 h 157"/>
                <a:gd name="T2" fmla="*/ 0 w 34"/>
                <a:gd name="T3" fmla="*/ 0 h 157"/>
                <a:gd name="T4" fmla="*/ 0 w 34"/>
                <a:gd name="T5" fmla="*/ 0 h 157"/>
                <a:gd name="T6" fmla="*/ 0 60000 65536"/>
                <a:gd name="T7" fmla="*/ 0 60000 65536"/>
                <a:gd name="T8" fmla="*/ 0 60000 65536"/>
                <a:gd name="T9" fmla="*/ 0 w 34"/>
                <a:gd name="T10" fmla="*/ 0 h 157"/>
                <a:gd name="T11" fmla="*/ 34 w 34"/>
                <a:gd name="T12" fmla="*/ 157 h 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57">
                  <a:moveTo>
                    <a:pt x="0" y="0"/>
                  </a:moveTo>
                  <a:lnTo>
                    <a:pt x="33" y="157"/>
                  </a:lnTo>
                  <a:lnTo>
                    <a:pt x="34" y="15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8" name="Freeform 102">
              <a:extLst>
                <a:ext uri="{FF2B5EF4-FFF2-40B4-BE49-F238E27FC236}">
                  <a16:creationId xmlns:a16="http://schemas.microsoft.com/office/drawing/2014/main" id="{68824413-994E-4D7E-8937-336B75511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1254"/>
              <a:ext cx="49" cy="46"/>
            </a:xfrm>
            <a:custGeom>
              <a:avLst/>
              <a:gdLst>
                <a:gd name="T0" fmla="*/ 0 w 290"/>
                <a:gd name="T1" fmla="*/ 0 h 271"/>
                <a:gd name="T2" fmla="*/ 0 w 290"/>
                <a:gd name="T3" fmla="*/ 0 h 271"/>
                <a:gd name="T4" fmla="*/ 0 w 290"/>
                <a:gd name="T5" fmla="*/ 0 h 271"/>
                <a:gd name="T6" fmla="*/ 0 60000 65536"/>
                <a:gd name="T7" fmla="*/ 0 60000 65536"/>
                <a:gd name="T8" fmla="*/ 0 60000 65536"/>
                <a:gd name="T9" fmla="*/ 0 w 290"/>
                <a:gd name="T10" fmla="*/ 0 h 271"/>
                <a:gd name="T11" fmla="*/ 290 w 290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" h="271">
                  <a:moveTo>
                    <a:pt x="0" y="0"/>
                  </a:moveTo>
                  <a:lnTo>
                    <a:pt x="289" y="271"/>
                  </a:lnTo>
                  <a:lnTo>
                    <a:pt x="290" y="27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9" name="Freeform 103">
              <a:extLst>
                <a:ext uri="{FF2B5EF4-FFF2-40B4-BE49-F238E27FC236}">
                  <a16:creationId xmlns:a16="http://schemas.microsoft.com/office/drawing/2014/main" id="{454B7D40-E265-4CA9-92CE-7692A7085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1268"/>
              <a:ext cx="19" cy="19"/>
            </a:xfrm>
            <a:custGeom>
              <a:avLst/>
              <a:gdLst>
                <a:gd name="T0" fmla="*/ 0 w 112"/>
                <a:gd name="T1" fmla="*/ 0 h 113"/>
                <a:gd name="T2" fmla="*/ 0 w 112"/>
                <a:gd name="T3" fmla="*/ 0 h 113"/>
                <a:gd name="T4" fmla="*/ 0 w 112"/>
                <a:gd name="T5" fmla="*/ 0 h 113"/>
                <a:gd name="T6" fmla="*/ 0 60000 65536"/>
                <a:gd name="T7" fmla="*/ 0 60000 65536"/>
                <a:gd name="T8" fmla="*/ 0 60000 65536"/>
                <a:gd name="T9" fmla="*/ 0 w 112"/>
                <a:gd name="T10" fmla="*/ 0 h 113"/>
                <a:gd name="T11" fmla="*/ 112 w 112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13">
                  <a:moveTo>
                    <a:pt x="112" y="11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0" name="Freeform 104">
              <a:extLst>
                <a:ext uri="{FF2B5EF4-FFF2-40B4-BE49-F238E27FC236}">
                  <a16:creationId xmlns:a16="http://schemas.microsoft.com/office/drawing/2014/main" id="{1E4416B4-C2B2-41DA-B769-D7607C08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" y="1287"/>
              <a:ext cx="14" cy="16"/>
            </a:xfrm>
            <a:custGeom>
              <a:avLst/>
              <a:gdLst>
                <a:gd name="T0" fmla="*/ 0 w 83"/>
                <a:gd name="T1" fmla="*/ 0 h 99"/>
                <a:gd name="T2" fmla="*/ 0 w 83"/>
                <a:gd name="T3" fmla="*/ 0 h 99"/>
                <a:gd name="T4" fmla="*/ 0 w 83"/>
                <a:gd name="T5" fmla="*/ 0 h 99"/>
                <a:gd name="T6" fmla="*/ 0 60000 65536"/>
                <a:gd name="T7" fmla="*/ 0 60000 65536"/>
                <a:gd name="T8" fmla="*/ 0 60000 65536"/>
                <a:gd name="T9" fmla="*/ 0 w 83"/>
                <a:gd name="T10" fmla="*/ 0 h 99"/>
                <a:gd name="T11" fmla="*/ 83 w 83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99">
                  <a:moveTo>
                    <a:pt x="83" y="9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1" name="Freeform 105">
              <a:extLst>
                <a:ext uri="{FF2B5EF4-FFF2-40B4-BE49-F238E27FC236}">
                  <a16:creationId xmlns:a16="http://schemas.microsoft.com/office/drawing/2014/main" id="{96DE3A49-41F4-4368-9AF3-E488B296F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" y="1303"/>
              <a:ext cx="11" cy="17"/>
            </a:xfrm>
            <a:custGeom>
              <a:avLst/>
              <a:gdLst>
                <a:gd name="T0" fmla="*/ 0 w 65"/>
                <a:gd name="T1" fmla="*/ 0 h 101"/>
                <a:gd name="T2" fmla="*/ 0 w 65"/>
                <a:gd name="T3" fmla="*/ 0 h 101"/>
                <a:gd name="T4" fmla="*/ 0 w 65"/>
                <a:gd name="T5" fmla="*/ 0 h 101"/>
                <a:gd name="T6" fmla="*/ 0 60000 65536"/>
                <a:gd name="T7" fmla="*/ 0 60000 65536"/>
                <a:gd name="T8" fmla="*/ 0 60000 65536"/>
                <a:gd name="T9" fmla="*/ 0 w 65"/>
                <a:gd name="T10" fmla="*/ 0 h 101"/>
                <a:gd name="T11" fmla="*/ 65 w 65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101">
                  <a:moveTo>
                    <a:pt x="65" y="10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2" name="Freeform 106">
              <a:extLst>
                <a:ext uri="{FF2B5EF4-FFF2-40B4-BE49-F238E27FC236}">
                  <a16:creationId xmlns:a16="http://schemas.microsoft.com/office/drawing/2014/main" id="{1961E089-85A8-4492-9905-DE526AF1D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1320"/>
              <a:ext cx="1" cy="3"/>
            </a:xfrm>
            <a:custGeom>
              <a:avLst/>
              <a:gdLst>
                <a:gd name="T0" fmla="*/ 0 w 4"/>
                <a:gd name="T1" fmla="*/ 0 h 18"/>
                <a:gd name="T2" fmla="*/ 0 w 4"/>
                <a:gd name="T3" fmla="*/ 0 h 18"/>
                <a:gd name="T4" fmla="*/ 0 w 4"/>
                <a:gd name="T5" fmla="*/ 0 h 18"/>
                <a:gd name="T6" fmla="*/ 0 w 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8"/>
                <a:gd name="T14" fmla="*/ 4 w 4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8">
                  <a:moveTo>
                    <a:pt x="0" y="18"/>
                  </a:moveTo>
                  <a:lnTo>
                    <a:pt x="4" y="10"/>
                  </a:ln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3" name="Freeform 107">
              <a:extLst>
                <a:ext uri="{FF2B5EF4-FFF2-40B4-BE49-F238E27FC236}">
                  <a16:creationId xmlns:a16="http://schemas.microsoft.com/office/drawing/2014/main" id="{88155653-4914-496A-B4EA-D0D9462D4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1208"/>
              <a:ext cx="64" cy="60"/>
            </a:xfrm>
            <a:custGeom>
              <a:avLst/>
              <a:gdLst>
                <a:gd name="T0" fmla="*/ 0 w 385"/>
                <a:gd name="T1" fmla="*/ 0 h 362"/>
                <a:gd name="T2" fmla="*/ 0 w 385"/>
                <a:gd name="T3" fmla="*/ 0 h 362"/>
                <a:gd name="T4" fmla="*/ 0 w 385"/>
                <a:gd name="T5" fmla="*/ 0 h 362"/>
                <a:gd name="T6" fmla="*/ 0 60000 65536"/>
                <a:gd name="T7" fmla="*/ 0 60000 65536"/>
                <a:gd name="T8" fmla="*/ 0 60000 65536"/>
                <a:gd name="T9" fmla="*/ 0 w 385"/>
                <a:gd name="T10" fmla="*/ 0 h 362"/>
                <a:gd name="T11" fmla="*/ 385 w 385"/>
                <a:gd name="T12" fmla="*/ 362 h 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362">
                  <a:moveTo>
                    <a:pt x="385" y="36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4" name="Freeform 108">
              <a:extLst>
                <a:ext uri="{FF2B5EF4-FFF2-40B4-BE49-F238E27FC236}">
                  <a16:creationId xmlns:a16="http://schemas.microsoft.com/office/drawing/2014/main" id="{1F5A3D53-8B48-4E15-92D1-C901B953F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1254"/>
              <a:ext cx="96" cy="95"/>
            </a:xfrm>
            <a:custGeom>
              <a:avLst/>
              <a:gdLst>
                <a:gd name="T0" fmla="*/ 0 w 573"/>
                <a:gd name="T1" fmla="*/ 0 h 565"/>
                <a:gd name="T2" fmla="*/ 0 w 573"/>
                <a:gd name="T3" fmla="*/ 0 h 565"/>
                <a:gd name="T4" fmla="*/ 0 w 573"/>
                <a:gd name="T5" fmla="*/ 0 h 565"/>
                <a:gd name="T6" fmla="*/ 0 60000 65536"/>
                <a:gd name="T7" fmla="*/ 0 60000 65536"/>
                <a:gd name="T8" fmla="*/ 0 60000 65536"/>
                <a:gd name="T9" fmla="*/ 0 w 573"/>
                <a:gd name="T10" fmla="*/ 0 h 565"/>
                <a:gd name="T11" fmla="*/ 573 w 573"/>
                <a:gd name="T12" fmla="*/ 565 h 5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3" h="565">
                  <a:moveTo>
                    <a:pt x="0" y="565"/>
                  </a:moveTo>
                  <a:lnTo>
                    <a:pt x="572" y="0"/>
                  </a:lnTo>
                  <a:lnTo>
                    <a:pt x="57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5" name="Freeform 109">
              <a:extLst>
                <a:ext uri="{FF2B5EF4-FFF2-40B4-BE49-F238E27FC236}">
                  <a16:creationId xmlns:a16="http://schemas.microsoft.com/office/drawing/2014/main" id="{03CA2F88-5350-4D2F-83E3-80E0401CA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1365"/>
              <a:ext cx="64" cy="60"/>
            </a:xfrm>
            <a:custGeom>
              <a:avLst/>
              <a:gdLst>
                <a:gd name="T0" fmla="*/ 0 w 385"/>
                <a:gd name="T1" fmla="*/ 0 h 363"/>
                <a:gd name="T2" fmla="*/ 0 w 385"/>
                <a:gd name="T3" fmla="*/ 0 h 363"/>
                <a:gd name="T4" fmla="*/ 0 w 385"/>
                <a:gd name="T5" fmla="*/ 0 h 363"/>
                <a:gd name="T6" fmla="*/ 0 60000 65536"/>
                <a:gd name="T7" fmla="*/ 0 60000 65536"/>
                <a:gd name="T8" fmla="*/ 0 60000 65536"/>
                <a:gd name="T9" fmla="*/ 0 w 385"/>
                <a:gd name="T10" fmla="*/ 0 h 363"/>
                <a:gd name="T11" fmla="*/ 385 w 385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363">
                  <a:moveTo>
                    <a:pt x="385" y="36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6" name="Freeform 110">
              <a:extLst>
                <a:ext uri="{FF2B5EF4-FFF2-40B4-BE49-F238E27FC236}">
                  <a16:creationId xmlns:a16="http://schemas.microsoft.com/office/drawing/2014/main" id="{81B3B042-F83A-4F95-9C58-E9831D4BD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1349"/>
              <a:ext cx="49" cy="45"/>
            </a:xfrm>
            <a:custGeom>
              <a:avLst/>
              <a:gdLst>
                <a:gd name="T0" fmla="*/ 0 w 290"/>
                <a:gd name="T1" fmla="*/ 0 h 272"/>
                <a:gd name="T2" fmla="*/ 0 w 290"/>
                <a:gd name="T3" fmla="*/ 0 h 272"/>
                <a:gd name="T4" fmla="*/ 0 w 290"/>
                <a:gd name="T5" fmla="*/ 0 h 272"/>
                <a:gd name="T6" fmla="*/ 0 60000 65536"/>
                <a:gd name="T7" fmla="*/ 0 60000 65536"/>
                <a:gd name="T8" fmla="*/ 0 60000 65536"/>
                <a:gd name="T9" fmla="*/ 0 w 290"/>
                <a:gd name="T10" fmla="*/ 0 h 272"/>
                <a:gd name="T11" fmla="*/ 290 w 290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" h="272">
                  <a:moveTo>
                    <a:pt x="0" y="0"/>
                  </a:moveTo>
                  <a:lnTo>
                    <a:pt x="289" y="272"/>
                  </a:lnTo>
                  <a:lnTo>
                    <a:pt x="290" y="27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7" name="Freeform 111">
              <a:extLst>
                <a:ext uri="{FF2B5EF4-FFF2-40B4-BE49-F238E27FC236}">
                  <a16:creationId xmlns:a16="http://schemas.microsoft.com/office/drawing/2014/main" id="{FF0FD502-053B-4172-B4B1-A3AC46B0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1208"/>
              <a:ext cx="158" cy="157"/>
            </a:xfrm>
            <a:custGeom>
              <a:avLst/>
              <a:gdLst>
                <a:gd name="T0" fmla="*/ 0 w 953"/>
                <a:gd name="T1" fmla="*/ 0 h 942"/>
                <a:gd name="T2" fmla="*/ 0 w 953"/>
                <a:gd name="T3" fmla="*/ 0 h 942"/>
                <a:gd name="T4" fmla="*/ 0 w 953"/>
                <a:gd name="T5" fmla="*/ 0 h 942"/>
                <a:gd name="T6" fmla="*/ 0 60000 65536"/>
                <a:gd name="T7" fmla="*/ 0 60000 65536"/>
                <a:gd name="T8" fmla="*/ 0 60000 65536"/>
                <a:gd name="T9" fmla="*/ 0 w 953"/>
                <a:gd name="T10" fmla="*/ 0 h 942"/>
                <a:gd name="T11" fmla="*/ 953 w 953"/>
                <a:gd name="T12" fmla="*/ 942 h 9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942">
                  <a:moveTo>
                    <a:pt x="0" y="942"/>
                  </a:moveTo>
                  <a:lnTo>
                    <a:pt x="952" y="0"/>
                  </a:lnTo>
                  <a:lnTo>
                    <a:pt x="95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8" name="Freeform 112">
              <a:extLst>
                <a:ext uri="{FF2B5EF4-FFF2-40B4-BE49-F238E27FC236}">
                  <a16:creationId xmlns:a16="http://schemas.microsoft.com/office/drawing/2014/main" id="{7D6E9C78-A171-41EC-97E6-0FD296EC3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1365"/>
              <a:ext cx="70" cy="90"/>
            </a:xfrm>
            <a:custGeom>
              <a:avLst/>
              <a:gdLst>
                <a:gd name="T0" fmla="*/ 0 w 423"/>
                <a:gd name="T1" fmla="*/ 0 h 543"/>
                <a:gd name="T2" fmla="*/ 0 w 423"/>
                <a:gd name="T3" fmla="*/ 0 h 543"/>
                <a:gd name="T4" fmla="*/ 0 w 423"/>
                <a:gd name="T5" fmla="*/ 0 h 543"/>
                <a:gd name="T6" fmla="*/ 0 w 423"/>
                <a:gd name="T7" fmla="*/ 0 h 5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3"/>
                <a:gd name="T13" fmla="*/ 0 h 543"/>
                <a:gd name="T14" fmla="*/ 423 w 423"/>
                <a:gd name="T15" fmla="*/ 543 h 5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3" h="543">
                  <a:moveTo>
                    <a:pt x="0" y="0"/>
                  </a:moveTo>
                  <a:lnTo>
                    <a:pt x="37" y="181"/>
                  </a:lnTo>
                  <a:lnTo>
                    <a:pt x="422" y="543"/>
                  </a:lnTo>
                  <a:lnTo>
                    <a:pt x="423" y="54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9" name="Freeform 113">
              <a:extLst>
                <a:ext uri="{FF2B5EF4-FFF2-40B4-BE49-F238E27FC236}">
                  <a16:creationId xmlns:a16="http://schemas.microsoft.com/office/drawing/2014/main" id="{E5491BAB-6FF7-405C-BD42-8748F7F8A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" y="1425"/>
              <a:ext cx="16" cy="16"/>
            </a:xfrm>
            <a:custGeom>
              <a:avLst/>
              <a:gdLst>
                <a:gd name="T0" fmla="*/ 0 w 96"/>
                <a:gd name="T1" fmla="*/ 0 h 97"/>
                <a:gd name="T2" fmla="*/ 0 w 96"/>
                <a:gd name="T3" fmla="*/ 0 h 97"/>
                <a:gd name="T4" fmla="*/ 0 w 96"/>
                <a:gd name="T5" fmla="*/ 0 h 97"/>
                <a:gd name="T6" fmla="*/ 0 60000 65536"/>
                <a:gd name="T7" fmla="*/ 0 60000 65536"/>
                <a:gd name="T8" fmla="*/ 0 60000 65536"/>
                <a:gd name="T9" fmla="*/ 0 w 96"/>
                <a:gd name="T10" fmla="*/ 0 h 97"/>
                <a:gd name="T11" fmla="*/ 96 w 96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7">
                  <a:moveTo>
                    <a:pt x="96" y="9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0" name="Freeform 114">
              <a:extLst>
                <a:ext uri="{FF2B5EF4-FFF2-40B4-BE49-F238E27FC236}">
                  <a16:creationId xmlns:a16="http://schemas.microsoft.com/office/drawing/2014/main" id="{5CE5A1F8-C50C-4453-84DE-3F7AE7B95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0" y="1441"/>
              <a:ext cx="13" cy="15"/>
            </a:xfrm>
            <a:custGeom>
              <a:avLst/>
              <a:gdLst>
                <a:gd name="T0" fmla="*/ 0 w 79"/>
                <a:gd name="T1" fmla="*/ 0 h 89"/>
                <a:gd name="T2" fmla="*/ 0 w 79"/>
                <a:gd name="T3" fmla="*/ 0 h 89"/>
                <a:gd name="T4" fmla="*/ 0 w 79"/>
                <a:gd name="T5" fmla="*/ 0 h 89"/>
                <a:gd name="T6" fmla="*/ 0 60000 65536"/>
                <a:gd name="T7" fmla="*/ 0 60000 65536"/>
                <a:gd name="T8" fmla="*/ 0 60000 65536"/>
                <a:gd name="T9" fmla="*/ 0 w 79"/>
                <a:gd name="T10" fmla="*/ 0 h 89"/>
                <a:gd name="T11" fmla="*/ 79 w 79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" h="89">
                  <a:moveTo>
                    <a:pt x="79" y="8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1" name="Freeform 115">
              <a:extLst>
                <a:ext uri="{FF2B5EF4-FFF2-40B4-BE49-F238E27FC236}">
                  <a16:creationId xmlns:a16="http://schemas.microsoft.com/office/drawing/2014/main" id="{0EA82587-0A2E-4BED-B577-E4265BA01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" y="1456"/>
              <a:ext cx="11" cy="16"/>
            </a:xfrm>
            <a:custGeom>
              <a:avLst/>
              <a:gdLst>
                <a:gd name="T0" fmla="*/ 0 w 70"/>
                <a:gd name="T1" fmla="*/ 0 h 96"/>
                <a:gd name="T2" fmla="*/ 0 w 70"/>
                <a:gd name="T3" fmla="*/ 0 h 96"/>
                <a:gd name="T4" fmla="*/ 0 w 70"/>
                <a:gd name="T5" fmla="*/ 0 h 96"/>
                <a:gd name="T6" fmla="*/ 0 60000 65536"/>
                <a:gd name="T7" fmla="*/ 0 60000 65536"/>
                <a:gd name="T8" fmla="*/ 0 60000 65536"/>
                <a:gd name="T9" fmla="*/ 0 w 70"/>
                <a:gd name="T10" fmla="*/ 0 h 96"/>
                <a:gd name="T11" fmla="*/ 70 w 7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96">
                  <a:moveTo>
                    <a:pt x="70" y="9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2" name="Freeform 116">
              <a:extLst>
                <a:ext uri="{FF2B5EF4-FFF2-40B4-BE49-F238E27FC236}">
                  <a16:creationId xmlns:a16="http://schemas.microsoft.com/office/drawing/2014/main" id="{64EDE607-80DF-4F3E-9715-A82C838DE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" y="1472"/>
              <a:ext cx="3" cy="6"/>
            </a:xfrm>
            <a:custGeom>
              <a:avLst/>
              <a:gdLst>
                <a:gd name="T0" fmla="*/ 0 w 14"/>
                <a:gd name="T1" fmla="*/ 0 h 35"/>
                <a:gd name="T2" fmla="*/ 0 w 14"/>
                <a:gd name="T3" fmla="*/ 0 h 35"/>
                <a:gd name="T4" fmla="*/ 0 w 14"/>
                <a:gd name="T5" fmla="*/ 0 h 35"/>
                <a:gd name="T6" fmla="*/ 0 60000 65536"/>
                <a:gd name="T7" fmla="*/ 0 60000 65536"/>
                <a:gd name="T8" fmla="*/ 0 60000 65536"/>
                <a:gd name="T9" fmla="*/ 0 w 14"/>
                <a:gd name="T10" fmla="*/ 0 h 35"/>
                <a:gd name="T11" fmla="*/ 14 w 1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35">
                  <a:moveTo>
                    <a:pt x="14" y="3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3" name="Freeform 117">
              <a:extLst>
                <a:ext uri="{FF2B5EF4-FFF2-40B4-BE49-F238E27FC236}">
                  <a16:creationId xmlns:a16="http://schemas.microsoft.com/office/drawing/2014/main" id="{CCDCC4FD-CC3C-4988-A310-6C7463C1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" y="1478"/>
              <a:ext cx="1" cy="2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0 h 9"/>
                <a:gd name="T4" fmla="*/ 1 w 1"/>
                <a:gd name="T5" fmla="*/ 0 h 9"/>
                <a:gd name="T6" fmla="*/ 0 60000 65536"/>
                <a:gd name="T7" fmla="*/ 0 60000 65536"/>
                <a:gd name="T8" fmla="*/ 0 60000 65536"/>
                <a:gd name="T9" fmla="*/ 0 w 1"/>
                <a:gd name="T10" fmla="*/ 0 h 9"/>
                <a:gd name="T11" fmla="*/ 1 w 1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">
                  <a:moveTo>
                    <a:pt x="0" y="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4" name="Freeform 118">
              <a:extLst>
                <a:ext uri="{FF2B5EF4-FFF2-40B4-BE49-F238E27FC236}">
                  <a16:creationId xmlns:a16="http://schemas.microsoft.com/office/drawing/2014/main" id="{CEBB2375-4634-43F0-934D-2B9F93FB9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1480"/>
              <a:ext cx="1" cy="1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0 w 3"/>
                <a:gd name="T5" fmla="*/ 0 h 5"/>
                <a:gd name="T6" fmla="*/ 0 60000 65536"/>
                <a:gd name="T7" fmla="*/ 0 60000 65536"/>
                <a:gd name="T8" fmla="*/ 0 60000 65536"/>
                <a:gd name="T9" fmla="*/ 0 w 3"/>
                <a:gd name="T10" fmla="*/ 0 h 5"/>
                <a:gd name="T11" fmla="*/ 3 w 3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5">
                  <a:moveTo>
                    <a:pt x="0" y="5"/>
                  </a:moveTo>
                  <a:lnTo>
                    <a:pt x="2" y="0"/>
                  </a:lnTo>
                  <a:lnTo>
                    <a:pt x="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5" name="Freeform 119">
              <a:extLst>
                <a:ext uri="{FF2B5EF4-FFF2-40B4-BE49-F238E27FC236}">
                  <a16:creationId xmlns:a16="http://schemas.microsoft.com/office/drawing/2014/main" id="{67AD0D1F-5017-4D7A-9D65-EB078EEA4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5" y="1481"/>
              <a:ext cx="2" cy="1"/>
            </a:xfrm>
            <a:custGeom>
              <a:avLst/>
              <a:gdLst>
                <a:gd name="T0" fmla="*/ 0 w 12"/>
                <a:gd name="T1" fmla="*/ 1 h 2"/>
                <a:gd name="T2" fmla="*/ 0 w 12"/>
                <a:gd name="T3" fmla="*/ 0 h 2"/>
                <a:gd name="T4" fmla="*/ 0 w 12"/>
                <a:gd name="T5" fmla="*/ 0 h 2"/>
                <a:gd name="T6" fmla="*/ 0 60000 65536"/>
                <a:gd name="T7" fmla="*/ 0 60000 65536"/>
                <a:gd name="T8" fmla="*/ 0 60000 65536"/>
                <a:gd name="T9" fmla="*/ 0 w 12"/>
                <a:gd name="T10" fmla="*/ 0 h 2"/>
                <a:gd name="T11" fmla="*/ 12 w 12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2">
                  <a:moveTo>
                    <a:pt x="0" y="2"/>
                  </a:moveTo>
                  <a:lnTo>
                    <a:pt x="11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6" name="Freeform 120">
              <a:extLst>
                <a:ext uri="{FF2B5EF4-FFF2-40B4-BE49-F238E27FC236}">
                  <a16:creationId xmlns:a16="http://schemas.microsoft.com/office/drawing/2014/main" id="{3D7582BC-C857-4CEC-9EF8-115A8657B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478"/>
              <a:ext cx="8" cy="3"/>
            </a:xfrm>
            <a:custGeom>
              <a:avLst/>
              <a:gdLst>
                <a:gd name="T0" fmla="*/ 0 w 46"/>
                <a:gd name="T1" fmla="*/ 0 h 19"/>
                <a:gd name="T2" fmla="*/ 0 w 46"/>
                <a:gd name="T3" fmla="*/ 0 h 19"/>
                <a:gd name="T4" fmla="*/ 0 w 46"/>
                <a:gd name="T5" fmla="*/ 0 h 19"/>
                <a:gd name="T6" fmla="*/ 0 60000 65536"/>
                <a:gd name="T7" fmla="*/ 0 60000 65536"/>
                <a:gd name="T8" fmla="*/ 0 60000 65536"/>
                <a:gd name="T9" fmla="*/ 0 w 46"/>
                <a:gd name="T10" fmla="*/ 0 h 19"/>
                <a:gd name="T11" fmla="*/ 46 w 46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19">
                  <a:moveTo>
                    <a:pt x="0" y="0"/>
                  </a:moveTo>
                  <a:lnTo>
                    <a:pt x="45" y="19"/>
                  </a:lnTo>
                  <a:lnTo>
                    <a:pt x="46" y="1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7" name="Freeform 121">
              <a:extLst>
                <a:ext uri="{FF2B5EF4-FFF2-40B4-BE49-F238E27FC236}">
                  <a16:creationId xmlns:a16="http://schemas.microsoft.com/office/drawing/2014/main" id="{4B6B4A26-95F5-4631-9308-1CDC3213F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1470"/>
              <a:ext cx="10" cy="8"/>
            </a:xfrm>
            <a:custGeom>
              <a:avLst/>
              <a:gdLst>
                <a:gd name="T0" fmla="*/ 0 w 62"/>
                <a:gd name="T1" fmla="*/ 0 h 45"/>
                <a:gd name="T2" fmla="*/ 0 w 62"/>
                <a:gd name="T3" fmla="*/ 0 h 45"/>
                <a:gd name="T4" fmla="*/ 0 w 62"/>
                <a:gd name="T5" fmla="*/ 0 h 45"/>
                <a:gd name="T6" fmla="*/ 0 60000 65536"/>
                <a:gd name="T7" fmla="*/ 0 60000 65536"/>
                <a:gd name="T8" fmla="*/ 0 60000 65536"/>
                <a:gd name="T9" fmla="*/ 0 w 62"/>
                <a:gd name="T10" fmla="*/ 0 h 45"/>
                <a:gd name="T11" fmla="*/ 62 w 62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45">
                  <a:moveTo>
                    <a:pt x="0" y="0"/>
                  </a:moveTo>
                  <a:lnTo>
                    <a:pt x="61" y="45"/>
                  </a:lnTo>
                  <a:lnTo>
                    <a:pt x="62" y="4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8" name="Freeform 122">
              <a:extLst>
                <a:ext uri="{FF2B5EF4-FFF2-40B4-BE49-F238E27FC236}">
                  <a16:creationId xmlns:a16="http://schemas.microsoft.com/office/drawing/2014/main" id="{5EBB63C6-B995-4F5D-BA49-905625D0D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1455"/>
              <a:ext cx="17" cy="15"/>
            </a:xfrm>
            <a:custGeom>
              <a:avLst/>
              <a:gdLst>
                <a:gd name="T0" fmla="*/ 0 w 104"/>
                <a:gd name="T1" fmla="*/ 0 h 89"/>
                <a:gd name="T2" fmla="*/ 0 w 104"/>
                <a:gd name="T3" fmla="*/ 0 h 89"/>
                <a:gd name="T4" fmla="*/ 0 w 104"/>
                <a:gd name="T5" fmla="*/ 0 h 89"/>
                <a:gd name="T6" fmla="*/ 0 60000 65536"/>
                <a:gd name="T7" fmla="*/ 0 60000 65536"/>
                <a:gd name="T8" fmla="*/ 0 60000 65536"/>
                <a:gd name="T9" fmla="*/ 0 w 104"/>
                <a:gd name="T10" fmla="*/ 0 h 89"/>
                <a:gd name="T11" fmla="*/ 104 w 104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89">
                  <a:moveTo>
                    <a:pt x="0" y="0"/>
                  </a:moveTo>
                  <a:lnTo>
                    <a:pt x="103" y="89"/>
                  </a:lnTo>
                  <a:lnTo>
                    <a:pt x="104" y="8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9" name="Freeform 123">
              <a:extLst>
                <a:ext uri="{FF2B5EF4-FFF2-40B4-BE49-F238E27FC236}">
                  <a16:creationId xmlns:a16="http://schemas.microsoft.com/office/drawing/2014/main" id="{942EF4E4-71C8-433C-99D1-B892D1CBD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394"/>
              <a:ext cx="19" cy="19"/>
            </a:xfrm>
            <a:custGeom>
              <a:avLst/>
              <a:gdLst>
                <a:gd name="T0" fmla="*/ 0 w 112"/>
                <a:gd name="T1" fmla="*/ 0 h 113"/>
                <a:gd name="T2" fmla="*/ 0 w 112"/>
                <a:gd name="T3" fmla="*/ 0 h 113"/>
                <a:gd name="T4" fmla="*/ 0 w 112"/>
                <a:gd name="T5" fmla="*/ 0 h 113"/>
                <a:gd name="T6" fmla="*/ 0 60000 65536"/>
                <a:gd name="T7" fmla="*/ 0 60000 65536"/>
                <a:gd name="T8" fmla="*/ 0 60000 65536"/>
                <a:gd name="T9" fmla="*/ 0 w 112"/>
                <a:gd name="T10" fmla="*/ 0 h 113"/>
                <a:gd name="T11" fmla="*/ 112 w 112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13">
                  <a:moveTo>
                    <a:pt x="112" y="11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0" name="Freeform 124">
              <a:extLst>
                <a:ext uri="{FF2B5EF4-FFF2-40B4-BE49-F238E27FC236}">
                  <a16:creationId xmlns:a16="http://schemas.microsoft.com/office/drawing/2014/main" id="{AD573BAF-EB26-49D0-AC57-C2B2B2247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413"/>
              <a:ext cx="14" cy="16"/>
            </a:xfrm>
            <a:custGeom>
              <a:avLst/>
              <a:gdLst>
                <a:gd name="T0" fmla="*/ 0 w 83"/>
                <a:gd name="T1" fmla="*/ 0 h 99"/>
                <a:gd name="T2" fmla="*/ 0 w 83"/>
                <a:gd name="T3" fmla="*/ 0 h 99"/>
                <a:gd name="T4" fmla="*/ 0 w 83"/>
                <a:gd name="T5" fmla="*/ 0 h 99"/>
                <a:gd name="T6" fmla="*/ 0 60000 65536"/>
                <a:gd name="T7" fmla="*/ 0 60000 65536"/>
                <a:gd name="T8" fmla="*/ 0 60000 65536"/>
                <a:gd name="T9" fmla="*/ 0 w 83"/>
                <a:gd name="T10" fmla="*/ 0 h 99"/>
                <a:gd name="T11" fmla="*/ 83 w 83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99">
                  <a:moveTo>
                    <a:pt x="83" y="9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1" name="Freeform 125">
              <a:extLst>
                <a:ext uri="{FF2B5EF4-FFF2-40B4-BE49-F238E27FC236}">
                  <a16:creationId xmlns:a16="http://schemas.microsoft.com/office/drawing/2014/main" id="{BC705A31-6FB3-4193-BB3D-7B108C34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1429"/>
              <a:ext cx="11" cy="17"/>
            </a:xfrm>
            <a:custGeom>
              <a:avLst/>
              <a:gdLst>
                <a:gd name="T0" fmla="*/ 0 w 65"/>
                <a:gd name="T1" fmla="*/ 0 h 100"/>
                <a:gd name="T2" fmla="*/ 0 w 65"/>
                <a:gd name="T3" fmla="*/ 0 h 100"/>
                <a:gd name="T4" fmla="*/ 0 w 65"/>
                <a:gd name="T5" fmla="*/ 0 h 100"/>
                <a:gd name="T6" fmla="*/ 0 60000 65536"/>
                <a:gd name="T7" fmla="*/ 0 60000 65536"/>
                <a:gd name="T8" fmla="*/ 0 60000 65536"/>
                <a:gd name="T9" fmla="*/ 0 w 65"/>
                <a:gd name="T10" fmla="*/ 0 h 100"/>
                <a:gd name="T11" fmla="*/ 65 w 65"/>
                <a:gd name="T12" fmla="*/ 100 h 1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100">
                  <a:moveTo>
                    <a:pt x="65" y="10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2" name="Freeform 126">
              <a:extLst>
                <a:ext uri="{FF2B5EF4-FFF2-40B4-BE49-F238E27FC236}">
                  <a16:creationId xmlns:a16="http://schemas.microsoft.com/office/drawing/2014/main" id="{D3F1158B-32D4-4FD3-92A7-88EF9846F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1446"/>
              <a:ext cx="1" cy="3"/>
            </a:xfrm>
            <a:custGeom>
              <a:avLst/>
              <a:gdLst>
                <a:gd name="T0" fmla="*/ 0 w 4"/>
                <a:gd name="T1" fmla="*/ 0 h 19"/>
                <a:gd name="T2" fmla="*/ 0 w 4"/>
                <a:gd name="T3" fmla="*/ 0 h 19"/>
                <a:gd name="T4" fmla="*/ 0 w 4"/>
                <a:gd name="T5" fmla="*/ 0 h 19"/>
                <a:gd name="T6" fmla="*/ 0 w 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9"/>
                <a:gd name="T14" fmla="*/ 4 w 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9">
                  <a:moveTo>
                    <a:pt x="0" y="19"/>
                  </a:moveTo>
                  <a:lnTo>
                    <a:pt x="4" y="11"/>
                  </a:ln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3" name="Freeform 127">
              <a:extLst>
                <a:ext uri="{FF2B5EF4-FFF2-40B4-BE49-F238E27FC236}">
                  <a16:creationId xmlns:a16="http://schemas.microsoft.com/office/drawing/2014/main" id="{20B1BFAD-5090-4739-92B5-715AD9ECE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1449"/>
              <a:ext cx="32" cy="32"/>
            </a:xfrm>
            <a:custGeom>
              <a:avLst/>
              <a:gdLst>
                <a:gd name="T0" fmla="*/ 0 w 191"/>
                <a:gd name="T1" fmla="*/ 0 h 189"/>
                <a:gd name="T2" fmla="*/ 0 w 191"/>
                <a:gd name="T3" fmla="*/ 0 h 189"/>
                <a:gd name="T4" fmla="*/ 0 w 191"/>
                <a:gd name="T5" fmla="*/ 0 h 189"/>
                <a:gd name="T6" fmla="*/ 0 60000 65536"/>
                <a:gd name="T7" fmla="*/ 0 60000 65536"/>
                <a:gd name="T8" fmla="*/ 0 60000 65536"/>
                <a:gd name="T9" fmla="*/ 0 w 191"/>
                <a:gd name="T10" fmla="*/ 0 h 189"/>
                <a:gd name="T11" fmla="*/ 191 w 191"/>
                <a:gd name="T12" fmla="*/ 189 h 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" h="189">
                  <a:moveTo>
                    <a:pt x="0" y="189"/>
                  </a:moveTo>
                  <a:lnTo>
                    <a:pt x="190" y="0"/>
                  </a:lnTo>
                  <a:lnTo>
                    <a:pt x="19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4" name="Freeform 128">
              <a:extLst>
                <a:ext uri="{FF2B5EF4-FFF2-40B4-BE49-F238E27FC236}">
                  <a16:creationId xmlns:a16="http://schemas.microsoft.com/office/drawing/2014/main" id="{7DC81557-DE0B-413E-965B-2D8FB4D99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" y="1323"/>
              <a:ext cx="32" cy="32"/>
            </a:xfrm>
            <a:custGeom>
              <a:avLst/>
              <a:gdLst>
                <a:gd name="T0" fmla="*/ 0 w 191"/>
                <a:gd name="T1" fmla="*/ 0 h 188"/>
                <a:gd name="T2" fmla="*/ 0 w 191"/>
                <a:gd name="T3" fmla="*/ 0 h 188"/>
                <a:gd name="T4" fmla="*/ 0 w 191"/>
                <a:gd name="T5" fmla="*/ 0 h 188"/>
                <a:gd name="T6" fmla="*/ 0 60000 65536"/>
                <a:gd name="T7" fmla="*/ 0 60000 65536"/>
                <a:gd name="T8" fmla="*/ 0 60000 65536"/>
                <a:gd name="T9" fmla="*/ 0 w 191"/>
                <a:gd name="T10" fmla="*/ 0 h 188"/>
                <a:gd name="T11" fmla="*/ 191 w 191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" h="188">
                  <a:moveTo>
                    <a:pt x="0" y="188"/>
                  </a:moveTo>
                  <a:lnTo>
                    <a:pt x="190" y="0"/>
                  </a:lnTo>
                  <a:lnTo>
                    <a:pt x="19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5" name="Freeform 129">
              <a:extLst>
                <a:ext uri="{FF2B5EF4-FFF2-40B4-BE49-F238E27FC236}">
                  <a16:creationId xmlns:a16="http://schemas.microsoft.com/office/drawing/2014/main" id="{2344B892-C50F-4832-B378-AB9AC2C92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184"/>
              <a:ext cx="79" cy="83"/>
            </a:xfrm>
            <a:custGeom>
              <a:avLst/>
              <a:gdLst>
                <a:gd name="T0" fmla="*/ 0 w 471"/>
                <a:gd name="T1" fmla="*/ 0 h 500"/>
                <a:gd name="T2" fmla="*/ 0 w 471"/>
                <a:gd name="T3" fmla="*/ 0 h 500"/>
                <a:gd name="T4" fmla="*/ 0 w 471"/>
                <a:gd name="T5" fmla="*/ 0 h 500"/>
                <a:gd name="T6" fmla="*/ 0 w 471"/>
                <a:gd name="T7" fmla="*/ 0 h 500"/>
                <a:gd name="T8" fmla="*/ 0 w 471"/>
                <a:gd name="T9" fmla="*/ 0 h 500"/>
                <a:gd name="T10" fmla="*/ 0 w 471"/>
                <a:gd name="T11" fmla="*/ 0 h 500"/>
                <a:gd name="T12" fmla="*/ 0 w 471"/>
                <a:gd name="T13" fmla="*/ 0 h 500"/>
                <a:gd name="T14" fmla="*/ 0 w 471"/>
                <a:gd name="T15" fmla="*/ 0 h 500"/>
                <a:gd name="T16" fmla="*/ 0 w 471"/>
                <a:gd name="T17" fmla="*/ 0 h 500"/>
                <a:gd name="T18" fmla="*/ 0 w 471"/>
                <a:gd name="T19" fmla="*/ 0 h 5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1"/>
                <a:gd name="T31" fmla="*/ 0 h 500"/>
                <a:gd name="T32" fmla="*/ 471 w 471"/>
                <a:gd name="T33" fmla="*/ 500 h 5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1" h="500">
                  <a:moveTo>
                    <a:pt x="471" y="6"/>
                  </a:moveTo>
                  <a:lnTo>
                    <a:pt x="446" y="0"/>
                  </a:lnTo>
                  <a:lnTo>
                    <a:pt x="364" y="41"/>
                  </a:lnTo>
                  <a:lnTo>
                    <a:pt x="284" y="103"/>
                  </a:lnTo>
                  <a:lnTo>
                    <a:pt x="183" y="201"/>
                  </a:lnTo>
                  <a:lnTo>
                    <a:pt x="93" y="307"/>
                  </a:lnTo>
                  <a:lnTo>
                    <a:pt x="35" y="390"/>
                  </a:lnTo>
                  <a:lnTo>
                    <a:pt x="0" y="475"/>
                  </a:lnTo>
                  <a:lnTo>
                    <a:pt x="6" y="500"/>
                  </a:lnTo>
                  <a:lnTo>
                    <a:pt x="7" y="50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6" name="Freeform 130">
              <a:extLst>
                <a:ext uri="{FF2B5EF4-FFF2-40B4-BE49-F238E27FC236}">
                  <a16:creationId xmlns:a16="http://schemas.microsoft.com/office/drawing/2014/main" id="{3621579D-5B74-42A7-B1A9-FA0B33085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" y="1267"/>
              <a:ext cx="70" cy="65"/>
            </a:xfrm>
            <a:custGeom>
              <a:avLst/>
              <a:gdLst>
                <a:gd name="T0" fmla="*/ 0 w 418"/>
                <a:gd name="T1" fmla="*/ 0 h 391"/>
                <a:gd name="T2" fmla="*/ 0 w 418"/>
                <a:gd name="T3" fmla="*/ 0 h 391"/>
                <a:gd name="T4" fmla="*/ 0 w 418"/>
                <a:gd name="T5" fmla="*/ 0 h 391"/>
                <a:gd name="T6" fmla="*/ 0 60000 65536"/>
                <a:gd name="T7" fmla="*/ 0 60000 65536"/>
                <a:gd name="T8" fmla="*/ 0 60000 65536"/>
                <a:gd name="T9" fmla="*/ 0 w 418"/>
                <a:gd name="T10" fmla="*/ 0 h 391"/>
                <a:gd name="T11" fmla="*/ 418 w 418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391">
                  <a:moveTo>
                    <a:pt x="0" y="0"/>
                  </a:moveTo>
                  <a:lnTo>
                    <a:pt x="417" y="391"/>
                  </a:lnTo>
                  <a:lnTo>
                    <a:pt x="418" y="39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7" name="Freeform 131">
              <a:extLst>
                <a:ext uri="{FF2B5EF4-FFF2-40B4-BE49-F238E27FC236}">
                  <a16:creationId xmlns:a16="http://schemas.microsoft.com/office/drawing/2014/main" id="{886315B6-C977-4C12-B45E-E3E7E8830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" y="1185"/>
              <a:ext cx="72" cy="68"/>
            </a:xfrm>
            <a:custGeom>
              <a:avLst/>
              <a:gdLst>
                <a:gd name="T0" fmla="*/ 0 w 435"/>
                <a:gd name="T1" fmla="*/ 0 h 408"/>
                <a:gd name="T2" fmla="*/ 0 w 435"/>
                <a:gd name="T3" fmla="*/ 0 h 408"/>
                <a:gd name="T4" fmla="*/ 0 w 435"/>
                <a:gd name="T5" fmla="*/ 0 h 408"/>
                <a:gd name="T6" fmla="*/ 0 60000 65536"/>
                <a:gd name="T7" fmla="*/ 0 60000 65536"/>
                <a:gd name="T8" fmla="*/ 0 60000 65536"/>
                <a:gd name="T9" fmla="*/ 0 w 435"/>
                <a:gd name="T10" fmla="*/ 0 h 408"/>
                <a:gd name="T11" fmla="*/ 435 w 435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5" h="408">
                  <a:moveTo>
                    <a:pt x="0" y="0"/>
                  </a:moveTo>
                  <a:lnTo>
                    <a:pt x="434" y="408"/>
                  </a:lnTo>
                  <a:lnTo>
                    <a:pt x="435" y="40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8" name="Freeform 132">
              <a:extLst>
                <a:ext uri="{FF2B5EF4-FFF2-40B4-BE49-F238E27FC236}">
                  <a16:creationId xmlns:a16="http://schemas.microsoft.com/office/drawing/2014/main" id="{37D1A200-2969-4523-B9A2-E456DCD55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7" y="1497"/>
              <a:ext cx="9" cy="1"/>
            </a:xfrm>
            <a:custGeom>
              <a:avLst/>
              <a:gdLst>
                <a:gd name="T0" fmla="*/ 0 w 54"/>
                <a:gd name="T1" fmla="*/ 0 h 9"/>
                <a:gd name="T2" fmla="*/ 0 w 54"/>
                <a:gd name="T3" fmla="*/ 0 h 9"/>
                <a:gd name="T4" fmla="*/ 0 w 54"/>
                <a:gd name="T5" fmla="*/ 0 h 9"/>
                <a:gd name="T6" fmla="*/ 0 60000 65536"/>
                <a:gd name="T7" fmla="*/ 0 60000 65536"/>
                <a:gd name="T8" fmla="*/ 0 60000 65536"/>
                <a:gd name="T9" fmla="*/ 0 w 54"/>
                <a:gd name="T10" fmla="*/ 0 h 9"/>
                <a:gd name="T11" fmla="*/ 54 w 54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9">
                  <a:moveTo>
                    <a:pt x="54" y="0"/>
                  </a:moveTo>
                  <a:lnTo>
                    <a:pt x="0" y="9"/>
                  </a:lnTo>
                  <a:lnTo>
                    <a:pt x="1" y="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9" name="Freeform 133">
              <a:extLst>
                <a:ext uri="{FF2B5EF4-FFF2-40B4-BE49-F238E27FC236}">
                  <a16:creationId xmlns:a16="http://schemas.microsoft.com/office/drawing/2014/main" id="{7F2AE40F-B745-402E-90EC-0DAA592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497"/>
              <a:ext cx="7" cy="1"/>
            </a:xfrm>
            <a:custGeom>
              <a:avLst/>
              <a:gdLst>
                <a:gd name="T0" fmla="*/ 0 w 45"/>
                <a:gd name="T1" fmla="*/ 1 h 1"/>
                <a:gd name="T2" fmla="*/ 0 w 45"/>
                <a:gd name="T3" fmla="*/ 0 h 1"/>
                <a:gd name="T4" fmla="*/ 0 w 45"/>
                <a:gd name="T5" fmla="*/ 0 h 1"/>
                <a:gd name="T6" fmla="*/ 0 60000 65536"/>
                <a:gd name="T7" fmla="*/ 0 60000 65536"/>
                <a:gd name="T8" fmla="*/ 0 60000 65536"/>
                <a:gd name="T9" fmla="*/ 0 w 45"/>
                <a:gd name="T10" fmla="*/ 0 h 1"/>
                <a:gd name="T11" fmla="*/ 45 w 4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1">
                  <a:moveTo>
                    <a:pt x="45" y="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0" name="Freeform 134">
              <a:extLst>
                <a:ext uri="{FF2B5EF4-FFF2-40B4-BE49-F238E27FC236}">
                  <a16:creationId xmlns:a16="http://schemas.microsoft.com/office/drawing/2014/main" id="{9A82D717-E5E5-47B4-BA3D-860869468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1497"/>
              <a:ext cx="8" cy="2"/>
            </a:xfrm>
            <a:custGeom>
              <a:avLst/>
              <a:gdLst>
                <a:gd name="T0" fmla="*/ 0 w 44"/>
                <a:gd name="T1" fmla="*/ 0 h 9"/>
                <a:gd name="T2" fmla="*/ 0 w 44"/>
                <a:gd name="T3" fmla="*/ 0 h 9"/>
                <a:gd name="T4" fmla="*/ 0 w 44"/>
                <a:gd name="T5" fmla="*/ 0 h 9"/>
                <a:gd name="T6" fmla="*/ 0 60000 65536"/>
                <a:gd name="T7" fmla="*/ 0 60000 65536"/>
                <a:gd name="T8" fmla="*/ 0 60000 65536"/>
                <a:gd name="T9" fmla="*/ 0 w 44"/>
                <a:gd name="T10" fmla="*/ 0 h 9"/>
                <a:gd name="T11" fmla="*/ 44 w 44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9">
                  <a:moveTo>
                    <a:pt x="44" y="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1" name="Freeform 135">
              <a:extLst>
                <a:ext uri="{FF2B5EF4-FFF2-40B4-BE49-F238E27FC236}">
                  <a16:creationId xmlns:a16="http://schemas.microsoft.com/office/drawing/2014/main" id="{79AF5AD6-4EFD-439F-B3D4-9D88A6530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" y="1499"/>
              <a:ext cx="5" cy="2"/>
            </a:xfrm>
            <a:custGeom>
              <a:avLst/>
              <a:gdLst>
                <a:gd name="T0" fmla="*/ 0 w 33"/>
                <a:gd name="T1" fmla="*/ 0 h 16"/>
                <a:gd name="T2" fmla="*/ 0 w 33"/>
                <a:gd name="T3" fmla="*/ 0 h 16"/>
                <a:gd name="T4" fmla="*/ 0 w 33"/>
                <a:gd name="T5" fmla="*/ 0 h 16"/>
                <a:gd name="T6" fmla="*/ 0 60000 65536"/>
                <a:gd name="T7" fmla="*/ 0 60000 65536"/>
                <a:gd name="T8" fmla="*/ 0 60000 65536"/>
                <a:gd name="T9" fmla="*/ 0 w 33"/>
                <a:gd name="T10" fmla="*/ 0 h 16"/>
                <a:gd name="T11" fmla="*/ 33 w 33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6">
                  <a:moveTo>
                    <a:pt x="33" y="1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2" name="Freeform 136">
              <a:extLst>
                <a:ext uri="{FF2B5EF4-FFF2-40B4-BE49-F238E27FC236}">
                  <a16:creationId xmlns:a16="http://schemas.microsoft.com/office/drawing/2014/main" id="{7BFFEBC7-0345-4B5B-A1B0-D8BEFBB8F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1501"/>
              <a:ext cx="3" cy="2"/>
            </a:xfrm>
            <a:custGeom>
              <a:avLst/>
              <a:gdLst>
                <a:gd name="T0" fmla="*/ 0 w 15"/>
                <a:gd name="T1" fmla="*/ 0 h 12"/>
                <a:gd name="T2" fmla="*/ 0 w 15"/>
                <a:gd name="T3" fmla="*/ 0 h 12"/>
                <a:gd name="T4" fmla="*/ 0 w 15"/>
                <a:gd name="T5" fmla="*/ 0 h 12"/>
                <a:gd name="T6" fmla="*/ 0 60000 65536"/>
                <a:gd name="T7" fmla="*/ 0 60000 65536"/>
                <a:gd name="T8" fmla="*/ 0 60000 65536"/>
                <a:gd name="T9" fmla="*/ 0 w 15"/>
                <a:gd name="T10" fmla="*/ 0 h 12"/>
                <a:gd name="T11" fmla="*/ 15 w 15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2">
                  <a:moveTo>
                    <a:pt x="15" y="1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3" name="Freeform 137">
              <a:extLst>
                <a:ext uri="{FF2B5EF4-FFF2-40B4-BE49-F238E27FC236}">
                  <a16:creationId xmlns:a16="http://schemas.microsoft.com/office/drawing/2014/main" id="{2AE9BC96-65A8-4EDF-9E68-61C206AD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" y="1503"/>
              <a:ext cx="2" cy="3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0 h 14"/>
                <a:gd name="T4" fmla="*/ 0 w 14"/>
                <a:gd name="T5" fmla="*/ 0 h 14"/>
                <a:gd name="T6" fmla="*/ 0 60000 65536"/>
                <a:gd name="T7" fmla="*/ 0 60000 65536"/>
                <a:gd name="T8" fmla="*/ 0 60000 65536"/>
                <a:gd name="T9" fmla="*/ 0 w 14"/>
                <a:gd name="T10" fmla="*/ 0 h 14"/>
                <a:gd name="T11" fmla="*/ 14 w 14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14">
                  <a:moveTo>
                    <a:pt x="14" y="1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4" name="Freeform 138">
              <a:extLst>
                <a:ext uri="{FF2B5EF4-FFF2-40B4-BE49-F238E27FC236}">
                  <a16:creationId xmlns:a16="http://schemas.microsoft.com/office/drawing/2014/main" id="{0B0056E5-3DAF-4753-9642-86489826C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1506"/>
              <a:ext cx="4" cy="9"/>
            </a:xfrm>
            <a:custGeom>
              <a:avLst/>
              <a:gdLst>
                <a:gd name="T0" fmla="*/ 0 w 24"/>
                <a:gd name="T1" fmla="*/ 0 h 58"/>
                <a:gd name="T2" fmla="*/ 0 w 24"/>
                <a:gd name="T3" fmla="*/ 0 h 58"/>
                <a:gd name="T4" fmla="*/ 0 w 24"/>
                <a:gd name="T5" fmla="*/ 0 h 58"/>
                <a:gd name="T6" fmla="*/ 0 60000 65536"/>
                <a:gd name="T7" fmla="*/ 0 60000 65536"/>
                <a:gd name="T8" fmla="*/ 0 60000 65536"/>
                <a:gd name="T9" fmla="*/ 0 w 24"/>
                <a:gd name="T10" fmla="*/ 0 h 58"/>
                <a:gd name="T11" fmla="*/ 24 w 24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" h="58">
                  <a:moveTo>
                    <a:pt x="24" y="5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5" name="Freeform 139">
              <a:extLst>
                <a:ext uri="{FF2B5EF4-FFF2-40B4-BE49-F238E27FC236}">
                  <a16:creationId xmlns:a16="http://schemas.microsoft.com/office/drawing/2014/main" id="{7F14135D-500A-4659-838F-102D91112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" y="1515"/>
              <a:ext cx="1" cy="14"/>
            </a:xfrm>
            <a:custGeom>
              <a:avLst/>
              <a:gdLst>
                <a:gd name="T0" fmla="*/ 0 w 7"/>
                <a:gd name="T1" fmla="*/ 0 h 83"/>
                <a:gd name="T2" fmla="*/ 0 w 7"/>
                <a:gd name="T3" fmla="*/ 0 h 83"/>
                <a:gd name="T4" fmla="*/ 0 w 7"/>
                <a:gd name="T5" fmla="*/ 0 h 83"/>
                <a:gd name="T6" fmla="*/ 0 60000 65536"/>
                <a:gd name="T7" fmla="*/ 0 60000 65536"/>
                <a:gd name="T8" fmla="*/ 0 60000 65536"/>
                <a:gd name="T9" fmla="*/ 0 w 7"/>
                <a:gd name="T10" fmla="*/ 0 h 83"/>
                <a:gd name="T11" fmla="*/ 7 w 7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83">
                  <a:moveTo>
                    <a:pt x="0" y="83"/>
                  </a:moveTo>
                  <a:lnTo>
                    <a:pt x="5" y="0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6" name="Freeform 140">
              <a:extLst>
                <a:ext uri="{FF2B5EF4-FFF2-40B4-BE49-F238E27FC236}">
                  <a16:creationId xmlns:a16="http://schemas.microsoft.com/office/drawing/2014/main" id="{4CC9F6B7-08B6-47C0-9239-20E4F17D6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" y="1529"/>
              <a:ext cx="8" cy="17"/>
            </a:xfrm>
            <a:custGeom>
              <a:avLst/>
              <a:gdLst>
                <a:gd name="T0" fmla="*/ 0 w 48"/>
                <a:gd name="T1" fmla="*/ 0 h 104"/>
                <a:gd name="T2" fmla="*/ 0 w 48"/>
                <a:gd name="T3" fmla="*/ 0 h 104"/>
                <a:gd name="T4" fmla="*/ 0 w 48"/>
                <a:gd name="T5" fmla="*/ 0 h 104"/>
                <a:gd name="T6" fmla="*/ 0 60000 65536"/>
                <a:gd name="T7" fmla="*/ 0 60000 65536"/>
                <a:gd name="T8" fmla="*/ 0 60000 65536"/>
                <a:gd name="T9" fmla="*/ 0 w 48"/>
                <a:gd name="T10" fmla="*/ 0 h 104"/>
                <a:gd name="T11" fmla="*/ 48 w 48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104">
                  <a:moveTo>
                    <a:pt x="0" y="104"/>
                  </a:moveTo>
                  <a:lnTo>
                    <a:pt x="47" y="0"/>
                  </a:lnTo>
                  <a:lnTo>
                    <a:pt x="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7" name="Freeform 141">
              <a:extLst>
                <a:ext uri="{FF2B5EF4-FFF2-40B4-BE49-F238E27FC236}">
                  <a16:creationId xmlns:a16="http://schemas.microsoft.com/office/drawing/2014/main" id="{2E19A709-D38B-4598-B185-2B1816271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546"/>
              <a:ext cx="17" cy="19"/>
            </a:xfrm>
            <a:custGeom>
              <a:avLst/>
              <a:gdLst>
                <a:gd name="T0" fmla="*/ 0 w 101"/>
                <a:gd name="T1" fmla="*/ 0 h 110"/>
                <a:gd name="T2" fmla="*/ 0 w 101"/>
                <a:gd name="T3" fmla="*/ 0 h 110"/>
                <a:gd name="T4" fmla="*/ 0 w 101"/>
                <a:gd name="T5" fmla="*/ 0 h 110"/>
                <a:gd name="T6" fmla="*/ 0 60000 65536"/>
                <a:gd name="T7" fmla="*/ 0 60000 65536"/>
                <a:gd name="T8" fmla="*/ 0 60000 65536"/>
                <a:gd name="T9" fmla="*/ 0 w 101"/>
                <a:gd name="T10" fmla="*/ 0 h 110"/>
                <a:gd name="T11" fmla="*/ 101 w 101"/>
                <a:gd name="T12" fmla="*/ 110 h 1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110">
                  <a:moveTo>
                    <a:pt x="0" y="110"/>
                  </a:moveTo>
                  <a:lnTo>
                    <a:pt x="100" y="0"/>
                  </a:lnTo>
                  <a:lnTo>
                    <a:pt x="10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8" name="Freeform 142">
              <a:extLst>
                <a:ext uri="{FF2B5EF4-FFF2-40B4-BE49-F238E27FC236}">
                  <a16:creationId xmlns:a16="http://schemas.microsoft.com/office/drawing/2014/main" id="{C9A38205-4516-4CEF-88CB-F11E32D94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" y="1565"/>
              <a:ext cx="21" cy="13"/>
            </a:xfrm>
            <a:custGeom>
              <a:avLst/>
              <a:gdLst>
                <a:gd name="T0" fmla="*/ 0 w 126"/>
                <a:gd name="T1" fmla="*/ 0 h 81"/>
                <a:gd name="T2" fmla="*/ 0 w 126"/>
                <a:gd name="T3" fmla="*/ 0 h 81"/>
                <a:gd name="T4" fmla="*/ 0 w 126"/>
                <a:gd name="T5" fmla="*/ 0 h 81"/>
                <a:gd name="T6" fmla="*/ 0 60000 65536"/>
                <a:gd name="T7" fmla="*/ 0 60000 65536"/>
                <a:gd name="T8" fmla="*/ 0 60000 65536"/>
                <a:gd name="T9" fmla="*/ 0 w 126"/>
                <a:gd name="T10" fmla="*/ 0 h 81"/>
                <a:gd name="T11" fmla="*/ 126 w 126"/>
                <a:gd name="T12" fmla="*/ 81 h 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81">
                  <a:moveTo>
                    <a:pt x="0" y="81"/>
                  </a:moveTo>
                  <a:lnTo>
                    <a:pt x="125" y="0"/>
                  </a:lnTo>
                  <a:lnTo>
                    <a:pt x="12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9" name="Freeform 143">
              <a:extLst>
                <a:ext uri="{FF2B5EF4-FFF2-40B4-BE49-F238E27FC236}">
                  <a16:creationId xmlns:a16="http://schemas.microsoft.com/office/drawing/2014/main" id="{D002B2C9-6791-42E6-97A7-5E9924470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1578"/>
              <a:ext cx="19" cy="6"/>
            </a:xfrm>
            <a:custGeom>
              <a:avLst/>
              <a:gdLst>
                <a:gd name="T0" fmla="*/ 0 w 117"/>
                <a:gd name="T1" fmla="*/ 0 h 34"/>
                <a:gd name="T2" fmla="*/ 0 w 117"/>
                <a:gd name="T3" fmla="*/ 0 h 34"/>
                <a:gd name="T4" fmla="*/ 0 w 117"/>
                <a:gd name="T5" fmla="*/ 0 h 34"/>
                <a:gd name="T6" fmla="*/ 0 60000 65536"/>
                <a:gd name="T7" fmla="*/ 0 60000 65536"/>
                <a:gd name="T8" fmla="*/ 0 60000 65536"/>
                <a:gd name="T9" fmla="*/ 0 w 117"/>
                <a:gd name="T10" fmla="*/ 0 h 34"/>
                <a:gd name="T11" fmla="*/ 117 w 11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" h="34">
                  <a:moveTo>
                    <a:pt x="0" y="34"/>
                  </a:moveTo>
                  <a:lnTo>
                    <a:pt x="116" y="0"/>
                  </a:lnTo>
                  <a:lnTo>
                    <a:pt x="1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0" name="Freeform 144">
              <a:extLst>
                <a:ext uri="{FF2B5EF4-FFF2-40B4-BE49-F238E27FC236}">
                  <a16:creationId xmlns:a16="http://schemas.microsoft.com/office/drawing/2014/main" id="{05C7B74B-905C-4A54-BB37-30ABAA335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" y="1582"/>
              <a:ext cx="18" cy="2"/>
            </a:xfrm>
            <a:custGeom>
              <a:avLst/>
              <a:gdLst>
                <a:gd name="T0" fmla="*/ 0 w 105"/>
                <a:gd name="T1" fmla="*/ 0 h 9"/>
                <a:gd name="T2" fmla="*/ 0 w 105"/>
                <a:gd name="T3" fmla="*/ 0 h 9"/>
                <a:gd name="T4" fmla="*/ 0 w 105"/>
                <a:gd name="T5" fmla="*/ 0 h 9"/>
                <a:gd name="T6" fmla="*/ 0 60000 65536"/>
                <a:gd name="T7" fmla="*/ 0 60000 65536"/>
                <a:gd name="T8" fmla="*/ 0 60000 65536"/>
                <a:gd name="T9" fmla="*/ 0 w 105"/>
                <a:gd name="T10" fmla="*/ 0 h 9"/>
                <a:gd name="T11" fmla="*/ 105 w 105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" h="9">
                  <a:moveTo>
                    <a:pt x="0" y="0"/>
                  </a:moveTo>
                  <a:lnTo>
                    <a:pt x="104" y="9"/>
                  </a:lnTo>
                  <a:lnTo>
                    <a:pt x="105" y="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1" name="Freeform 145">
              <a:extLst>
                <a:ext uri="{FF2B5EF4-FFF2-40B4-BE49-F238E27FC236}">
                  <a16:creationId xmlns:a16="http://schemas.microsoft.com/office/drawing/2014/main" id="{50C0C3BE-8CD4-40AA-9018-007EF26F4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" y="1576"/>
              <a:ext cx="10" cy="6"/>
            </a:xfrm>
            <a:custGeom>
              <a:avLst/>
              <a:gdLst>
                <a:gd name="T0" fmla="*/ 0 w 61"/>
                <a:gd name="T1" fmla="*/ 0 h 41"/>
                <a:gd name="T2" fmla="*/ 0 w 61"/>
                <a:gd name="T3" fmla="*/ 0 h 41"/>
                <a:gd name="T4" fmla="*/ 0 w 61"/>
                <a:gd name="T5" fmla="*/ 0 h 41"/>
                <a:gd name="T6" fmla="*/ 0 60000 65536"/>
                <a:gd name="T7" fmla="*/ 0 60000 65536"/>
                <a:gd name="T8" fmla="*/ 0 60000 65536"/>
                <a:gd name="T9" fmla="*/ 0 w 61"/>
                <a:gd name="T10" fmla="*/ 0 h 41"/>
                <a:gd name="T11" fmla="*/ 61 w 61"/>
                <a:gd name="T12" fmla="*/ 41 h 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" h="41">
                  <a:moveTo>
                    <a:pt x="0" y="0"/>
                  </a:moveTo>
                  <a:lnTo>
                    <a:pt x="60" y="41"/>
                  </a:lnTo>
                  <a:lnTo>
                    <a:pt x="61" y="4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2" name="Freeform 146">
              <a:extLst>
                <a:ext uri="{FF2B5EF4-FFF2-40B4-BE49-F238E27FC236}">
                  <a16:creationId xmlns:a16="http://schemas.microsoft.com/office/drawing/2014/main" id="{D5860DC0-45AB-491E-ADDA-080F3E2E6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" y="1562"/>
              <a:ext cx="5" cy="14"/>
            </a:xfrm>
            <a:custGeom>
              <a:avLst/>
              <a:gdLst>
                <a:gd name="T0" fmla="*/ 0 w 28"/>
                <a:gd name="T1" fmla="*/ 0 h 83"/>
                <a:gd name="T2" fmla="*/ 0 w 28"/>
                <a:gd name="T3" fmla="*/ 0 h 83"/>
                <a:gd name="T4" fmla="*/ 0 w 28"/>
                <a:gd name="T5" fmla="*/ 0 h 83"/>
                <a:gd name="T6" fmla="*/ 0 60000 65536"/>
                <a:gd name="T7" fmla="*/ 0 60000 65536"/>
                <a:gd name="T8" fmla="*/ 0 60000 65536"/>
                <a:gd name="T9" fmla="*/ 0 w 28"/>
                <a:gd name="T10" fmla="*/ 0 h 83"/>
                <a:gd name="T11" fmla="*/ 28 w 28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83">
                  <a:moveTo>
                    <a:pt x="0" y="0"/>
                  </a:moveTo>
                  <a:lnTo>
                    <a:pt x="27" y="83"/>
                  </a:lnTo>
                  <a:lnTo>
                    <a:pt x="28" y="8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3" name="Freeform 147">
              <a:extLst>
                <a:ext uri="{FF2B5EF4-FFF2-40B4-BE49-F238E27FC236}">
                  <a16:creationId xmlns:a16="http://schemas.microsoft.com/office/drawing/2014/main" id="{FB7B965C-2268-45AE-B7E9-6275C5693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" y="1540"/>
              <a:ext cx="6" cy="22"/>
            </a:xfrm>
            <a:custGeom>
              <a:avLst/>
              <a:gdLst>
                <a:gd name="T0" fmla="*/ 0 w 34"/>
                <a:gd name="T1" fmla="*/ 0 h 128"/>
                <a:gd name="T2" fmla="*/ 0 w 34"/>
                <a:gd name="T3" fmla="*/ 0 h 128"/>
                <a:gd name="T4" fmla="*/ 0 w 34"/>
                <a:gd name="T5" fmla="*/ 0 h 128"/>
                <a:gd name="T6" fmla="*/ 0 60000 65536"/>
                <a:gd name="T7" fmla="*/ 0 60000 65536"/>
                <a:gd name="T8" fmla="*/ 0 60000 65536"/>
                <a:gd name="T9" fmla="*/ 0 w 34"/>
                <a:gd name="T10" fmla="*/ 0 h 128"/>
                <a:gd name="T11" fmla="*/ 34 w 34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28">
                  <a:moveTo>
                    <a:pt x="34" y="0"/>
                  </a:moveTo>
                  <a:lnTo>
                    <a:pt x="0" y="128"/>
                  </a:lnTo>
                  <a:lnTo>
                    <a:pt x="2" y="12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4" name="Freeform 148">
              <a:extLst>
                <a:ext uri="{FF2B5EF4-FFF2-40B4-BE49-F238E27FC236}">
                  <a16:creationId xmlns:a16="http://schemas.microsoft.com/office/drawing/2014/main" id="{8F7BFAB6-7228-4B06-A26C-4B0D67821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1577"/>
              <a:ext cx="5" cy="12"/>
            </a:xfrm>
            <a:custGeom>
              <a:avLst/>
              <a:gdLst>
                <a:gd name="T0" fmla="*/ 0 w 27"/>
                <a:gd name="T1" fmla="*/ 0 h 70"/>
                <a:gd name="T2" fmla="*/ 0 w 27"/>
                <a:gd name="T3" fmla="*/ 0 h 70"/>
                <a:gd name="T4" fmla="*/ 0 w 27"/>
                <a:gd name="T5" fmla="*/ 0 h 70"/>
                <a:gd name="T6" fmla="*/ 0 60000 65536"/>
                <a:gd name="T7" fmla="*/ 0 60000 65536"/>
                <a:gd name="T8" fmla="*/ 0 60000 65536"/>
                <a:gd name="T9" fmla="*/ 0 w 27"/>
                <a:gd name="T10" fmla="*/ 0 h 70"/>
                <a:gd name="T11" fmla="*/ 27 w 27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" h="70">
                  <a:moveTo>
                    <a:pt x="27" y="7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5" name="Freeform 149">
              <a:extLst>
                <a:ext uri="{FF2B5EF4-FFF2-40B4-BE49-F238E27FC236}">
                  <a16:creationId xmlns:a16="http://schemas.microsoft.com/office/drawing/2014/main" id="{5FF05BD5-75A0-4501-9671-C55DFC513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" y="1589"/>
              <a:ext cx="3" cy="17"/>
            </a:xfrm>
            <a:custGeom>
              <a:avLst/>
              <a:gdLst>
                <a:gd name="T0" fmla="*/ 0 w 18"/>
                <a:gd name="T1" fmla="*/ 0 h 104"/>
                <a:gd name="T2" fmla="*/ 0 w 18"/>
                <a:gd name="T3" fmla="*/ 0 h 104"/>
                <a:gd name="T4" fmla="*/ 0 w 18"/>
                <a:gd name="T5" fmla="*/ 0 h 104"/>
                <a:gd name="T6" fmla="*/ 0 60000 65536"/>
                <a:gd name="T7" fmla="*/ 0 60000 65536"/>
                <a:gd name="T8" fmla="*/ 0 60000 65536"/>
                <a:gd name="T9" fmla="*/ 0 w 18"/>
                <a:gd name="T10" fmla="*/ 0 h 104"/>
                <a:gd name="T11" fmla="*/ 18 w 18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04">
                  <a:moveTo>
                    <a:pt x="0" y="104"/>
                  </a:moveTo>
                  <a:lnTo>
                    <a:pt x="17" y="0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6" name="Freeform 150">
              <a:extLst>
                <a:ext uri="{FF2B5EF4-FFF2-40B4-BE49-F238E27FC236}">
                  <a16:creationId xmlns:a16="http://schemas.microsoft.com/office/drawing/2014/main" id="{B103725E-BC5A-4981-9D26-C13030E8D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1606"/>
              <a:ext cx="9" cy="16"/>
            </a:xfrm>
            <a:custGeom>
              <a:avLst/>
              <a:gdLst>
                <a:gd name="T0" fmla="*/ 0 w 56"/>
                <a:gd name="T1" fmla="*/ 0 h 96"/>
                <a:gd name="T2" fmla="*/ 0 w 56"/>
                <a:gd name="T3" fmla="*/ 0 h 96"/>
                <a:gd name="T4" fmla="*/ 0 w 56"/>
                <a:gd name="T5" fmla="*/ 0 h 96"/>
                <a:gd name="T6" fmla="*/ 0 60000 65536"/>
                <a:gd name="T7" fmla="*/ 0 60000 65536"/>
                <a:gd name="T8" fmla="*/ 0 60000 65536"/>
                <a:gd name="T9" fmla="*/ 0 w 56"/>
                <a:gd name="T10" fmla="*/ 0 h 96"/>
                <a:gd name="T11" fmla="*/ 56 w 5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96">
                  <a:moveTo>
                    <a:pt x="0" y="96"/>
                  </a:moveTo>
                  <a:lnTo>
                    <a:pt x="55" y="0"/>
                  </a:lnTo>
                  <a:lnTo>
                    <a:pt x="5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7" name="Freeform 151">
              <a:extLst>
                <a:ext uri="{FF2B5EF4-FFF2-40B4-BE49-F238E27FC236}">
                  <a16:creationId xmlns:a16="http://schemas.microsoft.com/office/drawing/2014/main" id="{41BEA94E-3149-4BA0-8161-A1A76B98F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" y="1622"/>
              <a:ext cx="16" cy="16"/>
            </a:xfrm>
            <a:custGeom>
              <a:avLst/>
              <a:gdLst>
                <a:gd name="T0" fmla="*/ 0 w 98"/>
                <a:gd name="T1" fmla="*/ 0 h 98"/>
                <a:gd name="T2" fmla="*/ 0 w 98"/>
                <a:gd name="T3" fmla="*/ 0 h 98"/>
                <a:gd name="T4" fmla="*/ 0 w 98"/>
                <a:gd name="T5" fmla="*/ 0 h 98"/>
                <a:gd name="T6" fmla="*/ 0 60000 65536"/>
                <a:gd name="T7" fmla="*/ 0 60000 65536"/>
                <a:gd name="T8" fmla="*/ 0 60000 65536"/>
                <a:gd name="T9" fmla="*/ 0 w 98"/>
                <a:gd name="T10" fmla="*/ 0 h 98"/>
                <a:gd name="T11" fmla="*/ 98 w 98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" h="98">
                  <a:moveTo>
                    <a:pt x="0" y="98"/>
                  </a:moveTo>
                  <a:lnTo>
                    <a:pt x="97" y="0"/>
                  </a:lnTo>
                  <a:lnTo>
                    <a:pt x="9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8" name="Freeform 152">
              <a:extLst>
                <a:ext uri="{FF2B5EF4-FFF2-40B4-BE49-F238E27FC236}">
                  <a16:creationId xmlns:a16="http://schemas.microsoft.com/office/drawing/2014/main" id="{3B2DB7CD-B7A6-4360-B2A3-655F91E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" y="1638"/>
              <a:ext cx="20" cy="12"/>
            </a:xfrm>
            <a:custGeom>
              <a:avLst/>
              <a:gdLst>
                <a:gd name="T0" fmla="*/ 0 w 118"/>
                <a:gd name="T1" fmla="*/ 0 h 71"/>
                <a:gd name="T2" fmla="*/ 0 w 118"/>
                <a:gd name="T3" fmla="*/ 0 h 71"/>
                <a:gd name="T4" fmla="*/ 0 w 118"/>
                <a:gd name="T5" fmla="*/ 0 h 71"/>
                <a:gd name="T6" fmla="*/ 0 60000 65536"/>
                <a:gd name="T7" fmla="*/ 0 60000 65536"/>
                <a:gd name="T8" fmla="*/ 0 60000 65536"/>
                <a:gd name="T9" fmla="*/ 0 w 118"/>
                <a:gd name="T10" fmla="*/ 0 h 71"/>
                <a:gd name="T11" fmla="*/ 118 w 118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71">
                  <a:moveTo>
                    <a:pt x="0" y="71"/>
                  </a:moveTo>
                  <a:lnTo>
                    <a:pt x="117" y="0"/>
                  </a:lnTo>
                  <a:lnTo>
                    <a:pt x="1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9" name="Freeform 153">
              <a:extLst>
                <a:ext uri="{FF2B5EF4-FFF2-40B4-BE49-F238E27FC236}">
                  <a16:creationId xmlns:a16="http://schemas.microsoft.com/office/drawing/2014/main" id="{BF4FD3A8-347D-4B47-BBFB-61C7B9E42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1650"/>
              <a:ext cx="18" cy="5"/>
            </a:xfrm>
            <a:custGeom>
              <a:avLst/>
              <a:gdLst>
                <a:gd name="T0" fmla="*/ 0 w 109"/>
                <a:gd name="T1" fmla="*/ 0 h 31"/>
                <a:gd name="T2" fmla="*/ 0 w 109"/>
                <a:gd name="T3" fmla="*/ 0 h 31"/>
                <a:gd name="T4" fmla="*/ 0 w 109"/>
                <a:gd name="T5" fmla="*/ 0 h 31"/>
                <a:gd name="T6" fmla="*/ 0 60000 65536"/>
                <a:gd name="T7" fmla="*/ 0 60000 65536"/>
                <a:gd name="T8" fmla="*/ 0 60000 65536"/>
                <a:gd name="T9" fmla="*/ 0 w 109"/>
                <a:gd name="T10" fmla="*/ 0 h 31"/>
                <a:gd name="T11" fmla="*/ 109 w 109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31">
                  <a:moveTo>
                    <a:pt x="0" y="31"/>
                  </a:moveTo>
                  <a:lnTo>
                    <a:pt x="108" y="0"/>
                  </a:lnTo>
                  <a:lnTo>
                    <a:pt x="10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0" name="Freeform 154">
              <a:extLst>
                <a:ext uri="{FF2B5EF4-FFF2-40B4-BE49-F238E27FC236}">
                  <a16:creationId xmlns:a16="http://schemas.microsoft.com/office/drawing/2014/main" id="{6147C061-FE68-4138-AF7A-691EA69D4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654"/>
              <a:ext cx="17" cy="1"/>
            </a:xfrm>
            <a:custGeom>
              <a:avLst/>
              <a:gdLst>
                <a:gd name="T0" fmla="*/ 0 w 106"/>
                <a:gd name="T1" fmla="*/ 0 h 8"/>
                <a:gd name="T2" fmla="*/ 0 w 106"/>
                <a:gd name="T3" fmla="*/ 0 h 8"/>
                <a:gd name="T4" fmla="*/ 0 w 106"/>
                <a:gd name="T5" fmla="*/ 0 h 8"/>
                <a:gd name="T6" fmla="*/ 0 60000 65536"/>
                <a:gd name="T7" fmla="*/ 0 60000 65536"/>
                <a:gd name="T8" fmla="*/ 0 60000 65536"/>
                <a:gd name="T9" fmla="*/ 0 w 106"/>
                <a:gd name="T10" fmla="*/ 0 h 8"/>
                <a:gd name="T11" fmla="*/ 106 w 106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8">
                  <a:moveTo>
                    <a:pt x="0" y="0"/>
                  </a:moveTo>
                  <a:lnTo>
                    <a:pt x="105" y="8"/>
                  </a:lnTo>
                  <a:lnTo>
                    <a:pt x="106" y="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1" name="Freeform 155">
              <a:extLst>
                <a:ext uri="{FF2B5EF4-FFF2-40B4-BE49-F238E27FC236}">
                  <a16:creationId xmlns:a16="http://schemas.microsoft.com/office/drawing/2014/main" id="{1B95E1B9-C502-47CA-AB81-329A4A456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" y="1647"/>
              <a:ext cx="10" cy="7"/>
            </a:xfrm>
            <a:custGeom>
              <a:avLst/>
              <a:gdLst>
                <a:gd name="T0" fmla="*/ 0 w 62"/>
                <a:gd name="T1" fmla="*/ 0 h 43"/>
                <a:gd name="T2" fmla="*/ 0 w 62"/>
                <a:gd name="T3" fmla="*/ 0 h 43"/>
                <a:gd name="T4" fmla="*/ 0 w 62"/>
                <a:gd name="T5" fmla="*/ 0 h 43"/>
                <a:gd name="T6" fmla="*/ 0 60000 65536"/>
                <a:gd name="T7" fmla="*/ 0 60000 65536"/>
                <a:gd name="T8" fmla="*/ 0 60000 65536"/>
                <a:gd name="T9" fmla="*/ 0 w 62"/>
                <a:gd name="T10" fmla="*/ 0 h 43"/>
                <a:gd name="T11" fmla="*/ 62 w 62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43">
                  <a:moveTo>
                    <a:pt x="0" y="0"/>
                  </a:moveTo>
                  <a:lnTo>
                    <a:pt x="61" y="43"/>
                  </a:lnTo>
                  <a:lnTo>
                    <a:pt x="62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2" name="Freeform 156">
              <a:extLst>
                <a:ext uri="{FF2B5EF4-FFF2-40B4-BE49-F238E27FC236}">
                  <a16:creationId xmlns:a16="http://schemas.microsoft.com/office/drawing/2014/main" id="{F3F6715D-D930-427A-A710-D9550D53A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1520"/>
              <a:ext cx="3" cy="7"/>
            </a:xfrm>
            <a:custGeom>
              <a:avLst/>
              <a:gdLst>
                <a:gd name="T0" fmla="*/ 0 w 15"/>
                <a:gd name="T1" fmla="*/ 0 h 43"/>
                <a:gd name="T2" fmla="*/ 0 w 15"/>
                <a:gd name="T3" fmla="*/ 0 h 43"/>
                <a:gd name="T4" fmla="*/ 0 w 15"/>
                <a:gd name="T5" fmla="*/ 0 h 43"/>
                <a:gd name="T6" fmla="*/ 0 60000 65536"/>
                <a:gd name="T7" fmla="*/ 0 60000 65536"/>
                <a:gd name="T8" fmla="*/ 0 60000 65536"/>
                <a:gd name="T9" fmla="*/ 0 w 15"/>
                <a:gd name="T10" fmla="*/ 0 h 43"/>
                <a:gd name="T11" fmla="*/ 15 w 15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43">
                  <a:moveTo>
                    <a:pt x="15" y="4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3" name="Freeform 157">
              <a:extLst>
                <a:ext uri="{FF2B5EF4-FFF2-40B4-BE49-F238E27FC236}">
                  <a16:creationId xmlns:a16="http://schemas.microsoft.com/office/drawing/2014/main" id="{D00DA5D7-5273-4422-ACE5-0C9958886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" y="1527"/>
              <a:ext cx="2" cy="10"/>
            </a:xfrm>
            <a:custGeom>
              <a:avLst/>
              <a:gdLst>
                <a:gd name="T0" fmla="*/ 0 w 10"/>
                <a:gd name="T1" fmla="*/ 0 h 61"/>
                <a:gd name="T2" fmla="*/ 0 w 10"/>
                <a:gd name="T3" fmla="*/ 0 h 61"/>
                <a:gd name="T4" fmla="*/ 0 w 10"/>
                <a:gd name="T5" fmla="*/ 0 h 61"/>
                <a:gd name="T6" fmla="*/ 0 60000 65536"/>
                <a:gd name="T7" fmla="*/ 0 60000 65536"/>
                <a:gd name="T8" fmla="*/ 0 60000 65536"/>
                <a:gd name="T9" fmla="*/ 0 w 10"/>
                <a:gd name="T10" fmla="*/ 0 h 61"/>
                <a:gd name="T11" fmla="*/ 10 w 10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1">
                  <a:moveTo>
                    <a:pt x="0" y="61"/>
                  </a:moveTo>
                  <a:lnTo>
                    <a:pt x="9" y="0"/>
                  </a:lnTo>
                  <a:lnTo>
                    <a:pt x="1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4" name="Freeform 158">
              <a:extLst>
                <a:ext uri="{FF2B5EF4-FFF2-40B4-BE49-F238E27FC236}">
                  <a16:creationId xmlns:a16="http://schemas.microsoft.com/office/drawing/2014/main" id="{E77B45F0-C9BB-474A-9333-3D6591A29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537"/>
              <a:ext cx="6" cy="10"/>
            </a:xfrm>
            <a:custGeom>
              <a:avLst/>
              <a:gdLst>
                <a:gd name="T0" fmla="*/ 0 w 34"/>
                <a:gd name="T1" fmla="*/ 0 h 59"/>
                <a:gd name="T2" fmla="*/ 0 w 34"/>
                <a:gd name="T3" fmla="*/ 0 h 59"/>
                <a:gd name="T4" fmla="*/ 0 w 34"/>
                <a:gd name="T5" fmla="*/ 0 h 59"/>
                <a:gd name="T6" fmla="*/ 0 60000 65536"/>
                <a:gd name="T7" fmla="*/ 0 60000 65536"/>
                <a:gd name="T8" fmla="*/ 0 60000 65536"/>
                <a:gd name="T9" fmla="*/ 0 w 34"/>
                <a:gd name="T10" fmla="*/ 0 h 59"/>
                <a:gd name="T11" fmla="*/ 34 w 34"/>
                <a:gd name="T12" fmla="*/ 59 h 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59">
                  <a:moveTo>
                    <a:pt x="0" y="59"/>
                  </a:moveTo>
                  <a:lnTo>
                    <a:pt x="33" y="0"/>
                  </a:lnTo>
                  <a:lnTo>
                    <a:pt x="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5" name="Freeform 159">
              <a:extLst>
                <a:ext uri="{FF2B5EF4-FFF2-40B4-BE49-F238E27FC236}">
                  <a16:creationId xmlns:a16="http://schemas.microsoft.com/office/drawing/2014/main" id="{999BDFD0-AB43-4DF0-B8C5-982C794EA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" y="1547"/>
              <a:ext cx="10" cy="9"/>
            </a:xfrm>
            <a:custGeom>
              <a:avLst/>
              <a:gdLst>
                <a:gd name="T0" fmla="*/ 0 w 59"/>
                <a:gd name="T1" fmla="*/ 0 h 58"/>
                <a:gd name="T2" fmla="*/ 0 w 59"/>
                <a:gd name="T3" fmla="*/ 0 h 58"/>
                <a:gd name="T4" fmla="*/ 0 w 59"/>
                <a:gd name="T5" fmla="*/ 0 h 58"/>
                <a:gd name="T6" fmla="*/ 0 60000 65536"/>
                <a:gd name="T7" fmla="*/ 0 60000 65536"/>
                <a:gd name="T8" fmla="*/ 0 60000 65536"/>
                <a:gd name="T9" fmla="*/ 0 w 59"/>
                <a:gd name="T10" fmla="*/ 0 h 58"/>
                <a:gd name="T11" fmla="*/ 59 w 59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" h="58">
                  <a:moveTo>
                    <a:pt x="0" y="58"/>
                  </a:moveTo>
                  <a:lnTo>
                    <a:pt x="58" y="0"/>
                  </a:lnTo>
                  <a:lnTo>
                    <a:pt x="5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6" name="Freeform 160">
              <a:extLst>
                <a:ext uri="{FF2B5EF4-FFF2-40B4-BE49-F238E27FC236}">
                  <a16:creationId xmlns:a16="http://schemas.microsoft.com/office/drawing/2014/main" id="{8C6DCE2B-DD3F-4748-B1E3-3B72F4D71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" y="1556"/>
              <a:ext cx="12" cy="7"/>
            </a:xfrm>
            <a:custGeom>
              <a:avLst/>
              <a:gdLst>
                <a:gd name="T0" fmla="*/ 0 w 71"/>
                <a:gd name="T1" fmla="*/ 0 h 43"/>
                <a:gd name="T2" fmla="*/ 0 w 71"/>
                <a:gd name="T3" fmla="*/ 0 h 43"/>
                <a:gd name="T4" fmla="*/ 0 w 71"/>
                <a:gd name="T5" fmla="*/ 0 h 43"/>
                <a:gd name="T6" fmla="*/ 0 60000 65536"/>
                <a:gd name="T7" fmla="*/ 0 60000 65536"/>
                <a:gd name="T8" fmla="*/ 0 60000 65536"/>
                <a:gd name="T9" fmla="*/ 0 w 71"/>
                <a:gd name="T10" fmla="*/ 0 h 43"/>
                <a:gd name="T11" fmla="*/ 71 w 71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" h="43">
                  <a:moveTo>
                    <a:pt x="0" y="43"/>
                  </a:moveTo>
                  <a:lnTo>
                    <a:pt x="70" y="0"/>
                  </a:lnTo>
                  <a:lnTo>
                    <a:pt x="7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7" name="Freeform 161">
              <a:extLst>
                <a:ext uri="{FF2B5EF4-FFF2-40B4-BE49-F238E27FC236}">
                  <a16:creationId xmlns:a16="http://schemas.microsoft.com/office/drawing/2014/main" id="{F868BBFB-C15F-4735-981B-A5C274347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1563"/>
              <a:ext cx="11" cy="4"/>
            </a:xfrm>
            <a:custGeom>
              <a:avLst/>
              <a:gdLst>
                <a:gd name="T0" fmla="*/ 0 w 66"/>
                <a:gd name="T1" fmla="*/ 0 h 18"/>
                <a:gd name="T2" fmla="*/ 0 w 66"/>
                <a:gd name="T3" fmla="*/ 0 h 18"/>
                <a:gd name="T4" fmla="*/ 0 w 66"/>
                <a:gd name="T5" fmla="*/ 0 h 18"/>
                <a:gd name="T6" fmla="*/ 0 60000 65536"/>
                <a:gd name="T7" fmla="*/ 0 60000 65536"/>
                <a:gd name="T8" fmla="*/ 0 60000 65536"/>
                <a:gd name="T9" fmla="*/ 0 w 66"/>
                <a:gd name="T10" fmla="*/ 0 h 18"/>
                <a:gd name="T11" fmla="*/ 66 w 66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18">
                  <a:moveTo>
                    <a:pt x="0" y="18"/>
                  </a:moveTo>
                  <a:lnTo>
                    <a:pt x="65" y="0"/>
                  </a:lnTo>
                  <a:lnTo>
                    <a:pt x="6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8" name="Freeform 162">
              <a:extLst>
                <a:ext uri="{FF2B5EF4-FFF2-40B4-BE49-F238E27FC236}">
                  <a16:creationId xmlns:a16="http://schemas.microsoft.com/office/drawing/2014/main" id="{BF724C1A-01E0-46C5-988F-4E9BC00D8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1566"/>
              <a:ext cx="11" cy="1"/>
            </a:xfrm>
            <a:custGeom>
              <a:avLst/>
              <a:gdLst>
                <a:gd name="T0" fmla="*/ 0 w 64"/>
                <a:gd name="T1" fmla="*/ 0 h 5"/>
                <a:gd name="T2" fmla="*/ 0 w 64"/>
                <a:gd name="T3" fmla="*/ 0 h 5"/>
                <a:gd name="T4" fmla="*/ 0 w 64"/>
                <a:gd name="T5" fmla="*/ 0 h 5"/>
                <a:gd name="T6" fmla="*/ 0 60000 65536"/>
                <a:gd name="T7" fmla="*/ 0 60000 65536"/>
                <a:gd name="T8" fmla="*/ 0 60000 65536"/>
                <a:gd name="T9" fmla="*/ 0 w 64"/>
                <a:gd name="T10" fmla="*/ 0 h 5"/>
                <a:gd name="T11" fmla="*/ 64 w 64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" h="5">
                  <a:moveTo>
                    <a:pt x="0" y="0"/>
                  </a:moveTo>
                  <a:lnTo>
                    <a:pt x="63" y="5"/>
                  </a:lnTo>
                  <a:lnTo>
                    <a:pt x="64" y="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9" name="Freeform 163">
              <a:extLst>
                <a:ext uri="{FF2B5EF4-FFF2-40B4-BE49-F238E27FC236}">
                  <a16:creationId xmlns:a16="http://schemas.microsoft.com/office/drawing/2014/main" id="{245C571F-2C96-4119-A6EF-00149ECC9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1562"/>
              <a:ext cx="6" cy="4"/>
            </a:xfrm>
            <a:custGeom>
              <a:avLst/>
              <a:gdLst>
                <a:gd name="T0" fmla="*/ 0 w 38"/>
                <a:gd name="T1" fmla="*/ 0 h 25"/>
                <a:gd name="T2" fmla="*/ 0 w 38"/>
                <a:gd name="T3" fmla="*/ 0 h 25"/>
                <a:gd name="T4" fmla="*/ 0 w 38"/>
                <a:gd name="T5" fmla="*/ 0 h 25"/>
                <a:gd name="T6" fmla="*/ 0 60000 65536"/>
                <a:gd name="T7" fmla="*/ 0 60000 65536"/>
                <a:gd name="T8" fmla="*/ 0 60000 65536"/>
                <a:gd name="T9" fmla="*/ 0 w 38"/>
                <a:gd name="T10" fmla="*/ 0 h 25"/>
                <a:gd name="T11" fmla="*/ 38 w 38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" h="25">
                  <a:moveTo>
                    <a:pt x="0" y="0"/>
                  </a:moveTo>
                  <a:lnTo>
                    <a:pt x="37" y="25"/>
                  </a:lnTo>
                  <a:lnTo>
                    <a:pt x="38" y="2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0" name="Freeform 164">
              <a:extLst>
                <a:ext uri="{FF2B5EF4-FFF2-40B4-BE49-F238E27FC236}">
                  <a16:creationId xmlns:a16="http://schemas.microsoft.com/office/drawing/2014/main" id="{DACB468A-E464-4544-8DA3-D2A6B0A01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" y="1274"/>
              <a:ext cx="1" cy="1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0 h 3"/>
                <a:gd name="T4" fmla="*/ 0 w 7"/>
                <a:gd name="T5" fmla="*/ 0 h 3"/>
                <a:gd name="T6" fmla="*/ 0 60000 65536"/>
                <a:gd name="T7" fmla="*/ 0 60000 65536"/>
                <a:gd name="T8" fmla="*/ 0 60000 65536"/>
                <a:gd name="T9" fmla="*/ 0 w 7"/>
                <a:gd name="T10" fmla="*/ 0 h 3"/>
                <a:gd name="T11" fmla="*/ 7 w 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3">
                  <a:moveTo>
                    <a:pt x="7" y="0"/>
                  </a:moveTo>
                  <a:lnTo>
                    <a:pt x="0" y="3"/>
                  </a:lnTo>
                  <a:lnTo>
                    <a:pt x="1" y="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1" name="Freeform 165">
              <a:extLst>
                <a:ext uri="{FF2B5EF4-FFF2-40B4-BE49-F238E27FC236}">
                  <a16:creationId xmlns:a16="http://schemas.microsoft.com/office/drawing/2014/main" id="{1C1DA36C-4B91-4F6B-9579-B2C38BD96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" y="1274"/>
              <a:ext cx="3" cy="1"/>
            </a:xfrm>
            <a:custGeom>
              <a:avLst/>
              <a:gdLst>
                <a:gd name="T0" fmla="*/ 0 w 16"/>
                <a:gd name="T1" fmla="*/ 0 h 4"/>
                <a:gd name="T2" fmla="*/ 0 w 16"/>
                <a:gd name="T3" fmla="*/ 0 h 4"/>
                <a:gd name="T4" fmla="*/ 0 w 16"/>
                <a:gd name="T5" fmla="*/ 0 h 4"/>
                <a:gd name="T6" fmla="*/ 0 60000 65536"/>
                <a:gd name="T7" fmla="*/ 0 60000 65536"/>
                <a:gd name="T8" fmla="*/ 0 60000 65536"/>
                <a:gd name="T9" fmla="*/ 0 w 16"/>
                <a:gd name="T10" fmla="*/ 0 h 4"/>
                <a:gd name="T11" fmla="*/ 16 w 1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4">
                  <a:moveTo>
                    <a:pt x="16" y="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2" name="Freeform 166">
              <a:extLst>
                <a:ext uri="{FF2B5EF4-FFF2-40B4-BE49-F238E27FC236}">
                  <a16:creationId xmlns:a16="http://schemas.microsoft.com/office/drawing/2014/main" id="{FCB9D409-DD48-462A-8049-4497EBC99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1275"/>
              <a:ext cx="3" cy="1"/>
            </a:xfrm>
            <a:custGeom>
              <a:avLst/>
              <a:gdLst>
                <a:gd name="T0" fmla="*/ 0 w 18"/>
                <a:gd name="T1" fmla="*/ 0 h 7"/>
                <a:gd name="T2" fmla="*/ 0 w 18"/>
                <a:gd name="T3" fmla="*/ 0 h 7"/>
                <a:gd name="T4" fmla="*/ 0 w 18"/>
                <a:gd name="T5" fmla="*/ 0 h 7"/>
                <a:gd name="T6" fmla="*/ 0 60000 65536"/>
                <a:gd name="T7" fmla="*/ 0 60000 65536"/>
                <a:gd name="T8" fmla="*/ 0 60000 65536"/>
                <a:gd name="T9" fmla="*/ 0 w 18"/>
                <a:gd name="T10" fmla="*/ 0 h 7"/>
                <a:gd name="T11" fmla="*/ 18 w 18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">
                  <a:moveTo>
                    <a:pt x="18" y="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3" name="Freeform 167">
              <a:extLst>
                <a:ext uri="{FF2B5EF4-FFF2-40B4-BE49-F238E27FC236}">
                  <a16:creationId xmlns:a16="http://schemas.microsoft.com/office/drawing/2014/main" id="{74F54FFB-B2A1-443D-A437-0DEA605FA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1276"/>
              <a:ext cx="5" cy="3"/>
            </a:xfrm>
            <a:custGeom>
              <a:avLst/>
              <a:gdLst>
                <a:gd name="T0" fmla="*/ 0 w 29"/>
                <a:gd name="T1" fmla="*/ 0 h 18"/>
                <a:gd name="T2" fmla="*/ 0 w 29"/>
                <a:gd name="T3" fmla="*/ 0 h 18"/>
                <a:gd name="T4" fmla="*/ 0 w 29"/>
                <a:gd name="T5" fmla="*/ 0 h 18"/>
                <a:gd name="T6" fmla="*/ 0 60000 65536"/>
                <a:gd name="T7" fmla="*/ 0 60000 65536"/>
                <a:gd name="T8" fmla="*/ 0 60000 65536"/>
                <a:gd name="T9" fmla="*/ 0 w 29"/>
                <a:gd name="T10" fmla="*/ 0 h 18"/>
                <a:gd name="T11" fmla="*/ 29 w 29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18">
                  <a:moveTo>
                    <a:pt x="29" y="1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4" name="Freeform 168">
              <a:extLst>
                <a:ext uri="{FF2B5EF4-FFF2-40B4-BE49-F238E27FC236}">
                  <a16:creationId xmlns:a16="http://schemas.microsoft.com/office/drawing/2014/main" id="{BCC9950C-5CD9-4602-8131-EE02C0B71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1279"/>
              <a:ext cx="12" cy="9"/>
            </a:xfrm>
            <a:custGeom>
              <a:avLst/>
              <a:gdLst>
                <a:gd name="T0" fmla="*/ 0 w 73"/>
                <a:gd name="T1" fmla="*/ 0 h 55"/>
                <a:gd name="T2" fmla="*/ 0 w 73"/>
                <a:gd name="T3" fmla="*/ 0 h 55"/>
                <a:gd name="T4" fmla="*/ 0 w 73"/>
                <a:gd name="T5" fmla="*/ 0 h 55"/>
                <a:gd name="T6" fmla="*/ 0 60000 65536"/>
                <a:gd name="T7" fmla="*/ 0 60000 65536"/>
                <a:gd name="T8" fmla="*/ 0 60000 65536"/>
                <a:gd name="T9" fmla="*/ 0 w 73"/>
                <a:gd name="T10" fmla="*/ 0 h 55"/>
                <a:gd name="T11" fmla="*/ 73 w 73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55">
                  <a:moveTo>
                    <a:pt x="73" y="5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5" name="Freeform 169">
              <a:extLst>
                <a:ext uri="{FF2B5EF4-FFF2-40B4-BE49-F238E27FC236}">
                  <a16:creationId xmlns:a16="http://schemas.microsoft.com/office/drawing/2014/main" id="{EA25E068-00CD-43E5-B878-CB731EC91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1288"/>
              <a:ext cx="18" cy="17"/>
            </a:xfrm>
            <a:custGeom>
              <a:avLst/>
              <a:gdLst>
                <a:gd name="T0" fmla="*/ 0 w 109"/>
                <a:gd name="T1" fmla="*/ 0 h 101"/>
                <a:gd name="T2" fmla="*/ 0 w 109"/>
                <a:gd name="T3" fmla="*/ 0 h 101"/>
                <a:gd name="T4" fmla="*/ 0 w 109"/>
                <a:gd name="T5" fmla="*/ 0 h 101"/>
                <a:gd name="T6" fmla="*/ 0 60000 65536"/>
                <a:gd name="T7" fmla="*/ 0 60000 65536"/>
                <a:gd name="T8" fmla="*/ 0 60000 65536"/>
                <a:gd name="T9" fmla="*/ 0 w 109"/>
                <a:gd name="T10" fmla="*/ 0 h 101"/>
                <a:gd name="T11" fmla="*/ 109 w 109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01">
                  <a:moveTo>
                    <a:pt x="109" y="10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6" name="Freeform 170">
              <a:extLst>
                <a:ext uri="{FF2B5EF4-FFF2-40B4-BE49-F238E27FC236}">
                  <a16:creationId xmlns:a16="http://schemas.microsoft.com/office/drawing/2014/main" id="{029A660C-35F7-4F09-B9B6-8DDE44EB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" y="1305"/>
              <a:ext cx="17" cy="18"/>
            </a:xfrm>
            <a:custGeom>
              <a:avLst/>
              <a:gdLst>
                <a:gd name="T0" fmla="*/ 0 w 102"/>
                <a:gd name="T1" fmla="*/ 0 h 108"/>
                <a:gd name="T2" fmla="*/ 0 w 102"/>
                <a:gd name="T3" fmla="*/ 0 h 108"/>
                <a:gd name="T4" fmla="*/ 0 w 102"/>
                <a:gd name="T5" fmla="*/ 0 h 108"/>
                <a:gd name="T6" fmla="*/ 0 60000 65536"/>
                <a:gd name="T7" fmla="*/ 0 60000 65536"/>
                <a:gd name="T8" fmla="*/ 0 60000 65536"/>
                <a:gd name="T9" fmla="*/ 0 w 102"/>
                <a:gd name="T10" fmla="*/ 0 h 108"/>
                <a:gd name="T11" fmla="*/ 102 w 102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108">
                  <a:moveTo>
                    <a:pt x="102" y="10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7" name="Freeform 171">
              <a:extLst>
                <a:ext uri="{FF2B5EF4-FFF2-40B4-BE49-F238E27FC236}">
                  <a16:creationId xmlns:a16="http://schemas.microsoft.com/office/drawing/2014/main" id="{0E1CAB9D-7908-47C3-A7AB-1669A4726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323"/>
              <a:ext cx="12" cy="14"/>
            </a:xfrm>
            <a:custGeom>
              <a:avLst/>
              <a:gdLst>
                <a:gd name="T0" fmla="*/ 0 w 71"/>
                <a:gd name="T1" fmla="*/ 0 h 86"/>
                <a:gd name="T2" fmla="*/ 0 w 71"/>
                <a:gd name="T3" fmla="*/ 0 h 86"/>
                <a:gd name="T4" fmla="*/ 0 w 71"/>
                <a:gd name="T5" fmla="*/ 0 h 86"/>
                <a:gd name="T6" fmla="*/ 0 60000 65536"/>
                <a:gd name="T7" fmla="*/ 0 60000 65536"/>
                <a:gd name="T8" fmla="*/ 0 60000 65536"/>
                <a:gd name="T9" fmla="*/ 0 w 71"/>
                <a:gd name="T10" fmla="*/ 0 h 86"/>
                <a:gd name="T11" fmla="*/ 71 w 71"/>
                <a:gd name="T12" fmla="*/ 86 h 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" h="86">
                  <a:moveTo>
                    <a:pt x="71" y="8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8" name="Freeform 172">
              <a:extLst>
                <a:ext uri="{FF2B5EF4-FFF2-40B4-BE49-F238E27FC236}">
                  <a16:creationId xmlns:a16="http://schemas.microsoft.com/office/drawing/2014/main" id="{462C0312-8186-4A7D-A64A-03D39CDB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" y="1337"/>
              <a:ext cx="9" cy="15"/>
            </a:xfrm>
            <a:custGeom>
              <a:avLst/>
              <a:gdLst>
                <a:gd name="T0" fmla="*/ 0 w 55"/>
                <a:gd name="T1" fmla="*/ 0 h 89"/>
                <a:gd name="T2" fmla="*/ 0 w 55"/>
                <a:gd name="T3" fmla="*/ 0 h 89"/>
                <a:gd name="T4" fmla="*/ 0 w 55"/>
                <a:gd name="T5" fmla="*/ 0 h 89"/>
                <a:gd name="T6" fmla="*/ 0 60000 65536"/>
                <a:gd name="T7" fmla="*/ 0 60000 65536"/>
                <a:gd name="T8" fmla="*/ 0 60000 65536"/>
                <a:gd name="T9" fmla="*/ 0 w 55"/>
                <a:gd name="T10" fmla="*/ 0 h 89"/>
                <a:gd name="T11" fmla="*/ 55 w 55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89">
                  <a:moveTo>
                    <a:pt x="55" y="8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9" name="Freeform 173">
              <a:extLst>
                <a:ext uri="{FF2B5EF4-FFF2-40B4-BE49-F238E27FC236}">
                  <a16:creationId xmlns:a16="http://schemas.microsoft.com/office/drawing/2014/main" id="{1C7A1A8C-5D3F-45B6-A5F3-05644FDA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" y="1352"/>
              <a:ext cx="1" cy="3"/>
            </a:xfrm>
            <a:custGeom>
              <a:avLst/>
              <a:gdLst>
                <a:gd name="T0" fmla="*/ 0 w 4"/>
                <a:gd name="T1" fmla="*/ 0 h 16"/>
                <a:gd name="T2" fmla="*/ 0 w 4"/>
                <a:gd name="T3" fmla="*/ 0 h 16"/>
                <a:gd name="T4" fmla="*/ 0 w 4"/>
                <a:gd name="T5" fmla="*/ 0 h 16"/>
                <a:gd name="T6" fmla="*/ 0 w 4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6"/>
                <a:gd name="T14" fmla="*/ 4 w 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6">
                  <a:moveTo>
                    <a:pt x="0" y="16"/>
                  </a:moveTo>
                  <a:lnTo>
                    <a:pt x="4" y="9"/>
                  </a:ln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0" name="Freeform 174">
              <a:extLst>
                <a:ext uri="{FF2B5EF4-FFF2-40B4-BE49-F238E27FC236}">
                  <a16:creationId xmlns:a16="http://schemas.microsoft.com/office/drawing/2014/main" id="{4F74EC78-FFEE-4BF7-A5A9-BA5AB91F9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" y="1401"/>
              <a:ext cx="2" cy="2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0 h 11"/>
                <a:gd name="T4" fmla="*/ 0 w 12"/>
                <a:gd name="T5" fmla="*/ 0 h 11"/>
                <a:gd name="T6" fmla="*/ 0 w 12"/>
                <a:gd name="T7" fmla="*/ 0 h 11"/>
                <a:gd name="T8" fmla="*/ 0 w 12"/>
                <a:gd name="T9" fmla="*/ 0 h 11"/>
                <a:gd name="T10" fmla="*/ 0 w 12"/>
                <a:gd name="T11" fmla="*/ 0 h 11"/>
                <a:gd name="T12" fmla="*/ 0 w 12"/>
                <a:gd name="T13" fmla="*/ 0 h 11"/>
                <a:gd name="T14" fmla="*/ 0 w 12"/>
                <a:gd name="T15" fmla="*/ 0 h 11"/>
                <a:gd name="T16" fmla="*/ 0 w 12"/>
                <a:gd name="T17" fmla="*/ 0 h 11"/>
                <a:gd name="T18" fmla="*/ 0 w 12"/>
                <a:gd name="T19" fmla="*/ 0 h 11"/>
                <a:gd name="T20" fmla="*/ 0 w 12"/>
                <a:gd name="T21" fmla="*/ 0 h 11"/>
                <a:gd name="T22" fmla="*/ 0 w 12"/>
                <a:gd name="T23" fmla="*/ 0 h 11"/>
                <a:gd name="T24" fmla="*/ 0 w 12"/>
                <a:gd name="T25" fmla="*/ 0 h 11"/>
                <a:gd name="T26" fmla="*/ 0 w 12"/>
                <a:gd name="T27" fmla="*/ 0 h 11"/>
                <a:gd name="T28" fmla="*/ 0 w 12"/>
                <a:gd name="T29" fmla="*/ 0 h 11"/>
                <a:gd name="T30" fmla="*/ 0 w 12"/>
                <a:gd name="T31" fmla="*/ 0 h 11"/>
                <a:gd name="T32" fmla="*/ 0 w 12"/>
                <a:gd name="T33" fmla="*/ 0 h 11"/>
                <a:gd name="T34" fmla="*/ 0 w 12"/>
                <a:gd name="T35" fmla="*/ 0 h 11"/>
                <a:gd name="T36" fmla="*/ 0 w 12"/>
                <a:gd name="T37" fmla="*/ 0 h 11"/>
                <a:gd name="T38" fmla="*/ 0 w 12"/>
                <a:gd name="T39" fmla="*/ 0 h 11"/>
                <a:gd name="T40" fmla="*/ 0 w 12"/>
                <a:gd name="T41" fmla="*/ 0 h 11"/>
                <a:gd name="T42" fmla="*/ 0 w 12"/>
                <a:gd name="T43" fmla="*/ 0 h 11"/>
                <a:gd name="T44" fmla="*/ 0 w 12"/>
                <a:gd name="T45" fmla="*/ 0 h 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"/>
                <a:gd name="T70" fmla="*/ 0 h 11"/>
                <a:gd name="T71" fmla="*/ 12 w 12"/>
                <a:gd name="T72" fmla="*/ 11 h 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" h="11">
                  <a:moveTo>
                    <a:pt x="12" y="0"/>
                  </a:moveTo>
                  <a:lnTo>
                    <a:pt x="11" y="0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1" y="1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1" name="Freeform 175">
              <a:extLst>
                <a:ext uri="{FF2B5EF4-FFF2-40B4-BE49-F238E27FC236}">
                  <a16:creationId xmlns:a16="http://schemas.microsoft.com/office/drawing/2014/main" id="{96B3B7B0-7F8D-43B6-BDC6-4824A024C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394"/>
              <a:ext cx="19" cy="19"/>
            </a:xfrm>
            <a:custGeom>
              <a:avLst/>
              <a:gdLst>
                <a:gd name="T0" fmla="*/ 0 w 112"/>
                <a:gd name="T1" fmla="*/ 0 h 113"/>
                <a:gd name="T2" fmla="*/ 0 w 112"/>
                <a:gd name="T3" fmla="*/ 0 h 113"/>
                <a:gd name="T4" fmla="*/ 0 w 112"/>
                <a:gd name="T5" fmla="*/ 0 h 113"/>
                <a:gd name="T6" fmla="*/ 0 60000 65536"/>
                <a:gd name="T7" fmla="*/ 0 60000 65536"/>
                <a:gd name="T8" fmla="*/ 0 60000 65536"/>
                <a:gd name="T9" fmla="*/ 0 w 112"/>
                <a:gd name="T10" fmla="*/ 0 h 113"/>
                <a:gd name="T11" fmla="*/ 112 w 112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13">
                  <a:moveTo>
                    <a:pt x="112" y="11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2" name="Freeform 176">
              <a:extLst>
                <a:ext uri="{FF2B5EF4-FFF2-40B4-BE49-F238E27FC236}">
                  <a16:creationId xmlns:a16="http://schemas.microsoft.com/office/drawing/2014/main" id="{366E9E58-6EAB-40D4-A45F-BCC190FC0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413"/>
              <a:ext cx="14" cy="16"/>
            </a:xfrm>
            <a:custGeom>
              <a:avLst/>
              <a:gdLst>
                <a:gd name="T0" fmla="*/ 0 w 83"/>
                <a:gd name="T1" fmla="*/ 0 h 99"/>
                <a:gd name="T2" fmla="*/ 0 w 83"/>
                <a:gd name="T3" fmla="*/ 0 h 99"/>
                <a:gd name="T4" fmla="*/ 0 w 83"/>
                <a:gd name="T5" fmla="*/ 0 h 99"/>
                <a:gd name="T6" fmla="*/ 0 60000 65536"/>
                <a:gd name="T7" fmla="*/ 0 60000 65536"/>
                <a:gd name="T8" fmla="*/ 0 60000 65536"/>
                <a:gd name="T9" fmla="*/ 0 w 83"/>
                <a:gd name="T10" fmla="*/ 0 h 99"/>
                <a:gd name="T11" fmla="*/ 83 w 83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99">
                  <a:moveTo>
                    <a:pt x="83" y="9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3" name="Freeform 177">
              <a:extLst>
                <a:ext uri="{FF2B5EF4-FFF2-40B4-BE49-F238E27FC236}">
                  <a16:creationId xmlns:a16="http://schemas.microsoft.com/office/drawing/2014/main" id="{07418B3B-FF3D-4B0B-8C78-0093BA80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1429"/>
              <a:ext cx="11" cy="17"/>
            </a:xfrm>
            <a:custGeom>
              <a:avLst/>
              <a:gdLst>
                <a:gd name="T0" fmla="*/ 0 w 65"/>
                <a:gd name="T1" fmla="*/ 0 h 100"/>
                <a:gd name="T2" fmla="*/ 0 w 65"/>
                <a:gd name="T3" fmla="*/ 0 h 100"/>
                <a:gd name="T4" fmla="*/ 0 w 65"/>
                <a:gd name="T5" fmla="*/ 0 h 100"/>
                <a:gd name="T6" fmla="*/ 0 60000 65536"/>
                <a:gd name="T7" fmla="*/ 0 60000 65536"/>
                <a:gd name="T8" fmla="*/ 0 60000 65536"/>
                <a:gd name="T9" fmla="*/ 0 w 65"/>
                <a:gd name="T10" fmla="*/ 0 h 100"/>
                <a:gd name="T11" fmla="*/ 65 w 65"/>
                <a:gd name="T12" fmla="*/ 100 h 1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100">
                  <a:moveTo>
                    <a:pt x="65" y="10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4" name="Freeform 178">
              <a:extLst>
                <a:ext uri="{FF2B5EF4-FFF2-40B4-BE49-F238E27FC236}">
                  <a16:creationId xmlns:a16="http://schemas.microsoft.com/office/drawing/2014/main" id="{DEED32A0-76F1-460C-BED0-253A0A218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1446"/>
              <a:ext cx="1" cy="3"/>
            </a:xfrm>
            <a:custGeom>
              <a:avLst/>
              <a:gdLst>
                <a:gd name="T0" fmla="*/ 0 w 4"/>
                <a:gd name="T1" fmla="*/ 0 h 19"/>
                <a:gd name="T2" fmla="*/ 0 w 4"/>
                <a:gd name="T3" fmla="*/ 0 h 19"/>
                <a:gd name="T4" fmla="*/ 0 w 4"/>
                <a:gd name="T5" fmla="*/ 0 h 19"/>
                <a:gd name="T6" fmla="*/ 0 w 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9"/>
                <a:gd name="T14" fmla="*/ 4 w 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9">
                  <a:moveTo>
                    <a:pt x="0" y="19"/>
                  </a:moveTo>
                  <a:lnTo>
                    <a:pt x="4" y="11"/>
                  </a:ln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5" name="Freeform 179">
              <a:extLst>
                <a:ext uri="{FF2B5EF4-FFF2-40B4-BE49-F238E27FC236}">
                  <a16:creationId xmlns:a16="http://schemas.microsoft.com/office/drawing/2014/main" id="{0206FA7F-F7CE-4EA0-B230-2131C4A3F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" y="1576"/>
              <a:ext cx="57" cy="71"/>
            </a:xfrm>
            <a:custGeom>
              <a:avLst/>
              <a:gdLst>
                <a:gd name="T0" fmla="*/ 0 w 338"/>
                <a:gd name="T1" fmla="*/ 0 h 428"/>
                <a:gd name="T2" fmla="*/ 0 w 338"/>
                <a:gd name="T3" fmla="*/ 0 h 428"/>
                <a:gd name="T4" fmla="*/ 0 w 338"/>
                <a:gd name="T5" fmla="*/ 0 h 428"/>
                <a:gd name="T6" fmla="*/ 0 60000 65536"/>
                <a:gd name="T7" fmla="*/ 0 60000 65536"/>
                <a:gd name="T8" fmla="*/ 0 60000 65536"/>
                <a:gd name="T9" fmla="*/ 0 w 338"/>
                <a:gd name="T10" fmla="*/ 0 h 428"/>
                <a:gd name="T11" fmla="*/ 338 w 338"/>
                <a:gd name="T12" fmla="*/ 428 h 4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" h="428">
                  <a:moveTo>
                    <a:pt x="0" y="0"/>
                  </a:moveTo>
                  <a:lnTo>
                    <a:pt x="337" y="428"/>
                  </a:lnTo>
                  <a:lnTo>
                    <a:pt x="338" y="42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6" name="Freeform 180">
              <a:extLst>
                <a:ext uri="{FF2B5EF4-FFF2-40B4-BE49-F238E27FC236}">
                  <a16:creationId xmlns:a16="http://schemas.microsoft.com/office/drawing/2014/main" id="{89A6087C-5994-40DB-8FF3-01B6B177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1506"/>
              <a:ext cx="57" cy="71"/>
            </a:xfrm>
            <a:custGeom>
              <a:avLst/>
              <a:gdLst>
                <a:gd name="T0" fmla="*/ 0 w 338"/>
                <a:gd name="T1" fmla="*/ 0 h 429"/>
                <a:gd name="T2" fmla="*/ 0 w 338"/>
                <a:gd name="T3" fmla="*/ 0 h 429"/>
                <a:gd name="T4" fmla="*/ 0 w 338"/>
                <a:gd name="T5" fmla="*/ 0 h 429"/>
                <a:gd name="T6" fmla="*/ 0 60000 65536"/>
                <a:gd name="T7" fmla="*/ 0 60000 65536"/>
                <a:gd name="T8" fmla="*/ 0 60000 65536"/>
                <a:gd name="T9" fmla="*/ 0 w 338"/>
                <a:gd name="T10" fmla="*/ 0 h 429"/>
                <a:gd name="T11" fmla="*/ 338 w 338"/>
                <a:gd name="T12" fmla="*/ 429 h 4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" h="429">
                  <a:moveTo>
                    <a:pt x="0" y="0"/>
                  </a:moveTo>
                  <a:lnTo>
                    <a:pt x="337" y="429"/>
                  </a:lnTo>
                  <a:lnTo>
                    <a:pt x="338" y="42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7" name="Freeform 181">
              <a:extLst>
                <a:ext uri="{FF2B5EF4-FFF2-40B4-BE49-F238E27FC236}">
                  <a16:creationId xmlns:a16="http://schemas.microsoft.com/office/drawing/2014/main" id="{57BFF58C-B30F-427E-A55F-7496C2D6F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1403"/>
              <a:ext cx="47" cy="46"/>
            </a:xfrm>
            <a:custGeom>
              <a:avLst/>
              <a:gdLst>
                <a:gd name="T0" fmla="*/ 0 w 281"/>
                <a:gd name="T1" fmla="*/ 0 h 277"/>
                <a:gd name="T2" fmla="*/ 0 w 281"/>
                <a:gd name="T3" fmla="*/ 0 h 277"/>
                <a:gd name="T4" fmla="*/ 0 w 281"/>
                <a:gd name="T5" fmla="*/ 0 h 277"/>
                <a:gd name="T6" fmla="*/ 0 60000 65536"/>
                <a:gd name="T7" fmla="*/ 0 60000 65536"/>
                <a:gd name="T8" fmla="*/ 0 60000 65536"/>
                <a:gd name="T9" fmla="*/ 0 w 281"/>
                <a:gd name="T10" fmla="*/ 0 h 277"/>
                <a:gd name="T11" fmla="*/ 281 w 281"/>
                <a:gd name="T12" fmla="*/ 277 h 2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277">
                  <a:moveTo>
                    <a:pt x="0" y="277"/>
                  </a:moveTo>
                  <a:lnTo>
                    <a:pt x="280" y="0"/>
                  </a:lnTo>
                  <a:lnTo>
                    <a:pt x="28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8" name="Freeform 182">
              <a:extLst>
                <a:ext uri="{FF2B5EF4-FFF2-40B4-BE49-F238E27FC236}">
                  <a16:creationId xmlns:a16="http://schemas.microsoft.com/office/drawing/2014/main" id="{04001141-808C-4C83-B65E-45CD4A3CB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" y="1355"/>
              <a:ext cx="47" cy="46"/>
            </a:xfrm>
            <a:custGeom>
              <a:avLst/>
              <a:gdLst>
                <a:gd name="T0" fmla="*/ 0 w 281"/>
                <a:gd name="T1" fmla="*/ 0 h 278"/>
                <a:gd name="T2" fmla="*/ 0 w 281"/>
                <a:gd name="T3" fmla="*/ 0 h 278"/>
                <a:gd name="T4" fmla="*/ 0 w 281"/>
                <a:gd name="T5" fmla="*/ 0 h 278"/>
                <a:gd name="T6" fmla="*/ 0 60000 65536"/>
                <a:gd name="T7" fmla="*/ 0 60000 65536"/>
                <a:gd name="T8" fmla="*/ 0 60000 65536"/>
                <a:gd name="T9" fmla="*/ 0 w 281"/>
                <a:gd name="T10" fmla="*/ 0 h 278"/>
                <a:gd name="T11" fmla="*/ 281 w 281"/>
                <a:gd name="T12" fmla="*/ 278 h 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278">
                  <a:moveTo>
                    <a:pt x="0" y="278"/>
                  </a:moveTo>
                  <a:lnTo>
                    <a:pt x="280" y="0"/>
                  </a:lnTo>
                  <a:lnTo>
                    <a:pt x="28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9" name="Freeform 183">
              <a:extLst>
                <a:ext uri="{FF2B5EF4-FFF2-40B4-BE49-F238E27FC236}">
                  <a16:creationId xmlns:a16="http://schemas.microsoft.com/office/drawing/2014/main" id="{B8102A8A-44B6-4923-BF73-49FD25DA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" y="1275"/>
              <a:ext cx="90" cy="89"/>
            </a:xfrm>
            <a:custGeom>
              <a:avLst/>
              <a:gdLst>
                <a:gd name="T0" fmla="*/ 0 w 543"/>
                <a:gd name="T1" fmla="*/ 0 h 537"/>
                <a:gd name="T2" fmla="*/ 0 w 543"/>
                <a:gd name="T3" fmla="*/ 0 h 537"/>
                <a:gd name="T4" fmla="*/ 0 w 543"/>
                <a:gd name="T5" fmla="*/ 0 h 537"/>
                <a:gd name="T6" fmla="*/ 0 60000 65536"/>
                <a:gd name="T7" fmla="*/ 0 60000 65536"/>
                <a:gd name="T8" fmla="*/ 0 60000 65536"/>
                <a:gd name="T9" fmla="*/ 0 w 543"/>
                <a:gd name="T10" fmla="*/ 0 h 537"/>
                <a:gd name="T11" fmla="*/ 543 w 543"/>
                <a:gd name="T12" fmla="*/ 537 h 5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3" h="537">
                  <a:moveTo>
                    <a:pt x="0" y="537"/>
                  </a:moveTo>
                  <a:lnTo>
                    <a:pt x="542" y="0"/>
                  </a:lnTo>
                  <a:lnTo>
                    <a:pt x="54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0" name="Freeform 184">
              <a:extLst>
                <a:ext uri="{FF2B5EF4-FFF2-40B4-BE49-F238E27FC236}">
                  <a16:creationId xmlns:a16="http://schemas.microsoft.com/office/drawing/2014/main" id="{F55B1B68-D518-4C42-8911-840BBFD24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1430"/>
              <a:ext cx="103" cy="132"/>
            </a:xfrm>
            <a:custGeom>
              <a:avLst/>
              <a:gdLst>
                <a:gd name="T0" fmla="*/ 0 w 619"/>
                <a:gd name="T1" fmla="*/ 0 h 786"/>
                <a:gd name="T2" fmla="*/ 0 w 619"/>
                <a:gd name="T3" fmla="*/ 0 h 786"/>
                <a:gd name="T4" fmla="*/ 0 w 619"/>
                <a:gd name="T5" fmla="*/ 0 h 786"/>
                <a:gd name="T6" fmla="*/ 0 60000 65536"/>
                <a:gd name="T7" fmla="*/ 0 60000 65536"/>
                <a:gd name="T8" fmla="*/ 0 60000 65536"/>
                <a:gd name="T9" fmla="*/ 0 w 619"/>
                <a:gd name="T10" fmla="*/ 0 h 786"/>
                <a:gd name="T11" fmla="*/ 619 w 619"/>
                <a:gd name="T12" fmla="*/ 786 h 7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9" h="786">
                  <a:moveTo>
                    <a:pt x="0" y="0"/>
                  </a:moveTo>
                  <a:lnTo>
                    <a:pt x="618" y="786"/>
                  </a:lnTo>
                  <a:lnTo>
                    <a:pt x="619" y="78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1" name="Freeform 185">
              <a:extLst>
                <a:ext uri="{FF2B5EF4-FFF2-40B4-BE49-F238E27FC236}">
                  <a16:creationId xmlns:a16="http://schemas.microsoft.com/office/drawing/2014/main" id="{DD9CCE35-ACB1-43B7-8391-447E9AA5A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" y="1382"/>
              <a:ext cx="107" cy="138"/>
            </a:xfrm>
            <a:custGeom>
              <a:avLst/>
              <a:gdLst>
                <a:gd name="T0" fmla="*/ 0 w 648"/>
                <a:gd name="T1" fmla="*/ 0 h 822"/>
                <a:gd name="T2" fmla="*/ 0 w 648"/>
                <a:gd name="T3" fmla="*/ 0 h 822"/>
                <a:gd name="T4" fmla="*/ 0 w 648"/>
                <a:gd name="T5" fmla="*/ 0 h 822"/>
                <a:gd name="T6" fmla="*/ 0 60000 65536"/>
                <a:gd name="T7" fmla="*/ 0 60000 65536"/>
                <a:gd name="T8" fmla="*/ 0 60000 65536"/>
                <a:gd name="T9" fmla="*/ 0 w 648"/>
                <a:gd name="T10" fmla="*/ 0 h 822"/>
                <a:gd name="T11" fmla="*/ 648 w 648"/>
                <a:gd name="T12" fmla="*/ 822 h 8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" h="822">
                  <a:moveTo>
                    <a:pt x="0" y="0"/>
                  </a:moveTo>
                  <a:lnTo>
                    <a:pt x="647" y="822"/>
                  </a:lnTo>
                  <a:lnTo>
                    <a:pt x="648" y="82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2" name="Freeform 186">
              <a:extLst>
                <a:ext uri="{FF2B5EF4-FFF2-40B4-BE49-F238E27FC236}">
                  <a16:creationId xmlns:a16="http://schemas.microsoft.com/office/drawing/2014/main" id="{3F932039-E506-4DD4-8D37-412C10708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184"/>
              <a:ext cx="79" cy="83"/>
            </a:xfrm>
            <a:custGeom>
              <a:avLst/>
              <a:gdLst>
                <a:gd name="T0" fmla="*/ 0 w 471"/>
                <a:gd name="T1" fmla="*/ 0 h 500"/>
                <a:gd name="T2" fmla="*/ 0 w 471"/>
                <a:gd name="T3" fmla="*/ 0 h 500"/>
                <a:gd name="T4" fmla="*/ 0 w 471"/>
                <a:gd name="T5" fmla="*/ 0 h 500"/>
                <a:gd name="T6" fmla="*/ 0 w 471"/>
                <a:gd name="T7" fmla="*/ 0 h 500"/>
                <a:gd name="T8" fmla="*/ 0 w 471"/>
                <a:gd name="T9" fmla="*/ 0 h 500"/>
                <a:gd name="T10" fmla="*/ 0 w 471"/>
                <a:gd name="T11" fmla="*/ 0 h 500"/>
                <a:gd name="T12" fmla="*/ 0 w 471"/>
                <a:gd name="T13" fmla="*/ 0 h 500"/>
                <a:gd name="T14" fmla="*/ 0 w 471"/>
                <a:gd name="T15" fmla="*/ 0 h 500"/>
                <a:gd name="T16" fmla="*/ 0 w 471"/>
                <a:gd name="T17" fmla="*/ 0 h 500"/>
                <a:gd name="T18" fmla="*/ 0 w 471"/>
                <a:gd name="T19" fmla="*/ 0 h 5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1"/>
                <a:gd name="T31" fmla="*/ 0 h 500"/>
                <a:gd name="T32" fmla="*/ 471 w 471"/>
                <a:gd name="T33" fmla="*/ 500 h 5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1" h="500">
                  <a:moveTo>
                    <a:pt x="471" y="6"/>
                  </a:moveTo>
                  <a:lnTo>
                    <a:pt x="446" y="0"/>
                  </a:lnTo>
                  <a:lnTo>
                    <a:pt x="364" y="41"/>
                  </a:lnTo>
                  <a:lnTo>
                    <a:pt x="284" y="103"/>
                  </a:lnTo>
                  <a:lnTo>
                    <a:pt x="183" y="201"/>
                  </a:lnTo>
                  <a:lnTo>
                    <a:pt x="93" y="307"/>
                  </a:lnTo>
                  <a:lnTo>
                    <a:pt x="35" y="390"/>
                  </a:lnTo>
                  <a:lnTo>
                    <a:pt x="0" y="475"/>
                  </a:lnTo>
                  <a:lnTo>
                    <a:pt x="6" y="500"/>
                  </a:lnTo>
                  <a:lnTo>
                    <a:pt x="7" y="50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3" name="Freeform 187">
              <a:extLst>
                <a:ext uri="{FF2B5EF4-FFF2-40B4-BE49-F238E27FC236}">
                  <a16:creationId xmlns:a16="http://schemas.microsoft.com/office/drawing/2014/main" id="{1CE8CE2C-4772-433A-9E88-040370AC5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1108"/>
              <a:ext cx="78" cy="84"/>
            </a:xfrm>
            <a:custGeom>
              <a:avLst/>
              <a:gdLst>
                <a:gd name="T0" fmla="*/ 0 w 471"/>
                <a:gd name="T1" fmla="*/ 0 h 499"/>
                <a:gd name="T2" fmla="*/ 0 w 471"/>
                <a:gd name="T3" fmla="*/ 0 h 499"/>
                <a:gd name="T4" fmla="*/ 0 w 471"/>
                <a:gd name="T5" fmla="*/ 0 h 499"/>
                <a:gd name="T6" fmla="*/ 0 w 471"/>
                <a:gd name="T7" fmla="*/ 0 h 499"/>
                <a:gd name="T8" fmla="*/ 0 w 471"/>
                <a:gd name="T9" fmla="*/ 0 h 499"/>
                <a:gd name="T10" fmla="*/ 0 w 471"/>
                <a:gd name="T11" fmla="*/ 0 h 499"/>
                <a:gd name="T12" fmla="*/ 0 w 471"/>
                <a:gd name="T13" fmla="*/ 0 h 499"/>
                <a:gd name="T14" fmla="*/ 0 w 471"/>
                <a:gd name="T15" fmla="*/ 0 h 499"/>
                <a:gd name="T16" fmla="*/ 0 w 471"/>
                <a:gd name="T17" fmla="*/ 0 h 499"/>
                <a:gd name="T18" fmla="*/ 0 w 471"/>
                <a:gd name="T19" fmla="*/ 0 h 4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1"/>
                <a:gd name="T31" fmla="*/ 0 h 499"/>
                <a:gd name="T32" fmla="*/ 471 w 471"/>
                <a:gd name="T33" fmla="*/ 499 h 4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1" h="499">
                  <a:moveTo>
                    <a:pt x="471" y="5"/>
                  </a:moveTo>
                  <a:lnTo>
                    <a:pt x="447" y="0"/>
                  </a:lnTo>
                  <a:lnTo>
                    <a:pt x="364" y="41"/>
                  </a:lnTo>
                  <a:lnTo>
                    <a:pt x="284" y="103"/>
                  </a:lnTo>
                  <a:lnTo>
                    <a:pt x="183" y="199"/>
                  </a:lnTo>
                  <a:lnTo>
                    <a:pt x="92" y="306"/>
                  </a:lnTo>
                  <a:lnTo>
                    <a:pt x="36" y="390"/>
                  </a:lnTo>
                  <a:lnTo>
                    <a:pt x="0" y="475"/>
                  </a:lnTo>
                  <a:lnTo>
                    <a:pt x="7" y="499"/>
                  </a:lnTo>
                  <a:lnTo>
                    <a:pt x="8" y="49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4" name="Freeform 188">
              <a:extLst>
                <a:ext uri="{FF2B5EF4-FFF2-40B4-BE49-F238E27FC236}">
                  <a16:creationId xmlns:a16="http://schemas.microsoft.com/office/drawing/2014/main" id="{BFED60BF-FC4D-4451-B1B3-2D0898036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1192"/>
              <a:ext cx="80" cy="75"/>
            </a:xfrm>
            <a:custGeom>
              <a:avLst/>
              <a:gdLst>
                <a:gd name="T0" fmla="*/ 0 w 481"/>
                <a:gd name="T1" fmla="*/ 0 h 453"/>
                <a:gd name="T2" fmla="*/ 0 w 481"/>
                <a:gd name="T3" fmla="*/ 0 h 453"/>
                <a:gd name="T4" fmla="*/ 0 w 481"/>
                <a:gd name="T5" fmla="*/ 0 h 453"/>
                <a:gd name="T6" fmla="*/ 0 60000 65536"/>
                <a:gd name="T7" fmla="*/ 0 60000 65536"/>
                <a:gd name="T8" fmla="*/ 0 60000 65536"/>
                <a:gd name="T9" fmla="*/ 0 w 481"/>
                <a:gd name="T10" fmla="*/ 0 h 453"/>
                <a:gd name="T11" fmla="*/ 481 w 481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1" h="453">
                  <a:moveTo>
                    <a:pt x="0" y="0"/>
                  </a:moveTo>
                  <a:lnTo>
                    <a:pt x="480" y="453"/>
                  </a:lnTo>
                  <a:lnTo>
                    <a:pt x="481" y="45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5" name="Freeform 189">
              <a:extLst>
                <a:ext uri="{FF2B5EF4-FFF2-40B4-BE49-F238E27FC236}">
                  <a16:creationId xmlns:a16="http://schemas.microsoft.com/office/drawing/2014/main" id="{D8A607A6-7A8A-4729-A558-A71605D3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1109"/>
              <a:ext cx="81" cy="76"/>
            </a:xfrm>
            <a:custGeom>
              <a:avLst/>
              <a:gdLst>
                <a:gd name="T0" fmla="*/ 0 w 482"/>
                <a:gd name="T1" fmla="*/ 0 h 453"/>
                <a:gd name="T2" fmla="*/ 0 w 482"/>
                <a:gd name="T3" fmla="*/ 0 h 453"/>
                <a:gd name="T4" fmla="*/ 0 w 482"/>
                <a:gd name="T5" fmla="*/ 0 h 453"/>
                <a:gd name="T6" fmla="*/ 0 60000 65536"/>
                <a:gd name="T7" fmla="*/ 0 60000 65536"/>
                <a:gd name="T8" fmla="*/ 0 60000 65536"/>
                <a:gd name="T9" fmla="*/ 0 w 482"/>
                <a:gd name="T10" fmla="*/ 0 h 453"/>
                <a:gd name="T11" fmla="*/ 482 w 482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2" h="453">
                  <a:moveTo>
                    <a:pt x="0" y="0"/>
                  </a:moveTo>
                  <a:lnTo>
                    <a:pt x="481" y="453"/>
                  </a:lnTo>
                  <a:lnTo>
                    <a:pt x="482" y="45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6" name="Freeform 190">
              <a:extLst>
                <a:ext uri="{FF2B5EF4-FFF2-40B4-BE49-F238E27FC236}">
                  <a16:creationId xmlns:a16="http://schemas.microsoft.com/office/drawing/2014/main" id="{5C86A1B0-EEFC-490B-9466-6FA9237C7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743"/>
              <a:ext cx="3" cy="16"/>
            </a:xfrm>
            <a:custGeom>
              <a:avLst/>
              <a:gdLst>
                <a:gd name="T0" fmla="*/ 0 w 17"/>
                <a:gd name="T1" fmla="*/ 0 h 99"/>
                <a:gd name="T2" fmla="*/ 0 w 17"/>
                <a:gd name="T3" fmla="*/ 0 h 99"/>
                <a:gd name="T4" fmla="*/ 0 w 17"/>
                <a:gd name="T5" fmla="*/ 0 h 99"/>
                <a:gd name="T6" fmla="*/ 0 60000 65536"/>
                <a:gd name="T7" fmla="*/ 0 60000 65536"/>
                <a:gd name="T8" fmla="*/ 0 60000 65536"/>
                <a:gd name="T9" fmla="*/ 0 w 17"/>
                <a:gd name="T10" fmla="*/ 0 h 99"/>
                <a:gd name="T11" fmla="*/ 17 w 17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99">
                  <a:moveTo>
                    <a:pt x="17" y="9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7" name="Freeform 191">
              <a:extLst>
                <a:ext uri="{FF2B5EF4-FFF2-40B4-BE49-F238E27FC236}">
                  <a16:creationId xmlns:a16="http://schemas.microsoft.com/office/drawing/2014/main" id="{D0A692B8-A33C-4228-9FAA-EA2DDA663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" y="759"/>
              <a:ext cx="2" cy="14"/>
            </a:xfrm>
            <a:custGeom>
              <a:avLst/>
              <a:gdLst>
                <a:gd name="T0" fmla="*/ 0 w 11"/>
                <a:gd name="T1" fmla="*/ 0 h 84"/>
                <a:gd name="T2" fmla="*/ 0 w 11"/>
                <a:gd name="T3" fmla="*/ 0 h 84"/>
                <a:gd name="T4" fmla="*/ 0 w 11"/>
                <a:gd name="T5" fmla="*/ 0 h 84"/>
                <a:gd name="T6" fmla="*/ 0 60000 65536"/>
                <a:gd name="T7" fmla="*/ 0 60000 65536"/>
                <a:gd name="T8" fmla="*/ 0 60000 65536"/>
                <a:gd name="T9" fmla="*/ 0 w 11"/>
                <a:gd name="T10" fmla="*/ 0 h 84"/>
                <a:gd name="T11" fmla="*/ 11 w 11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84">
                  <a:moveTo>
                    <a:pt x="0" y="84"/>
                  </a:moveTo>
                  <a:lnTo>
                    <a:pt x="1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8" name="Freeform 192">
              <a:extLst>
                <a:ext uri="{FF2B5EF4-FFF2-40B4-BE49-F238E27FC236}">
                  <a16:creationId xmlns:a16="http://schemas.microsoft.com/office/drawing/2014/main" id="{ED1A9997-2407-42A7-AC7C-92D362BB9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773"/>
              <a:ext cx="6" cy="13"/>
            </a:xfrm>
            <a:custGeom>
              <a:avLst/>
              <a:gdLst>
                <a:gd name="T0" fmla="*/ 0 w 36"/>
                <a:gd name="T1" fmla="*/ 0 h 75"/>
                <a:gd name="T2" fmla="*/ 0 w 36"/>
                <a:gd name="T3" fmla="*/ 0 h 75"/>
                <a:gd name="T4" fmla="*/ 0 w 36"/>
                <a:gd name="T5" fmla="*/ 0 h 75"/>
                <a:gd name="T6" fmla="*/ 0 60000 65536"/>
                <a:gd name="T7" fmla="*/ 0 60000 65536"/>
                <a:gd name="T8" fmla="*/ 0 60000 65536"/>
                <a:gd name="T9" fmla="*/ 0 w 36"/>
                <a:gd name="T10" fmla="*/ 0 h 75"/>
                <a:gd name="T11" fmla="*/ 36 w 36"/>
                <a:gd name="T12" fmla="*/ 75 h 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75">
                  <a:moveTo>
                    <a:pt x="0" y="75"/>
                  </a:moveTo>
                  <a:lnTo>
                    <a:pt x="35" y="0"/>
                  </a:lnTo>
                  <a:lnTo>
                    <a:pt x="3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9" name="Freeform 193">
              <a:extLst>
                <a:ext uri="{FF2B5EF4-FFF2-40B4-BE49-F238E27FC236}">
                  <a16:creationId xmlns:a16="http://schemas.microsoft.com/office/drawing/2014/main" id="{B7B39B8F-94BE-421C-8FA9-FEA82EC51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786"/>
              <a:ext cx="9" cy="8"/>
            </a:xfrm>
            <a:custGeom>
              <a:avLst/>
              <a:gdLst>
                <a:gd name="T0" fmla="*/ 0 w 53"/>
                <a:gd name="T1" fmla="*/ 0 h 50"/>
                <a:gd name="T2" fmla="*/ 0 w 53"/>
                <a:gd name="T3" fmla="*/ 0 h 50"/>
                <a:gd name="T4" fmla="*/ 0 w 53"/>
                <a:gd name="T5" fmla="*/ 0 h 50"/>
                <a:gd name="T6" fmla="*/ 0 60000 65536"/>
                <a:gd name="T7" fmla="*/ 0 60000 65536"/>
                <a:gd name="T8" fmla="*/ 0 60000 65536"/>
                <a:gd name="T9" fmla="*/ 0 w 53"/>
                <a:gd name="T10" fmla="*/ 0 h 50"/>
                <a:gd name="T11" fmla="*/ 53 w 53"/>
                <a:gd name="T12" fmla="*/ 50 h 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" h="50">
                  <a:moveTo>
                    <a:pt x="0" y="50"/>
                  </a:moveTo>
                  <a:lnTo>
                    <a:pt x="52" y="0"/>
                  </a:lnTo>
                  <a:lnTo>
                    <a:pt x="5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0" name="Freeform 194">
              <a:extLst>
                <a:ext uri="{FF2B5EF4-FFF2-40B4-BE49-F238E27FC236}">
                  <a16:creationId xmlns:a16="http://schemas.microsoft.com/office/drawing/2014/main" id="{9D819CBC-9C70-48AF-9605-AA6B14D25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" y="711"/>
              <a:ext cx="5" cy="10"/>
            </a:xfrm>
            <a:custGeom>
              <a:avLst/>
              <a:gdLst>
                <a:gd name="T0" fmla="*/ 0 w 30"/>
                <a:gd name="T1" fmla="*/ 0 h 63"/>
                <a:gd name="T2" fmla="*/ 0 w 30"/>
                <a:gd name="T3" fmla="*/ 0 h 63"/>
                <a:gd name="T4" fmla="*/ 0 w 30"/>
                <a:gd name="T5" fmla="*/ 0 h 63"/>
                <a:gd name="T6" fmla="*/ 0 60000 65536"/>
                <a:gd name="T7" fmla="*/ 0 60000 65536"/>
                <a:gd name="T8" fmla="*/ 0 60000 65536"/>
                <a:gd name="T9" fmla="*/ 0 w 30"/>
                <a:gd name="T10" fmla="*/ 0 h 63"/>
                <a:gd name="T11" fmla="*/ 30 w 30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63">
                  <a:moveTo>
                    <a:pt x="0" y="0"/>
                  </a:moveTo>
                  <a:lnTo>
                    <a:pt x="29" y="63"/>
                  </a:lnTo>
                  <a:lnTo>
                    <a:pt x="30" y="6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1" name="Freeform 195">
              <a:extLst>
                <a:ext uri="{FF2B5EF4-FFF2-40B4-BE49-F238E27FC236}">
                  <a16:creationId xmlns:a16="http://schemas.microsoft.com/office/drawing/2014/main" id="{CF461794-1E0E-467E-BCE2-3D827BD0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" y="699"/>
              <a:ext cx="38" cy="12"/>
            </a:xfrm>
            <a:custGeom>
              <a:avLst/>
              <a:gdLst>
                <a:gd name="T0" fmla="*/ 0 w 228"/>
                <a:gd name="T1" fmla="*/ 0 h 73"/>
                <a:gd name="T2" fmla="*/ 0 w 228"/>
                <a:gd name="T3" fmla="*/ 0 h 73"/>
                <a:gd name="T4" fmla="*/ 0 w 228"/>
                <a:gd name="T5" fmla="*/ 0 h 73"/>
                <a:gd name="T6" fmla="*/ 0 60000 65536"/>
                <a:gd name="T7" fmla="*/ 0 60000 65536"/>
                <a:gd name="T8" fmla="*/ 0 60000 65536"/>
                <a:gd name="T9" fmla="*/ 0 w 228"/>
                <a:gd name="T10" fmla="*/ 0 h 73"/>
                <a:gd name="T11" fmla="*/ 228 w 228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73">
                  <a:moveTo>
                    <a:pt x="0" y="73"/>
                  </a:moveTo>
                  <a:lnTo>
                    <a:pt x="227" y="0"/>
                  </a:lnTo>
                  <a:lnTo>
                    <a:pt x="22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2" name="Freeform 196">
              <a:extLst>
                <a:ext uri="{FF2B5EF4-FFF2-40B4-BE49-F238E27FC236}">
                  <a16:creationId xmlns:a16="http://schemas.microsoft.com/office/drawing/2014/main" id="{9FC19345-C4EC-439E-9F50-F00C4038D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" y="765"/>
              <a:ext cx="2" cy="4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0 w 14"/>
                <a:gd name="T5" fmla="*/ 0 h 23"/>
                <a:gd name="T6" fmla="*/ 0 60000 65536"/>
                <a:gd name="T7" fmla="*/ 0 60000 65536"/>
                <a:gd name="T8" fmla="*/ 0 60000 65536"/>
                <a:gd name="T9" fmla="*/ 0 w 14"/>
                <a:gd name="T10" fmla="*/ 0 h 23"/>
                <a:gd name="T11" fmla="*/ 14 w 14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23">
                  <a:moveTo>
                    <a:pt x="0" y="23"/>
                  </a:moveTo>
                  <a:lnTo>
                    <a:pt x="13" y="0"/>
                  </a:lnTo>
                  <a:lnTo>
                    <a:pt x="1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3" name="Freeform 197">
              <a:extLst>
                <a:ext uri="{FF2B5EF4-FFF2-40B4-BE49-F238E27FC236}">
                  <a16:creationId xmlns:a16="http://schemas.microsoft.com/office/drawing/2014/main" id="{D08CEB16-84E9-4830-9504-829CB8103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" y="769"/>
              <a:ext cx="3" cy="3"/>
            </a:xfrm>
            <a:custGeom>
              <a:avLst/>
              <a:gdLst>
                <a:gd name="T0" fmla="*/ 0 w 18"/>
                <a:gd name="T1" fmla="*/ 0 h 20"/>
                <a:gd name="T2" fmla="*/ 0 w 18"/>
                <a:gd name="T3" fmla="*/ 0 h 20"/>
                <a:gd name="T4" fmla="*/ 0 w 18"/>
                <a:gd name="T5" fmla="*/ 0 h 20"/>
                <a:gd name="T6" fmla="*/ 0 60000 65536"/>
                <a:gd name="T7" fmla="*/ 0 60000 65536"/>
                <a:gd name="T8" fmla="*/ 0 60000 65536"/>
                <a:gd name="T9" fmla="*/ 0 w 18"/>
                <a:gd name="T10" fmla="*/ 0 h 20"/>
                <a:gd name="T11" fmla="*/ 18 w 18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0">
                  <a:moveTo>
                    <a:pt x="0" y="20"/>
                  </a:moveTo>
                  <a:lnTo>
                    <a:pt x="17" y="0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4" name="Freeform 198">
              <a:extLst>
                <a:ext uri="{FF2B5EF4-FFF2-40B4-BE49-F238E27FC236}">
                  <a16:creationId xmlns:a16="http://schemas.microsoft.com/office/drawing/2014/main" id="{3D40A0B7-0740-4559-A782-3CEBEFB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" y="772"/>
              <a:ext cx="3" cy="3"/>
            </a:xfrm>
            <a:custGeom>
              <a:avLst/>
              <a:gdLst>
                <a:gd name="T0" fmla="*/ 0 w 19"/>
                <a:gd name="T1" fmla="*/ 0 h 17"/>
                <a:gd name="T2" fmla="*/ 0 w 19"/>
                <a:gd name="T3" fmla="*/ 0 h 17"/>
                <a:gd name="T4" fmla="*/ 0 w 19"/>
                <a:gd name="T5" fmla="*/ 0 h 17"/>
                <a:gd name="T6" fmla="*/ 0 60000 65536"/>
                <a:gd name="T7" fmla="*/ 0 60000 65536"/>
                <a:gd name="T8" fmla="*/ 0 60000 65536"/>
                <a:gd name="T9" fmla="*/ 0 w 19"/>
                <a:gd name="T10" fmla="*/ 0 h 17"/>
                <a:gd name="T11" fmla="*/ 19 w 19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17">
                  <a:moveTo>
                    <a:pt x="0" y="17"/>
                  </a:moveTo>
                  <a:lnTo>
                    <a:pt x="18" y="0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5" name="Freeform 199">
              <a:extLst>
                <a:ext uri="{FF2B5EF4-FFF2-40B4-BE49-F238E27FC236}">
                  <a16:creationId xmlns:a16="http://schemas.microsoft.com/office/drawing/2014/main" id="{45CB5E67-31C0-4D3F-A16A-D6C779E28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775"/>
              <a:ext cx="3" cy="3"/>
            </a:xfrm>
            <a:custGeom>
              <a:avLst/>
              <a:gdLst>
                <a:gd name="T0" fmla="*/ 0 w 21"/>
                <a:gd name="T1" fmla="*/ 0 h 16"/>
                <a:gd name="T2" fmla="*/ 0 w 21"/>
                <a:gd name="T3" fmla="*/ 0 h 16"/>
                <a:gd name="T4" fmla="*/ 0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0" y="16"/>
                  </a:moveTo>
                  <a:lnTo>
                    <a:pt x="20" y="0"/>
                  </a:lnTo>
                  <a:lnTo>
                    <a:pt x="2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6" name="Freeform 200">
              <a:extLst>
                <a:ext uri="{FF2B5EF4-FFF2-40B4-BE49-F238E27FC236}">
                  <a16:creationId xmlns:a16="http://schemas.microsoft.com/office/drawing/2014/main" id="{FAD2B8CF-61AE-431E-93F5-485D68AA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689"/>
              <a:ext cx="34" cy="11"/>
            </a:xfrm>
            <a:custGeom>
              <a:avLst/>
              <a:gdLst>
                <a:gd name="T0" fmla="*/ 0 w 204"/>
                <a:gd name="T1" fmla="*/ 0 h 66"/>
                <a:gd name="T2" fmla="*/ 0 w 204"/>
                <a:gd name="T3" fmla="*/ 0 h 66"/>
                <a:gd name="T4" fmla="*/ 0 w 204"/>
                <a:gd name="T5" fmla="*/ 0 h 66"/>
                <a:gd name="T6" fmla="*/ 0 60000 65536"/>
                <a:gd name="T7" fmla="*/ 0 60000 65536"/>
                <a:gd name="T8" fmla="*/ 0 60000 65536"/>
                <a:gd name="T9" fmla="*/ 0 w 204"/>
                <a:gd name="T10" fmla="*/ 0 h 66"/>
                <a:gd name="T11" fmla="*/ 204 w 204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" h="66">
                  <a:moveTo>
                    <a:pt x="204" y="0"/>
                  </a:moveTo>
                  <a:lnTo>
                    <a:pt x="0" y="66"/>
                  </a:lnTo>
                  <a:lnTo>
                    <a:pt x="1" y="6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7" name="Freeform 201">
              <a:extLst>
                <a:ext uri="{FF2B5EF4-FFF2-40B4-BE49-F238E27FC236}">
                  <a16:creationId xmlns:a16="http://schemas.microsoft.com/office/drawing/2014/main" id="{E696A88E-C26F-4BF3-BBC9-95A62DA39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711"/>
              <a:ext cx="77" cy="49"/>
            </a:xfrm>
            <a:custGeom>
              <a:avLst/>
              <a:gdLst>
                <a:gd name="T0" fmla="*/ 0 w 467"/>
                <a:gd name="T1" fmla="*/ 0 h 294"/>
                <a:gd name="T2" fmla="*/ 0 w 467"/>
                <a:gd name="T3" fmla="*/ 0 h 294"/>
                <a:gd name="T4" fmla="*/ 0 w 467"/>
                <a:gd name="T5" fmla="*/ 0 h 294"/>
                <a:gd name="T6" fmla="*/ 0 60000 65536"/>
                <a:gd name="T7" fmla="*/ 0 60000 65536"/>
                <a:gd name="T8" fmla="*/ 0 60000 65536"/>
                <a:gd name="T9" fmla="*/ 0 w 467"/>
                <a:gd name="T10" fmla="*/ 0 h 294"/>
                <a:gd name="T11" fmla="*/ 467 w 467"/>
                <a:gd name="T12" fmla="*/ 294 h 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7" h="294">
                  <a:moveTo>
                    <a:pt x="0" y="294"/>
                  </a:moveTo>
                  <a:lnTo>
                    <a:pt x="466" y="0"/>
                  </a:lnTo>
                  <a:lnTo>
                    <a:pt x="46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8" name="Freeform 202">
              <a:extLst>
                <a:ext uri="{FF2B5EF4-FFF2-40B4-BE49-F238E27FC236}">
                  <a16:creationId xmlns:a16="http://schemas.microsoft.com/office/drawing/2014/main" id="{BBB4BB5D-172A-4062-800D-B7C154BB8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" y="761"/>
              <a:ext cx="64" cy="20"/>
            </a:xfrm>
            <a:custGeom>
              <a:avLst/>
              <a:gdLst>
                <a:gd name="T0" fmla="*/ 0 w 385"/>
                <a:gd name="T1" fmla="*/ 0 h 124"/>
                <a:gd name="T2" fmla="*/ 0 w 385"/>
                <a:gd name="T3" fmla="*/ 0 h 124"/>
                <a:gd name="T4" fmla="*/ 0 w 385"/>
                <a:gd name="T5" fmla="*/ 0 h 124"/>
                <a:gd name="T6" fmla="*/ 0 60000 65536"/>
                <a:gd name="T7" fmla="*/ 0 60000 65536"/>
                <a:gd name="T8" fmla="*/ 0 60000 65536"/>
                <a:gd name="T9" fmla="*/ 0 w 385"/>
                <a:gd name="T10" fmla="*/ 0 h 124"/>
                <a:gd name="T11" fmla="*/ 385 w 385"/>
                <a:gd name="T12" fmla="*/ 124 h 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124">
                  <a:moveTo>
                    <a:pt x="385" y="0"/>
                  </a:moveTo>
                  <a:lnTo>
                    <a:pt x="0" y="124"/>
                  </a:lnTo>
                  <a:lnTo>
                    <a:pt x="2" y="12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9" name="Freeform 204">
              <a:extLst>
                <a:ext uri="{FF2B5EF4-FFF2-40B4-BE49-F238E27FC236}">
                  <a16:creationId xmlns:a16="http://schemas.microsoft.com/office/drawing/2014/main" id="{544F292A-ADB6-4ED4-A401-73DE8E598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744"/>
              <a:ext cx="48" cy="16"/>
            </a:xfrm>
            <a:custGeom>
              <a:avLst/>
              <a:gdLst>
                <a:gd name="T0" fmla="*/ 0 w 289"/>
                <a:gd name="T1" fmla="*/ 0 h 94"/>
                <a:gd name="T2" fmla="*/ 0 w 289"/>
                <a:gd name="T3" fmla="*/ 0 h 94"/>
                <a:gd name="T4" fmla="*/ 0 w 289"/>
                <a:gd name="T5" fmla="*/ 0 h 94"/>
                <a:gd name="T6" fmla="*/ 0 60000 65536"/>
                <a:gd name="T7" fmla="*/ 0 60000 65536"/>
                <a:gd name="T8" fmla="*/ 0 60000 65536"/>
                <a:gd name="T9" fmla="*/ 0 w 289"/>
                <a:gd name="T10" fmla="*/ 0 h 94"/>
                <a:gd name="T11" fmla="*/ 289 w 289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94">
                  <a:moveTo>
                    <a:pt x="0" y="94"/>
                  </a:moveTo>
                  <a:lnTo>
                    <a:pt x="288" y="0"/>
                  </a:lnTo>
                  <a:lnTo>
                    <a:pt x="28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0" name="Freeform 205">
              <a:extLst>
                <a:ext uri="{FF2B5EF4-FFF2-40B4-BE49-F238E27FC236}">
                  <a16:creationId xmlns:a16="http://schemas.microsoft.com/office/drawing/2014/main" id="{4DC50813-70E4-4987-85CC-3AB4A8EB0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" y="700"/>
              <a:ext cx="129" cy="81"/>
            </a:xfrm>
            <a:custGeom>
              <a:avLst/>
              <a:gdLst>
                <a:gd name="T0" fmla="*/ 0 w 779"/>
                <a:gd name="T1" fmla="*/ 0 h 490"/>
                <a:gd name="T2" fmla="*/ 0 w 779"/>
                <a:gd name="T3" fmla="*/ 0 h 490"/>
                <a:gd name="T4" fmla="*/ 0 w 779"/>
                <a:gd name="T5" fmla="*/ 0 h 490"/>
                <a:gd name="T6" fmla="*/ 0 60000 65536"/>
                <a:gd name="T7" fmla="*/ 0 60000 65536"/>
                <a:gd name="T8" fmla="*/ 0 60000 65536"/>
                <a:gd name="T9" fmla="*/ 0 w 779"/>
                <a:gd name="T10" fmla="*/ 0 h 490"/>
                <a:gd name="T11" fmla="*/ 779 w 779"/>
                <a:gd name="T12" fmla="*/ 490 h 4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9" h="490">
                  <a:moveTo>
                    <a:pt x="0" y="490"/>
                  </a:moveTo>
                  <a:lnTo>
                    <a:pt x="778" y="0"/>
                  </a:lnTo>
                  <a:lnTo>
                    <a:pt x="77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1" name="Freeform 206">
              <a:extLst>
                <a:ext uri="{FF2B5EF4-FFF2-40B4-BE49-F238E27FC236}">
                  <a16:creationId xmlns:a16="http://schemas.microsoft.com/office/drawing/2014/main" id="{63ACF6AF-AF30-4F82-8087-E54B72A5E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" y="781"/>
              <a:ext cx="110" cy="102"/>
            </a:xfrm>
            <a:custGeom>
              <a:avLst/>
              <a:gdLst>
                <a:gd name="T0" fmla="*/ 0 w 664"/>
                <a:gd name="T1" fmla="*/ 0 h 612"/>
                <a:gd name="T2" fmla="*/ 0 w 664"/>
                <a:gd name="T3" fmla="*/ 0 h 612"/>
                <a:gd name="T4" fmla="*/ 0 w 664"/>
                <a:gd name="T5" fmla="*/ 0 h 612"/>
                <a:gd name="T6" fmla="*/ 0 w 664"/>
                <a:gd name="T7" fmla="*/ 0 h 6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4"/>
                <a:gd name="T13" fmla="*/ 0 h 612"/>
                <a:gd name="T14" fmla="*/ 664 w 664"/>
                <a:gd name="T15" fmla="*/ 612 h 6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4" h="612">
                  <a:moveTo>
                    <a:pt x="0" y="0"/>
                  </a:moveTo>
                  <a:lnTo>
                    <a:pt x="278" y="612"/>
                  </a:lnTo>
                  <a:lnTo>
                    <a:pt x="663" y="488"/>
                  </a:lnTo>
                  <a:lnTo>
                    <a:pt x="664" y="48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2" name="Freeform 207">
              <a:extLst>
                <a:ext uri="{FF2B5EF4-FFF2-40B4-BE49-F238E27FC236}">
                  <a16:creationId xmlns:a16="http://schemas.microsoft.com/office/drawing/2014/main" id="{3799BED3-1C8E-4131-8558-7B140F341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759"/>
              <a:ext cx="16" cy="2"/>
            </a:xfrm>
            <a:custGeom>
              <a:avLst/>
              <a:gdLst>
                <a:gd name="T0" fmla="*/ 0 w 97"/>
                <a:gd name="T1" fmla="*/ 0 h 8"/>
                <a:gd name="T2" fmla="*/ 0 w 97"/>
                <a:gd name="T3" fmla="*/ 0 h 8"/>
                <a:gd name="T4" fmla="*/ 0 w 97"/>
                <a:gd name="T5" fmla="*/ 0 h 8"/>
                <a:gd name="T6" fmla="*/ 0 60000 65536"/>
                <a:gd name="T7" fmla="*/ 0 60000 65536"/>
                <a:gd name="T8" fmla="*/ 0 60000 65536"/>
                <a:gd name="T9" fmla="*/ 0 w 97"/>
                <a:gd name="T10" fmla="*/ 0 h 8"/>
                <a:gd name="T11" fmla="*/ 97 w 97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8">
                  <a:moveTo>
                    <a:pt x="97" y="0"/>
                  </a:moveTo>
                  <a:lnTo>
                    <a:pt x="0" y="8"/>
                  </a:lnTo>
                  <a:lnTo>
                    <a:pt x="1" y="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3" name="Freeform 208">
              <a:extLst>
                <a:ext uri="{FF2B5EF4-FFF2-40B4-BE49-F238E27FC236}">
                  <a16:creationId xmlns:a16="http://schemas.microsoft.com/office/drawing/2014/main" id="{1983E24A-DBB6-4FEA-8E43-337EDF966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759"/>
              <a:ext cx="19" cy="7"/>
            </a:xfrm>
            <a:custGeom>
              <a:avLst/>
              <a:gdLst>
                <a:gd name="T0" fmla="*/ 0 w 114"/>
                <a:gd name="T1" fmla="*/ 0 h 42"/>
                <a:gd name="T2" fmla="*/ 0 w 114"/>
                <a:gd name="T3" fmla="*/ 0 h 42"/>
                <a:gd name="T4" fmla="*/ 0 w 114"/>
                <a:gd name="T5" fmla="*/ 0 h 42"/>
                <a:gd name="T6" fmla="*/ 0 60000 65536"/>
                <a:gd name="T7" fmla="*/ 0 60000 65536"/>
                <a:gd name="T8" fmla="*/ 0 60000 65536"/>
                <a:gd name="T9" fmla="*/ 0 w 114"/>
                <a:gd name="T10" fmla="*/ 0 h 42"/>
                <a:gd name="T11" fmla="*/ 114 w 114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" h="42">
                  <a:moveTo>
                    <a:pt x="114" y="4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4" name="Freeform 209">
              <a:extLst>
                <a:ext uri="{FF2B5EF4-FFF2-40B4-BE49-F238E27FC236}">
                  <a16:creationId xmlns:a16="http://schemas.microsoft.com/office/drawing/2014/main" id="{7E73499A-964A-493E-A6AA-45801048B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766"/>
              <a:ext cx="16" cy="14"/>
            </a:xfrm>
            <a:custGeom>
              <a:avLst/>
              <a:gdLst>
                <a:gd name="T0" fmla="*/ 0 w 95"/>
                <a:gd name="T1" fmla="*/ 0 h 81"/>
                <a:gd name="T2" fmla="*/ 0 w 95"/>
                <a:gd name="T3" fmla="*/ 0 h 81"/>
                <a:gd name="T4" fmla="*/ 0 w 95"/>
                <a:gd name="T5" fmla="*/ 0 h 81"/>
                <a:gd name="T6" fmla="*/ 0 60000 65536"/>
                <a:gd name="T7" fmla="*/ 0 60000 65536"/>
                <a:gd name="T8" fmla="*/ 0 60000 65536"/>
                <a:gd name="T9" fmla="*/ 0 w 95"/>
                <a:gd name="T10" fmla="*/ 0 h 81"/>
                <a:gd name="T11" fmla="*/ 95 w 95"/>
                <a:gd name="T12" fmla="*/ 81 h 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" h="81">
                  <a:moveTo>
                    <a:pt x="95" y="8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5" name="Freeform 210">
              <a:extLst>
                <a:ext uri="{FF2B5EF4-FFF2-40B4-BE49-F238E27FC236}">
                  <a16:creationId xmlns:a16="http://schemas.microsoft.com/office/drawing/2014/main" id="{34484D73-0FA7-455C-9BBE-A51ACE69B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" y="780"/>
              <a:ext cx="12" cy="19"/>
            </a:xfrm>
            <a:custGeom>
              <a:avLst/>
              <a:gdLst>
                <a:gd name="T0" fmla="*/ 0 w 73"/>
                <a:gd name="T1" fmla="*/ 0 h 113"/>
                <a:gd name="T2" fmla="*/ 0 w 73"/>
                <a:gd name="T3" fmla="*/ 0 h 113"/>
                <a:gd name="T4" fmla="*/ 0 w 73"/>
                <a:gd name="T5" fmla="*/ 0 h 113"/>
                <a:gd name="T6" fmla="*/ 0 60000 65536"/>
                <a:gd name="T7" fmla="*/ 0 60000 65536"/>
                <a:gd name="T8" fmla="*/ 0 60000 65536"/>
                <a:gd name="T9" fmla="*/ 0 w 73"/>
                <a:gd name="T10" fmla="*/ 0 h 113"/>
                <a:gd name="T11" fmla="*/ 73 w 73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113">
                  <a:moveTo>
                    <a:pt x="73" y="11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6" name="Freeform 211">
              <a:extLst>
                <a:ext uri="{FF2B5EF4-FFF2-40B4-BE49-F238E27FC236}">
                  <a16:creationId xmlns:a16="http://schemas.microsoft.com/office/drawing/2014/main" id="{140BD631-00DC-40E4-AE27-DD1A2D9E3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799"/>
              <a:ext cx="6" cy="21"/>
            </a:xfrm>
            <a:custGeom>
              <a:avLst/>
              <a:gdLst>
                <a:gd name="T0" fmla="*/ 0 w 36"/>
                <a:gd name="T1" fmla="*/ 0 h 129"/>
                <a:gd name="T2" fmla="*/ 0 w 36"/>
                <a:gd name="T3" fmla="*/ 0 h 129"/>
                <a:gd name="T4" fmla="*/ 0 w 36"/>
                <a:gd name="T5" fmla="*/ 0 h 129"/>
                <a:gd name="T6" fmla="*/ 0 60000 65536"/>
                <a:gd name="T7" fmla="*/ 0 60000 65536"/>
                <a:gd name="T8" fmla="*/ 0 60000 65536"/>
                <a:gd name="T9" fmla="*/ 0 w 36"/>
                <a:gd name="T10" fmla="*/ 0 h 129"/>
                <a:gd name="T11" fmla="*/ 36 w 36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29">
                  <a:moveTo>
                    <a:pt x="36" y="12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7" name="Freeform 212">
              <a:extLst>
                <a:ext uri="{FF2B5EF4-FFF2-40B4-BE49-F238E27FC236}">
                  <a16:creationId xmlns:a16="http://schemas.microsoft.com/office/drawing/2014/main" id="{D22B8B6B-0734-4E3A-886B-4BA3CD988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" y="820"/>
              <a:ext cx="1" cy="19"/>
            </a:xfrm>
            <a:custGeom>
              <a:avLst/>
              <a:gdLst>
                <a:gd name="T0" fmla="*/ 0 w 9"/>
                <a:gd name="T1" fmla="*/ 0 h 111"/>
                <a:gd name="T2" fmla="*/ 0 w 9"/>
                <a:gd name="T3" fmla="*/ 0 h 111"/>
                <a:gd name="T4" fmla="*/ 0 w 9"/>
                <a:gd name="T5" fmla="*/ 0 h 111"/>
                <a:gd name="T6" fmla="*/ 0 60000 65536"/>
                <a:gd name="T7" fmla="*/ 0 60000 65536"/>
                <a:gd name="T8" fmla="*/ 0 60000 65536"/>
                <a:gd name="T9" fmla="*/ 0 w 9"/>
                <a:gd name="T10" fmla="*/ 0 h 111"/>
                <a:gd name="T11" fmla="*/ 9 w 9"/>
                <a:gd name="T12" fmla="*/ 111 h 1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111">
                  <a:moveTo>
                    <a:pt x="0" y="111"/>
                  </a:moveTo>
                  <a:lnTo>
                    <a:pt x="8" y="0"/>
                  </a:lnTo>
                  <a:lnTo>
                    <a:pt x="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8" name="Freeform 213">
              <a:extLst>
                <a:ext uri="{FF2B5EF4-FFF2-40B4-BE49-F238E27FC236}">
                  <a16:creationId xmlns:a16="http://schemas.microsoft.com/office/drawing/2014/main" id="{5B1D7C9A-C336-48FE-B80D-0BAD4F54D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" y="839"/>
              <a:ext cx="6" cy="12"/>
            </a:xfrm>
            <a:custGeom>
              <a:avLst/>
              <a:gdLst>
                <a:gd name="T0" fmla="*/ 0 w 36"/>
                <a:gd name="T1" fmla="*/ 0 h 74"/>
                <a:gd name="T2" fmla="*/ 0 w 36"/>
                <a:gd name="T3" fmla="*/ 0 h 74"/>
                <a:gd name="T4" fmla="*/ 0 w 36"/>
                <a:gd name="T5" fmla="*/ 0 h 74"/>
                <a:gd name="T6" fmla="*/ 0 60000 65536"/>
                <a:gd name="T7" fmla="*/ 0 60000 65536"/>
                <a:gd name="T8" fmla="*/ 0 60000 65536"/>
                <a:gd name="T9" fmla="*/ 0 w 36"/>
                <a:gd name="T10" fmla="*/ 0 h 74"/>
                <a:gd name="T11" fmla="*/ 36 w 36"/>
                <a:gd name="T12" fmla="*/ 74 h 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74">
                  <a:moveTo>
                    <a:pt x="0" y="74"/>
                  </a:moveTo>
                  <a:lnTo>
                    <a:pt x="35" y="0"/>
                  </a:lnTo>
                  <a:lnTo>
                    <a:pt x="3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9" name="Freeform 214">
              <a:extLst>
                <a:ext uri="{FF2B5EF4-FFF2-40B4-BE49-F238E27FC236}">
                  <a16:creationId xmlns:a16="http://schemas.microsoft.com/office/drawing/2014/main" id="{AE9DE1E7-7CE1-47FD-8025-52F411684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" y="851"/>
              <a:ext cx="9" cy="8"/>
            </a:xfrm>
            <a:custGeom>
              <a:avLst/>
              <a:gdLst>
                <a:gd name="T0" fmla="*/ 0 w 53"/>
                <a:gd name="T1" fmla="*/ 0 h 50"/>
                <a:gd name="T2" fmla="*/ 0 w 53"/>
                <a:gd name="T3" fmla="*/ 0 h 50"/>
                <a:gd name="T4" fmla="*/ 0 w 53"/>
                <a:gd name="T5" fmla="*/ 0 h 50"/>
                <a:gd name="T6" fmla="*/ 0 60000 65536"/>
                <a:gd name="T7" fmla="*/ 0 60000 65536"/>
                <a:gd name="T8" fmla="*/ 0 60000 65536"/>
                <a:gd name="T9" fmla="*/ 0 w 53"/>
                <a:gd name="T10" fmla="*/ 0 h 50"/>
                <a:gd name="T11" fmla="*/ 53 w 53"/>
                <a:gd name="T12" fmla="*/ 50 h 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" h="50">
                  <a:moveTo>
                    <a:pt x="0" y="50"/>
                  </a:moveTo>
                  <a:lnTo>
                    <a:pt x="52" y="0"/>
                  </a:lnTo>
                  <a:lnTo>
                    <a:pt x="5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0" name="Freeform 215">
              <a:extLst>
                <a:ext uri="{FF2B5EF4-FFF2-40B4-BE49-F238E27FC236}">
                  <a16:creationId xmlns:a16="http://schemas.microsoft.com/office/drawing/2014/main" id="{6F2DDF80-1EF9-4CDB-8454-D1BD988EC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859"/>
              <a:ext cx="3" cy="2"/>
            </a:xfrm>
            <a:custGeom>
              <a:avLst/>
              <a:gdLst>
                <a:gd name="T0" fmla="*/ 0 w 22"/>
                <a:gd name="T1" fmla="*/ 0 h 11"/>
                <a:gd name="T2" fmla="*/ 0 w 22"/>
                <a:gd name="T3" fmla="*/ 0 h 11"/>
                <a:gd name="T4" fmla="*/ 0 w 22"/>
                <a:gd name="T5" fmla="*/ 0 h 11"/>
                <a:gd name="T6" fmla="*/ 0 60000 65536"/>
                <a:gd name="T7" fmla="*/ 0 60000 65536"/>
                <a:gd name="T8" fmla="*/ 0 60000 65536"/>
                <a:gd name="T9" fmla="*/ 0 w 22"/>
                <a:gd name="T10" fmla="*/ 0 h 11"/>
                <a:gd name="T11" fmla="*/ 22 w 22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1">
                  <a:moveTo>
                    <a:pt x="0" y="11"/>
                  </a:moveTo>
                  <a:lnTo>
                    <a:pt x="21" y="0"/>
                  </a:lnTo>
                  <a:lnTo>
                    <a:pt x="2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1" name="Freeform 216">
              <a:extLst>
                <a:ext uri="{FF2B5EF4-FFF2-40B4-BE49-F238E27FC236}">
                  <a16:creationId xmlns:a16="http://schemas.microsoft.com/office/drawing/2014/main" id="{E46F2ADE-BF90-4318-829E-3742BC064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" y="861"/>
              <a:ext cx="4" cy="2"/>
            </a:xfrm>
            <a:custGeom>
              <a:avLst/>
              <a:gdLst>
                <a:gd name="T0" fmla="*/ 0 w 22"/>
                <a:gd name="T1" fmla="*/ 0 h 9"/>
                <a:gd name="T2" fmla="*/ 0 w 22"/>
                <a:gd name="T3" fmla="*/ 0 h 9"/>
                <a:gd name="T4" fmla="*/ 0 w 22"/>
                <a:gd name="T5" fmla="*/ 0 h 9"/>
                <a:gd name="T6" fmla="*/ 0 60000 65536"/>
                <a:gd name="T7" fmla="*/ 0 60000 65536"/>
                <a:gd name="T8" fmla="*/ 0 60000 65536"/>
                <a:gd name="T9" fmla="*/ 0 w 22"/>
                <a:gd name="T10" fmla="*/ 0 h 9"/>
                <a:gd name="T11" fmla="*/ 22 w 22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9">
                  <a:moveTo>
                    <a:pt x="0" y="9"/>
                  </a:moveTo>
                  <a:lnTo>
                    <a:pt x="21" y="0"/>
                  </a:lnTo>
                  <a:lnTo>
                    <a:pt x="2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2" name="Freeform 217">
              <a:extLst>
                <a:ext uri="{FF2B5EF4-FFF2-40B4-BE49-F238E27FC236}">
                  <a16:creationId xmlns:a16="http://schemas.microsoft.com/office/drawing/2014/main" id="{CBFD2EF4-22EB-494A-B04B-B5CA671CE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" y="743"/>
              <a:ext cx="15" cy="1"/>
            </a:xfrm>
            <a:custGeom>
              <a:avLst/>
              <a:gdLst>
                <a:gd name="T0" fmla="*/ 0 w 92"/>
                <a:gd name="T1" fmla="*/ 0 h 8"/>
                <a:gd name="T2" fmla="*/ 0 w 92"/>
                <a:gd name="T3" fmla="*/ 0 h 8"/>
                <a:gd name="T4" fmla="*/ 0 w 92"/>
                <a:gd name="T5" fmla="*/ 0 h 8"/>
                <a:gd name="T6" fmla="*/ 0 60000 65536"/>
                <a:gd name="T7" fmla="*/ 0 60000 65536"/>
                <a:gd name="T8" fmla="*/ 0 60000 65536"/>
                <a:gd name="T9" fmla="*/ 0 w 92"/>
                <a:gd name="T10" fmla="*/ 0 h 8"/>
                <a:gd name="T11" fmla="*/ 92 w 9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" h="8">
                  <a:moveTo>
                    <a:pt x="92" y="0"/>
                  </a:moveTo>
                  <a:lnTo>
                    <a:pt x="0" y="8"/>
                  </a:lnTo>
                  <a:lnTo>
                    <a:pt x="1" y="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3" name="Freeform 218">
              <a:extLst>
                <a:ext uri="{FF2B5EF4-FFF2-40B4-BE49-F238E27FC236}">
                  <a16:creationId xmlns:a16="http://schemas.microsoft.com/office/drawing/2014/main" id="{6DD9CC01-E28C-421A-AF76-486878B63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" y="743"/>
              <a:ext cx="18" cy="6"/>
            </a:xfrm>
            <a:custGeom>
              <a:avLst/>
              <a:gdLst>
                <a:gd name="T0" fmla="*/ 0 w 107"/>
                <a:gd name="T1" fmla="*/ 0 h 36"/>
                <a:gd name="T2" fmla="*/ 0 w 107"/>
                <a:gd name="T3" fmla="*/ 0 h 36"/>
                <a:gd name="T4" fmla="*/ 0 w 107"/>
                <a:gd name="T5" fmla="*/ 0 h 36"/>
                <a:gd name="T6" fmla="*/ 0 60000 65536"/>
                <a:gd name="T7" fmla="*/ 0 60000 65536"/>
                <a:gd name="T8" fmla="*/ 0 60000 65536"/>
                <a:gd name="T9" fmla="*/ 0 w 107"/>
                <a:gd name="T10" fmla="*/ 0 h 36"/>
                <a:gd name="T11" fmla="*/ 107 w 107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36">
                  <a:moveTo>
                    <a:pt x="107" y="3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4" name="Freeform 219">
              <a:extLst>
                <a:ext uri="{FF2B5EF4-FFF2-40B4-BE49-F238E27FC236}">
                  <a16:creationId xmlns:a16="http://schemas.microsoft.com/office/drawing/2014/main" id="{7D166B6F-61AC-4CC8-8844-FEA9CA0D0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749"/>
              <a:ext cx="15" cy="11"/>
            </a:xfrm>
            <a:custGeom>
              <a:avLst/>
              <a:gdLst>
                <a:gd name="T0" fmla="*/ 0 w 92"/>
                <a:gd name="T1" fmla="*/ 0 h 70"/>
                <a:gd name="T2" fmla="*/ 0 w 92"/>
                <a:gd name="T3" fmla="*/ 0 h 70"/>
                <a:gd name="T4" fmla="*/ 0 w 92"/>
                <a:gd name="T5" fmla="*/ 0 h 70"/>
                <a:gd name="T6" fmla="*/ 0 60000 65536"/>
                <a:gd name="T7" fmla="*/ 0 60000 65536"/>
                <a:gd name="T8" fmla="*/ 0 60000 65536"/>
                <a:gd name="T9" fmla="*/ 0 w 92"/>
                <a:gd name="T10" fmla="*/ 0 h 70"/>
                <a:gd name="T11" fmla="*/ 92 w 92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" h="70">
                  <a:moveTo>
                    <a:pt x="92" y="7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5" name="Freeform 220">
              <a:extLst>
                <a:ext uri="{FF2B5EF4-FFF2-40B4-BE49-F238E27FC236}">
                  <a16:creationId xmlns:a16="http://schemas.microsoft.com/office/drawing/2014/main" id="{A90CA1F2-0812-4015-A18D-6DD12B8C3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760"/>
              <a:ext cx="13" cy="18"/>
            </a:xfrm>
            <a:custGeom>
              <a:avLst/>
              <a:gdLst>
                <a:gd name="T0" fmla="*/ 0 w 75"/>
                <a:gd name="T1" fmla="*/ 0 h 103"/>
                <a:gd name="T2" fmla="*/ 0 w 75"/>
                <a:gd name="T3" fmla="*/ 0 h 103"/>
                <a:gd name="T4" fmla="*/ 0 w 75"/>
                <a:gd name="T5" fmla="*/ 0 h 103"/>
                <a:gd name="T6" fmla="*/ 0 60000 65536"/>
                <a:gd name="T7" fmla="*/ 0 60000 65536"/>
                <a:gd name="T8" fmla="*/ 0 60000 65536"/>
                <a:gd name="T9" fmla="*/ 0 w 75"/>
                <a:gd name="T10" fmla="*/ 0 h 103"/>
                <a:gd name="T11" fmla="*/ 75 w 75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" h="103">
                  <a:moveTo>
                    <a:pt x="75" y="10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6" name="Freeform 221">
              <a:extLst>
                <a:ext uri="{FF2B5EF4-FFF2-40B4-BE49-F238E27FC236}">
                  <a16:creationId xmlns:a16="http://schemas.microsoft.com/office/drawing/2014/main" id="{486BB13D-E7DB-40F4-9BE6-A66B466ED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" y="778"/>
              <a:ext cx="7" cy="19"/>
            </a:xfrm>
            <a:custGeom>
              <a:avLst/>
              <a:gdLst>
                <a:gd name="T0" fmla="*/ 0 w 44"/>
                <a:gd name="T1" fmla="*/ 0 h 119"/>
                <a:gd name="T2" fmla="*/ 0 w 44"/>
                <a:gd name="T3" fmla="*/ 0 h 119"/>
                <a:gd name="T4" fmla="*/ 0 w 44"/>
                <a:gd name="T5" fmla="*/ 0 h 119"/>
                <a:gd name="T6" fmla="*/ 0 60000 65536"/>
                <a:gd name="T7" fmla="*/ 0 60000 65536"/>
                <a:gd name="T8" fmla="*/ 0 60000 65536"/>
                <a:gd name="T9" fmla="*/ 0 w 44"/>
                <a:gd name="T10" fmla="*/ 0 h 119"/>
                <a:gd name="T11" fmla="*/ 44 w 44"/>
                <a:gd name="T12" fmla="*/ 119 h 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119">
                  <a:moveTo>
                    <a:pt x="44" y="11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7" name="Freeform 222">
              <a:extLst>
                <a:ext uri="{FF2B5EF4-FFF2-40B4-BE49-F238E27FC236}">
                  <a16:creationId xmlns:a16="http://schemas.microsoft.com/office/drawing/2014/main" id="{03505D55-C357-4575-9486-C0BE95476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797"/>
              <a:ext cx="1" cy="19"/>
            </a:xfrm>
            <a:custGeom>
              <a:avLst/>
              <a:gdLst>
                <a:gd name="T0" fmla="*/ 0 w 5"/>
                <a:gd name="T1" fmla="*/ 0 h 109"/>
                <a:gd name="T2" fmla="*/ 0 w 5"/>
                <a:gd name="T3" fmla="*/ 0 h 109"/>
                <a:gd name="T4" fmla="*/ 0 w 5"/>
                <a:gd name="T5" fmla="*/ 0 h 109"/>
                <a:gd name="T6" fmla="*/ 0 60000 65536"/>
                <a:gd name="T7" fmla="*/ 0 60000 65536"/>
                <a:gd name="T8" fmla="*/ 0 60000 65536"/>
                <a:gd name="T9" fmla="*/ 0 w 5"/>
                <a:gd name="T10" fmla="*/ 0 h 109"/>
                <a:gd name="T11" fmla="*/ 5 w 5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09">
                  <a:moveTo>
                    <a:pt x="5" y="10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8" name="Freeform 223">
              <a:extLst>
                <a:ext uri="{FF2B5EF4-FFF2-40B4-BE49-F238E27FC236}">
                  <a16:creationId xmlns:a16="http://schemas.microsoft.com/office/drawing/2014/main" id="{431874B2-16C7-4B17-937A-12C35687C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" y="816"/>
              <a:ext cx="6" cy="16"/>
            </a:xfrm>
            <a:custGeom>
              <a:avLst/>
              <a:gdLst>
                <a:gd name="T0" fmla="*/ 0 w 34"/>
                <a:gd name="T1" fmla="*/ 0 h 101"/>
                <a:gd name="T2" fmla="*/ 0 w 34"/>
                <a:gd name="T3" fmla="*/ 0 h 101"/>
                <a:gd name="T4" fmla="*/ 0 w 34"/>
                <a:gd name="T5" fmla="*/ 0 h 101"/>
                <a:gd name="T6" fmla="*/ 0 60000 65536"/>
                <a:gd name="T7" fmla="*/ 0 60000 65536"/>
                <a:gd name="T8" fmla="*/ 0 60000 65536"/>
                <a:gd name="T9" fmla="*/ 0 w 34"/>
                <a:gd name="T10" fmla="*/ 0 h 101"/>
                <a:gd name="T11" fmla="*/ 34 w 34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01">
                  <a:moveTo>
                    <a:pt x="0" y="101"/>
                  </a:moveTo>
                  <a:lnTo>
                    <a:pt x="33" y="0"/>
                  </a:lnTo>
                  <a:lnTo>
                    <a:pt x="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9" name="Freeform 224">
              <a:extLst>
                <a:ext uri="{FF2B5EF4-FFF2-40B4-BE49-F238E27FC236}">
                  <a16:creationId xmlns:a16="http://schemas.microsoft.com/office/drawing/2014/main" id="{1826ED55-3004-4E07-877C-6C9047760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832"/>
              <a:ext cx="10" cy="11"/>
            </a:xfrm>
            <a:custGeom>
              <a:avLst/>
              <a:gdLst>
                <a:gd name="T0" fmla="*/ 0 w 63"/>
                <a:gd name="T1" fmla="*/ 0 h 63"/>
                <a:gd name="T2" fmla="*/ 0 w 63"/>
                <a:gd name="T3" fmla="*/ 0 h 63"/>
                <a:gd name="T4" fmla="*/ 0 w 63"/>
                <a:gd name="T5" fmla="*/ 0 h 63"/>
                <a:gd name="T6" fmla="*/ 0 60000 65536"/>
                <a:gd name="T7" fmla="*/ 0 60000 65536"/>
                <a:gd name="T8" fmla="*/ 0 60000 65536"/>
                <a:gd name="T9" fmla="*/ 0 w 63"/>
                <a:gd name="T10" fmla="*/ 0 h 63"/>
                <a:gd name="T11" fmla="*/ 63 w 63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" h="63">
                  <a:moveTo>
                    <a:pt x="0" y="63"/>
                  </a:moveTo>
                  <a:lnTo>
                    <a:pt x="62" y="0"/>
                  </a:lnTo>
                  <a:lnTo>
                    <a:pt x="6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0" name="Freeform 225">
              <a:extLst>
                <a:ext uri="{FF2B5EF4-FFF2-40B4-BE49-F238E27FC236}">
                  <a16:creationId xmlns:a16="http://schemas.microsoft.com/office/drawing/2014/main" id="{5F29E91F-AF03-41D7-8615-C3F28E3E0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" y="843"/>
              <a:ext cx="26" cy="16"/>
            </a:xfrm>
            <a:custGeom>
              <a:avLst/>
              <a:gdLst>
                <a:gd name="T0" fmla="*/ 0 w 156"/>
                <a:gd name="T1" fmla="*/ 0 h 98"/>
                <a:gd name="T2" fmla="*/ 0 w 156"/>
                <a:gd name="T3" fmla="*/ 0 h 98"/>
                <a:gd name="T4" fmla="*/ 0 w 156"/>
                <a:gd name="T5" fmla="*/ 0 h 98"/>
                <a:gd name="T6" fmla="*/ 0 60000 65536"/>
                <a:gd name="T7" fmla="*/ 0 60000 65536"/>
                <a:gd name="T8" fmla="*/ 0 60000 65536"/>
                <a:gd name="T9" fmla="*/ 0 w 156"/>
                <a:gd name="T10" fmla="*/ 0 h 98"/>
                <a:gd name="T11" fmla="*/ 156 w 156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98">
                  <a:moveTo>
                    <a:pt x="0" y="98"/>
                  </a:moveTo>
                  <a:lnTo>
                    <a:pt x="155" y="0"/>
                  </a:lnTo>
                  <a:lnTo>
                    <a:pt x="15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1" name="Freeform 226">
              <a:extLst>
                <a:ext uri="{FF2B5EF4-FFF2-40B4-BE49-F238E27FC236}">
                  <a16:creationId xmlns:a16="http://schemas.microsoft.com/office/drawing/2014/main" id="{4EF5123F-FA41-4469-875E-C288E00EF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778"/>
              <a:ext cx="26" cy="16"/>
            </a:xfrm>
            <a:custGeom>
              <a:avLst/>
              <a:gdLst>
                <a:gd name="T0" fmla="*/ 0 w 156"/>
                <a:gd name="T1" fmla="*/ 0 h 97"/>
                <a:gd name="T2" fmla="*/ 0 w 156"/>
                <a:gd name="T3" fmla="*/ 0 h 97"/>
                <a:gd name="T4" fmla="*/ 0 w 156"/>
                <a:gd name="T5" fmla="*/ 0 h 97"/>
                <a:gd name="T6" fmla="*/ 0 60000 65536"/>
                <a:gd name="T7" fmla="*/ 0 60000 65536"/>
                <a:gd name="T8" fmla="*/ 0 60000 65536"/>
                <a:gd name="T9" fmla="*/ 0 w 156"/>
                <a:gd name="T10" fmla="*/ 0 h 97"/>
                <a:gd name="T11" fmla="*/ 156 w 156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97">
                  <a:moveTo>
                    <a:pt x="0" y="97"/>
                  </a:moveTo>
                  <a:lnTo>
                    <a:pt x="155" y="0"/>
                  </a:lnTo>
                  <a:lnTo>
                    <a:pt x="15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2" name="Freeform 227">
              <a:extLst>
                <a:ext uri="{FF2B5EF4-FFF2-40B4-BE49-F238E27FC236}">
                  <a16:creationId xmlns:a16="http://schemas.microsoft.com/office/drawing/2014/main" id="{A13E5686-3A76-43B2-AF80-AA2BF109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3443"/>
              <a:ext cx="15" cy="13"/>
            </a:xfrm>
            <a:custGeom>
              <a:avLst/>
              <a:gdLst>
                <a:gd name="T0" fmla="*/ 0 w 88"/>
                <a:gd name="T1" fmla="*/ 0 h 73"/>
                <a:gd name="T2" fmla="*/ 0 w 88"/>
                <a:gd name="T3" fmla="*/ 0 h 73"/>
                <a:gd name="T4" fmla="*/ 0 w 88"/>
                <a:gd name="T5" fmla="*/ 0 h 73"/>
                <a:gd name="T6" fmla="*/ 0 w 88"/>
                <a:gd name="T7" fmla="*/ 0 h 73"/>
                <a:gd name="T8" fmla="*/ 0 w 88"/>
                <a:gd name="T9" fmla="*/ 0 h 73"/>
                <a:gd name="T10" fmla="*/ 0 w 88"/>
                <a:gd name="T11" fmla="*/ 0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73"/>
                <a:gd name="T20" fmla="*/ 88 w 88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73">
                  <a:moveTo>
                    <a:pt x="0" y="0"/>
                  </a:moveTo>
                  <a:lnTo>
                    <a:pt x="6" y="20"/>
                  </a:lnTo>
                  <a:lnTo>
                    <a:pt x="23" y="41"/>
                  </a:lnTo>
                  <a:lnTo>
                    <a:pt x="48" y="58"/>
                  </a:lnTo>
                  <a:lnTo>
                    <a:pt x="87" y="73"/>
                  </a:lnTo>
                  <a:lnTo>
                    <a:pt x="88" y="7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3" name="Freeform 228">
              <a:extLst>
                <a:ext uri="{FF2B5EF4-FFF2-40B4-BE49-F238E27FC236}">
                  <a16:creationId xmlns:a16="http://schemas.microsoft.com/office/drawing/2014/main" id="{59567C18-EBB3-4AE7-B7C7-6E001E2C5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3443"/>
              <a:ext cx="53" cy="15"/>
            </a:xfrm>
            <a:custGeom>
              <a:avLst/>
              <a:gdLst>
                <a:gd name="T0" fmla="*/ 0 w 321"/>
                <a:gd name="T1" fmla="*/ 0 h 89"/>
                <a:gd name="T2" fmla="*/ 0 w 321"/>
                <a:gd name="T3" fmla="*/ 0 h 89"/>
                <a:gd name="T4" fmla="*/ 0 w 321"/>
                <a:gd name="T5" fmla="*/ 0 h 89"/>
                <a:gd name="T6" fmla="*/ 0 w 321"/>
                <a:gd name="T7" fmla="*/ 0 h 89"/>
                <a:gd name="T8" fmla="*/ 0 w 321"/>
                <a:gd name="T9" fmla="*/ 0 h 89"/>
                <a:gd name="T10" fmla="*/ 0 w 321"/>
                <a:gd name="T11" fmla="*/ 0 h 89"/>
                <a:gd name="T12" fmla="*/ 0 w 321"/>
                <a:gd name="T13" fmla="*/ 0 h 89"/>
                <a:gd name="T14" fmla="*/ 0 w 321"/>
                <a:gd name="T15" fmla="*/ 0 h 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89"/>
                <a:gd name="T26" fmla="*/ 321 w 321"/>
                <a:gd name="T27" fmla="*/ 89 h 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89">
                  <a:moveTo>
                    <a:pt x="0" y="73"/>
                  </a:moveTo>
                  <a:lnTo>
                    <a:pt x="65" y="87"/>
                  </a:lnTo>
                  <a:lnTo>
                    <a:pt x="141" y="89"/>
                  </a:lnTo>
                  <a:lnTo>
                    <a:pt x="216" y="78"/>
                  </a:lnTo>
                  <a:lnTo>
                    <a:pt x="268" y="60"/>
                  </a:lnTo>
                  <a:lnTo>
                    <a:pt x="309" y="28"/>
                  </a:lnTo>
                  <a:lnTo>
                    <a:pt x="320" y="0"/>
                  </a:lnTo>
                  <a:lnTo>
                    <a:pt x="32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4" name="Freeform 229">
              <a:extLst>
                <a:ext uri="{FF2B5EF4-FFF2-40B4-BE49-F238E27FC236}">
                  <a16:creationId xmlns:a16="http://schemas.microsoft.com/office/drawing/2014/main" id="{9F996E28-F1E2-4589-A348-FFF098B6A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1841"/>
              <a:ext cx="1" cy="1602"/>
            </a:xfrm>
            <a:custGeom>
              <a:avLst/>
              <a:gdLst>
                <a:gd name="T0" fmla="*/ 0 w 1"/>
                <a:gd name="T1" fmla="*/ 0 h 9615"/>
                <a:gd name="T2" fmla="*/ 0 w 1"/>
                <a:gd name="T3" fmla="*/ 0 h 9615"/>
                <a:gd name="T4" fmla="*/ 1 w 1"/>
                <a:gd name="T5" fmla="*/ 0 h 9615"/>
                <a:gd name="T6" fmla="*/ 0 60000 65536"/>
                <a:gd name="T7" fmla="*/ 0 60000 65536"/>
                <a:gd name="T8" fmla="*/ 0 60000 65536"/>
                <a:gd name="T9" fmla="*/ 0 w 1"/>
                <a:gd name="T10" fmla="*/ 0 h 9615"/>
                <a:gd name="T11" fmla="*/ 1 w 1"/>
                <a:gd name="T12" fmla="*/ 9615 h 96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615">
                  <a:moveTo>
                    <a:pt x="0" y="961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5" name="Freeform 230">
              <a:extLst>
                <a:ext uri="{FF2B5EF4-FFF2-40B4-BE49-F238E27FC236}">
                  <a16:creationId xmlns:a16="http://schemas.microsoft.com/office/drawing/2014/main" id="{09A1F6AC-8623-41F0-928D-4E3C8E58A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1841"/>
              <a:ext cx="1" cy="1602"/>
            </a:xfrm>
            <a:custGeom>
              <a:avLst/>
              <a:gdLst>
                <a:gd name="T0" fmla="*/ 0 w 1"/>
                <a:gd name="T1" fmla="*/ 0 h 9615"/>
                <a:gd name="T2" fmla="*/ 0 w 1"/>
                <a:gd name="T3" fmla="*/ 0 h 9615"/>
                <a:gd name="T4" fmla="*/ 1 w 1"/>
                <a:gd name="T5" fmla="*/ 0 h 9615"/>
                <a:gd name="T6" fmla="*/ 0 60000 65536"/>
                <a:gd name="T7" fmla="*/ 0 60000 65536"/>
                <a:gd name="T8" fmla="*/ 0 60000 65536"/>
                <a:gd name="T9" fmla="*/ 0 w 1"/>
                <a:gd name="T10" fmla="*/ 0 h 9615"/>
                <a:gd name="T11" fmla="*/ 1 w 1"/>
                <a:gd name="T12" fmla="*/ 9615 h 96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615">
                  <a:moveTo>
                    <a:pt x="0" y="961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6" name="Freeform 231">
              <a:extLst>
                <a:ext uri="{FF2B5EF4-FFF2-40B4-BE49-F238E27FC236}">
                  <a16:creationId xmlns:a16="http://schemas.microsoft.com/office/drawing/2014/main" id="{880B339F-8781-407C-8EE0-45C2C02A1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1089"/>
              <a:ext cx="77" cy="100"/>
            </a:xfrm>
            <a:custGeom>
              <a:avLst/>
              <a:gdLst>
                <a:gd name="T0" fmla="*/ 0 w 458"/>
                <a:gd name="T1" fmla="*/ 0 h 601"/>
                <a:gd name="T2" fmla="*/ 0 w 458"/>
                <a:gd name="T3" fmla="*/ 0 h 601"/>
                <a:gd name="T4" fmla="*/ 0 w 458"/>
                <a:gd name="T5" fmla="*/ 0 h 601"/>
                <a:gd name="T6" fmla="*/ 0 w 458"/>
                <a:gd name="T7" fmla="*/ 0 h 601"/>
                <a:gd name="T8" fmla="*/ 0 w 458"/>
                <a:gd name="T9" fmla="*/ 0 h 601"/>
                <a:gd name="T10" fmla="*/ 0 w 458"/>
                <a:gd name="T11" fmla="*/ 0 h 601"/>
                <a:gd name="T12" fmla="*/ 0 w 458"/>
                <a:gd name="T13" fmla="*/ 0 h 601"/>
                <a:gd name="T14" fmla="*/ 0 w 458"/>
                <a:gd name="T15" fmla="*/ 0 h 601"/>
                <a:gd name="T16" fmla="*/ 0 w 458"/>
                <a:gd name="T17" fmla="*/ 0 h 601"/>
                <a:gd name="T18" fmla="*/ 0 w 458"/>
                <a:gd name="T19" fmla="*/ 0 h 6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8"/>
                <a:gd name="T31" fmla="*/ 0 h 601"/>
                <a:gd name="T32" fmla="*/ 458 w 458"/>
                <a:gd name="T33" fmla="*/ 601 h 6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8" h="601">
                  <a:moveTo>
                    <a:pt x="361" y="601"/>
                  </a:moveTo>
                  <a:lnTo>
                    <a:pt x="426" y="532"/>
                  </a:lnTo>
                  <a:lnTo>
                    <a:pt x="458" y="423"/>
                  </a:lnTo>
                  <a:lnTo>
                    <a:pt x="447" y="306"/>
                  </a:lnTo>
                  <a:lnTo>
                    <a:pt x="392" y="182"/>
                  </a:lnTo>
                  <a:lnTo>
                    <a:pt x="304" y="79"/>
                  </a:lnTo>
                  <a:lnTo>
                    <a:pt x="202" y="18"/>
                  </a:lnTo>
                  <a:lnTo>
                    <a:pt x="90" y="0"/>
                  </a:lnTo>
                  <a:lnTo>
                    <a:pt x="0" y="27"/>
                  </a:lnTo>
                  <a:lnTo>
                    <a:pt x="1" y="2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7" name="Freeform 232">
              <a:extLst>
                <a:ext uri="{FF2B5EF4-FFF2-40B4-BE49-F238E27FC236}">
                  <a16:creationId xmlns:a16="http://schemas.microsoft.com/office/drawing/2014/main" id="{C315407D-20E7-4DB4-BA04-FAAB66021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1048"/>
              <a:ext cx="76" cy="101"/>
            </a:xfrm>
            <a:custGeom>
              <a:avLst/>
              <a:gdLst>
                <a:gd name="T0" fmla="*/ 0 w 458"/>
                <a:gd name="T1" fmla="*/ 0 h 601"/>
                <a:gd name="T2" fmla="*/ 0 w 458"/>
                <a:gd name="T3" fmla="*/ 0 h 601"/>
                <a:gd name="T4" fmla="*/ 0 w 458"/>
                <a:gd name="T5" fmla="*/ 0 h 601"/>
                <a:gd name="T6" fmla="*/ 0 w 458"/>
                <a:gd name="T7" fmla="*/ 0 h 601"/>
                <a:gd name="T8" fmla="*/ 0 w 458"/>
                <a:gd name="T9" fmla="*/ 0 h 601"/>
                <a:gd name="T10" fmla="*/ 0 w 458"/>
                <a:gd name="T11" fmla="*/ 0 h 601"/>
                <a:gd name="T12" fmla="*/ 0 w 458"/>
                <a:gd name="T13" fmla="*/ 0 h 601"/>
                <a:gd name="T14" fmla="*/ 0 w 458"/>
                <a:gd name="T15" fmla="*/ 0 h 601"/>
                <a:gd name="T16" fmla="*/ 0 w 458"/>
                <a:gd name="T17" fmla="*/ 0 h 601"/>
                <a:gd name="T18" fmla="*/ 0 w 458"/>
                <a:gd name="T19" fmla="*/ 0 h 6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8"/>
                <a:gd name="T31" fmla="*/ 0 h 601"/>
                <a:gd name="T32" fmla="*/ 458 w 458"/>
                <a:gd name="T33" fmla="*/ 601 h 6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8" h="601">
                  <a:moveTo>
                    <a:pt x="361" y="601"/>
                  </a:moveTo>
                  <a:lnTo>
                    <a:pt x="426" y="533"/>
                  </a:lnTo>
                  <a:lnTo>
                    <a:pt x="458" y="424"/>
                  </a:lnTo>
                  <a:lnTo>
                    <a:pt x="446" y="305"/>
                  </a:lnTo>
                  <a:lnTo>
                    <a:pt x="392" y="182"/>
                  </a:lnTo>
                  <a:lnTo>
                    <a:pt x="303" y="79"/>
                  </a:lnTo>
                  <a:lnTo>
                    <a:pt x="202" y="18"/>
                  </a:lnTo>
                  <a:lnTo>
                    <a:pt x="90" y="0"/>
                  </a:lnTo>
                  <a:lnTo>
                    <a:pt x="0" y="28"/>
                  </a:lnTo>
                  <a:lnTo>
                    <a:pt x="1" y="2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8" name="Freeform 233">
              <a:extLst>
                <a:ext uri="{FF2B5EF4-FFF2-40B4-BE49-F238E27FC236}">
                  <a16:creationId xmlns:a16="http://schemas.microsoft.com/office/drawing/2014/main" id="{DF88A48D-FA73-4B9A-8FFC-673867C33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1053"/>
              <a:ext cx="65" cy="41"/>
            </a:xfrm>
            <a:custGeom>
              <a:avLst/>
              <a:gdLst>
                <a:gd name="T0" fmla="*/ 0 w 389"/>
                <a:gd name="T1" fmla="*/ 0 h 244"/>
                <a:gd name="T2" fmla="*/ 0 w 389"/>
                <a:gd name="T3" fmla="*/ 0 h 244"/>
                <a:gd name="T4" fmla="*/ 0 w 389"/>
                <a:gd name="T5" fmla="*/ 0 h 244"/>
                <a:gd name="T6" fmla="*/ 0 60000 65536"/>
                <a:gd name="T7" fmla="*/ 0 60000 65536"/>
                <a:gd name="T8" fmla="*/ 0 60000 65536"/>
                <a:gd name="T9" fmla="*/ 0 w 389"/>
                <a:gd name="T10" fmla="*/ 0 h 244"/>
                <a:gd name="T11" fmla="*/ 389 w 389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9" h="244">
                  <a:moveTo>
                    <a:pt x="389" y="0"/>
                  </a:moveTo>
                  <a:lnTo>
                    <a:pt x="0" y="244"/>
                  </a:lnTo>
                  <a:lnTo>
                    <a:pt x="1" y="24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9" name="Freeform 234">
              <a:extLst>
                <a:ext uri="{FF2B5EF4-FFF2-40B4-BE49-F238E27FC236}">
                  <a16:creationId xmlns:a16="http://schemas.microsoft.com/office/drawing/2014/main" id="{31159792-EA98-41F7-B259-0FA8E966F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1149"/>
              <a:ext cx="64" cy="40"/>
            </a:xfrm>
            <a:custGeom>
              <a:avLst/>
              <a:gdLst>
                <a:gd name="T0" fmla="*/ 0 w 389"/>
                <a:gd name="T1" fmla="*/ 0 h 245"/>
                <a:gd name="T2" fmla="*/ 0 w 389"/>
                <a:gd name="T3" fmla="*/ 0 h 245"/>
                <a:gd name="T4" fmla="*/ 0 w 389"/>
                <a:gd name="T5" fmla="*/ 0 h 245"/>
                <a:gd name="T6" fmla="*/ 0 60000 65536"/>
                <a:gd name="T7" fmla="*/ 0 60000 65536"/>
                <a:gd name="T8" fmla="*/ 0 60000 65536"/>
                <a:gd name="T9" fmla="*/ 0 w 389"/>
                <a:gd name="T10" fmla="*/ 0 h 245"/>
                <a:gd name="T11" fmla="*/ 389 w 389"/>
                <a:gd name="T12" fmla="*/ 245 h 2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9" h="245">
                  <a:moveTo>
                    <a:pt x="389" y="0"/>
                  </a:moveTo>
                  <a:lnTo>
                    <a:pt x="0" y="245"/>
                  </a:lnTo>
                  <a:lnTo>
                    <a:pt x="1" y="24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0" name="Freeform 235">
              <a:extLst>
                <a:ext uri="{FF2B5EF4-FFF2-40B4-BE49-F238E27FC236}">
                  <a16:creationId xmlns:a16="http://schemas.microsoft.com/office/drawing/2014/main" id="{2808500D-F650-41F4-AA26-B5F9EC973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1208"/>
              <a:ext cx="32" cy="20"/>
            </a:xfrm>
            <a:custGeom>
              <a:avLst/>
              <a:gdLst>
                <a:gd name="T0" fmla="*/ 0 w 192"/>
                <a:gd name="T1" fmla="*/ 0 h 115"/>
                <a:gd name="T2" fmla="*/ 0 w 192"/>
                <a:gd name="T3" fmla="*/ 0 h 115"/>
                <a:gd name="T4" fmla="*/ 0 w 192"/>
                <a:gd name="T5" fmla="*/ 0 h 115"/>
                <a:gd name="T6" fmla="*/ 0 w 192"/>
                <a:gd name="T7" fmla="*/ 0 h 115"/>
                <a:gd name="T8" fmla="*/ 0 w 192"/>
                <a:gd name="T9" fmla="*/ 0 h 115"/>
                <a:gd name="T10" fmla="*/ 0 w 192"/>
                <a:gd name="T11" fmla="*/ 0 h 115"/>
                <a:gd name="T12" fmla="*/ 0 w 192"/>
                <a:gd name="T13" fmla="*/ 0 h 115"/>
                <a:gd name="T14" fmla="*/ 0 w 192"/>
                <a:gd name="T15" fmla="*/ 0 h 1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2"/>
                <a:gd name="T25" fmla="*/ 0 h 115"/>
                <a:gd name="T26" fmla="*/ 192 w 192"/>
                <a:gd name="T27" fmla="*/ 115 h 1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2" h="115">
                  <a:moveTo>
                    <a:pt x="0" y="115"/>
                  </a:moveTo>
                  <a:lnTo>
                    <a:pt x="96" y="103"/>
                  </a:lnTo>
                  <a:lnTo>
                    <a:pt x="156" y="77"/>
                  </a:lnTo>
                  <a:lnTo>
                    <a:pt x="184" y="51"/>
                  </a:lnTo>
                  <a:lnTo>
                    <a:pt x="192" y="26"/>
                  </a:lnTo>
                  <a:lnTo>
                    <a:pt x="190" y="14"/>
                  </a:lnTo>
                  <a:lnTo>
                    <a:pt x="183" y="0"/>
                  </a:lnTo>
                  <a:lnTo>
                    <a:pt x="18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1" name="Freeform 236">
              <a:extLst>
                <a:ext uri="{FF2B5EF4-FFF2-40B4-BE49-F238E27FC236}">
                  <a16:creationId xmlns:a16="http://schemas.microsoft.com/office/drawing/2014/main" id="{FDF1DC03-2E68-4F5D-966B-1C30B6B13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1618"/>
              <a:ext cx="15" cy="12"/>
            </a:xfrm>
            <a:custGeom>
              <a:avLst/>
              <a:gdLst>
                <a:gd name="T0" fmla="*/ 0 w 88"/>
                <a:gd name="T1" fmla="*/ 0 h 73"/>
                <a:gd name="T2" fmla="*/ 0 w 88"/>
                <a:gd name="T3" fmla="*/ 0 h 73"/>
                <a:gd name="T4" fmla="*/ 0 w 88"/>
                <a:gd name="T5" fmla="*/ 0 h 73"/>
                <a:gd name="T6" fmla="*/ 0 w 88"/>
                <a:gd name="T7" fmla="*/ 0 h 73"/>
                <a:gd name="T8" fmla="*/ 0 w 88"/>
                <a:gd name="T9" fmla="*/ 0 h 73"/>
                <a:gd name="T10" fmla="*/ 0 w 88"/>
                <a:gd name="T11" fmla="*/ 0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73"/>
                <a:gd name="T20" fmla="*/ 88 w 88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73">
                  <a:moveTo>
                    <a:pt x="0" y="0"/>
                  </a:moveTo>
                  <a:lnTo>
                    <a:pt x="6" y="19"/>
                  </a:lnTo>
                  <a:lnTo>
                    <a:pt x="23" y="41"/>
                  </a:lnTo>
                  <a:lnTo>
                    <a:pt x="48" y="57"/>
                  </a:lnTo>
                  <a:lnTo>
                    <a:pt x="87" y="73"/>
                  </a:lnTo>
                  <a:lnTo>
                    <a:pt x="88" y="7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2" name="Freeform 237">
              <a:extLst>
                <a:ext uri="{FF2B5EF4-FFF2-40B4-BE49-F238E27FC236}">
                  <a16:creationId xmlns:a16="http://schemas.microsoft.com/office/drawing/2014/main" id="{7AC91C87-6A6E-4248-84B5-7F38B9FC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1618"/>
              <a:ext cx="53" cy="15"/>
            </a:xfrm>
            <a:custGeom>
              <a:avLst/>
              <a:gdLst>
                <a:gd name="T0" fmla="*/ 0 w 321"/>
                <a:gd name="T1" fmla="*/ 0 h 89"/>
                <a:gd name="T2" fmla="*/ 0 w 321"/>
                <a:gd name="T3" fmla="*/ 0 h 89"/>
                <a:gd name="T4" fmla="*/ 0 w 321"/>
                <a:gd name="T5" fmla="*/ 0 h 89"/>
                <a:gd name="T6" fmla="*/ 0 w 321"/>
                <a:gd name="T7" fmla="*/ 0 h 89"/>
                <a:gd name="T8" fmla="*/ 0 w 321"/>
                <a:gd name="T9" fmla="*/ 0 h 89"/>
                <a:gd name="T10" fmla="*/ 0 w 321"/>
                <a:gd name="T11" fmla="*/ 0 h 89"/>
                <a:gd name="T12" fmla="*/ 0 w 321"/>
                <a:gd name="T13" fmla="*/ 0 h 89"/>
                <a:gd name="T14" fmla="*/ 0 w 321"/>
                <a:gd name="T15" fmla="*/ 0 h 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89"/>
                <a:gd name="T26" fmla="*/ 321 w 321"/>
                <a:gd name="T27" fmla="*/ 89 h 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89">
                  <a:moveTo>
                    <a:pt x="0" y="73"/>
                  </a:moveTo>
                  <a:lnTo>
                    <a:pt x="65" y="86"/>
                  </a:lnTo>
                  <a:lnTo>
                    <a:pt x="141" y="89"/>
                  </a:lnTo>
                  <a:lnTo>
                    <a:pt x="216" y="78"/>
                  </a:lnTo>
                  <a:lnTo>
                    <a:pt x="268" y="59"/>
                  </a:lnTo>
                  <a:lnTo>
                    <a:pt x="309" y="27"/>
                  </a:lnTo>
                  <a:lnTo>
                    <a:pt x="320" y="0"/>
                  </a:lnTo>
                  <a:lnTo>
                    <a:pt x="32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3" name="Freeform 238">
              <a:extLst>
                <a:ext uri="{FF2B5EF4-FFF2-40B4-BE49-F238E27FC236}">
                  <a16:creationId xmlns:a16="http://schemas.microsoft.com/office/drawing/2014/main" id="{BACCB3BA-A3A2-4BCD-9B6C-E29EF7CFB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1213"/>
              <a:ext cx="1" cy="405"/>
            </a:xfrm>
            <a:custGeom>
              <a:avLst/>
              <a:gdLst>
                <a:gd name="T0" fmla="*/ 0 w 1"/>
                <a:gd name="T1" fmla="*/ 0 h 2434"/>
                <a:gd name="T2" fmla="*/ 0 w 1"/>
                <a:gd name="T3" fmla="*/ 0 h 2434"/>
                <a:gd name="T4" fmla="*/ 1 w 1"/>
                <a:gd name="T5" fmla="*/ 0 h 2434"/>
                <a:gd name="T6" fmla="*/ 0 60000 65536"/>
                <a:gd name="T7" fmla="*/ 0 60000 65536"/>
                <a:gd name="T8" fmla="*/ 0 60000 65536"/>
                <a:gd name="T9" fmla="*/ 0 w 1"/>
                <a:gd name="T10" fmla="*/ 0 h 2434"/>
                <a:gd name="T11" fmla="*/ 1 w 1"/>
                <a:gd name="T12" fmla="*/ 2434 h 24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434">
                  <a:moveTo>
                    <a:pt x="0" y="243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4" name="Freeform 239">
              <a:extLst>
                <a:ext uri="{FF2B5EF4-FFF2-40B4-BE49-F238E27FC236}">
                  <a16:creationId xmlns:a16="http://schemas.microsoft.com/office/drawing/2014/main" id="{A43EEB25-1080-4BBC-9950-52934109A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1232"/>
              <a:ext cx="1" cy="386"/>
            </a:xfrm>
            <a:custGeom>
              <a:avLst/>
              <a:gdLst>
                <a:gd name="T0" fmla="*/ 0 w 1"/>
                <a:gd name="T1" fmla="*/ 0 h 2316"/>
                <a:gd name="T2" fmla="*/ 0 w 1"/>
                <a:gd name="T3" fmla="*/ 0 h 2316"/>
                <a:gd name="T4" fmla="*/ 1 w 1"/>
                <a:gd name="T5" fmla="*/ 0 h 2316"/>
                <a:gd name="T6" fmla="*/ 0 60000 65536"/>
                <a:gd name="T7" fmla="*/ 0 60000 65536"/>
                <a:gd name="T8" fmla="*/ 0 60000 65536"/>
                <a:gd name="T9" fmla="*/ 0 w 1"/>
                <a:gd name="T10" fmla="*/ 0 h 2316"/>
                <a:gd name="T11" fmla="*/ 1 w 1"/>
                <a:gd name="T12" fmla="*/ 2316 h 23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316">
                  <a:moveTo>
                    <a:pt x="0" y="231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5" name="Freeform 240">
              <a:extLst>
                <a:ext uri="{FF2B5EF4-FFF2-40B4-BE49-F238E27FC236}">
                  <a16:creationId xmlns:a16="http://schemas.microsoft.com/office/drawing/2014/main" id="{304424BB-A8D5-4BFA-AB93-204B32420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598"/>
              <a:ext cx="24" cy="41"/>
            </a:xfrm>
            <a:custGeom>
              <a:avLst/>
              <a:gdLst>
                <a:gd name="T0" fmla="*/ 0 w 146"/>
                <a:gd name="T1" fmla="*/ 0 h 242"/>
                <a:gd name="T2" fmla="*/ 0 w 146"/>
                <a:gd name="T3" fmla="*/ 0 h 242"/>
                <a:gd name="T4" fmla="*/ 0 w 146"/>
                <a:gd name="T5" fmla="*/ 0 h 242"/>
                <a:gd name="T6" fmla="*/ 0 w 146"/>
                <a:gd name="T7" fmla="*/ 0 h 242"/>
                <a:gd name="T8" fmla="*/ 0 w 146"/>
                <a:gd name="T9" fmla="*/ 0 h 242"/>
                <a:gd name="T10" fmla="*/ 0 w 146"/>
                <a:gd name="T11" fmla="*/ 0 h 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6"/>
                <a:gd name="T19" fmla="*/ 0 h 242"/>
                <a:gd name="T20" fmla="*/ 146 w 146"/>
                <a:gd name="T21" fmla="*/ 242 h 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6" h="242">
                  <a:moveTo>
                    <a:pt x="134" y="0"/>
                  </a:moveTo>
                  <a:lnTo>
                    <a:pt x="25" y="63"/>
                  </a:lnTo>
                  <a:lnTo>
                    <a:pt x="0" y="120"/>
                  </a:lnTo>
                  <a:lnTo>
                    <a:pt x="26" y="177"/>
                  </a:lnTo>
                  <a:lnTo>
                    <a:pt x="145" y="242"/>
                  </a:lnTo>
                  <a:lnTo>
                    <a:pt x="146" y="24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6" name="Freeform 241">
              <a:extLst>
                <a:ext uri="{FF2B5EF4-FFF2-40B4-BE49-F238E27FC236}">
                  <a16:creationId xmlns:a16="http://schemas.microsoft.com/office/drawing/2014/main" id="{F1AAE46F-338A-4A02-B5DC-F863A2F1D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" y="1598"/>
              <a:ext cx="89" cy="45"/>
            </a:xfrm>
            <a:custGeom>
              <a:avLst/>
              <a:gdLst>
                <a:gd name="T0" fmla="*/ 0 w 532"/>
                <a:gd name="T1" fmla="*/ 0 h 267"/>
                <a:gd name="T2" fmla="*/ 0 w 532"/>
                <a:gd name="T3" fmla="*/ 0 h 267"/>
                <a:gd name="T4" fmla="*/ 0 w 532"/>
                <a:gd name="T5" fmla="*/ 0 h 267"/>
                <a:gd name="T6" fmla="*/ 0 w 532"/>
                <a:gd name="T7" fmla="*/ 0 h 267"/>
                <a:gd name="T8" fmla="*/ 0 w 532"/>
                <a:gd name="T9" fmla="*/ 0 h 267"/>
                <a:gd name="T10" fmla="*/ 0 w 532"/>
                <a:gd name="T11" fmla="*/ 0 h 267"/>
                <a:gd name="T12" fmla="*/ 0 w 532"/>
                <a:gd name="T13" fmla="*/ 0 h 267"/>
                <a:gd name="T14" fmla="*/ 0 w 532"/>
                <a:gd name="T15" fmla="*/ 0 h 267"/>
                <a:gd name="T16" fmla="*/ 0 w 532"/>
                <a:gd name="T17" fmla="*/ 0 h 267"/>
                <a:gd name="T18" fmla="*/ 0 w 532"/>
                <a:gd name="T19" fmla="*/ 0 h 267"/>
                <a:gd name="T20" fmla="*/ 0 w 532"/>
                <a:gd name="T21" fmla="*/ 0 h 267"/>
                <a:gd name="T22" fmla="*/ 0 w 532"/>
                <a:gd name="T23" fmla="*/ 0 h 26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2"/>
                <a:gd name="T37" fmla="*/ 0 h 267"/>
                <a:gd name="T38" fmla="*/ 532 w 532"/>
                <a:gd name="T39" fmla="*/ 267 h 26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2" h="267">
                  <a:moveTo>
                    <a:pt x="0" y="242"/>
                  </a:moveTo>
                  <a:lnTo>
                    <a:pt x="114" y="266"/>
                  </a:lnTo>
                  <a:lnTo>
                    <a:pt x="250" y="267"/>
                  </a:lnTo>
                  <a:lnTo>
                    <a:pt x="382" y="244"/>
                  </a:lnTo>
                  <a:lnTo>
                    <a:pt x="468" y="208"/>
                  </a:lnTo>
                  <a:lnTo>
                    <a:pt x="519" y="161"/>
                  </a:lnTo>
                  <a:lnTo>
                    <a:pt x="532" y="120"/>
                  </a:lnTo>
                  <a:lnTo>
                    <a:pt x="531" y="108"/>
                  </a:lnTo>
                  <a:lnTo>
                    <a:pt x="529" y="98"/>
                  </a:lnTo>
                  <a:lnTo>
                    <a:pt x="494" y="51"/>
                  </a:lnTo>
                  <a:lnTo>
                    <a:pt x="398" y="0"/>
                  </a:lnTo>
                  <a:lnTo>
                    <a:pt x="39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7" name="Freeform 242">
              <a:extLst>
                <a:ext uri="{FF2B5EF4-FFF2-40B4-BE49-F238E27FC236}">
                  <a16:creationId xmlns:a16="http://schemas.microsoft.com/office/drawing/2014/main" id="{A2B42AF1-0F93-4E8D-A7B2-DDF0D5E02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720"/>
              <a:ext cx="24" cy="20"/>
            </a:xfrm>
            <a:custGeom>
              <a:avLst/>
              <a:gdLst>
                <a:gd name="T0" fmla="*/ 0 w 146"/>
                <a:gd name="T1" fmla="*/ 0 h 123"/>
                <a:gd name="T2" fmla="*/ 0 w 146"/>
                <a:gd name="T3" fmla="*/ 0 h 123"/>
                <a:gd name="T4" fmla="*/ 0 w 146"/>
                <a:gd name="T5" fmla="*/ 0 h 123"/>
                <a:gd name="T6" fmla="*/ 0 w 146"/>
                <a:gd name="T7" fmla="*/ 0 h 123"/>
                <a:gd name="T8" fmla="*/ 0 w 146"/>
                <a:gd name="T9" fmla="*/ 0 h 123"/>
                <a:gd name="T10" fmla="*/ 0 w 146"/>
                <a:gd name="T11" fmla="*/ 0 h 1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6"/>
                <a:gd name="T19" fmla="*/ 0 h 123"/>
                <a:gd name="T20" fmla="*/ 146 w 146"/>
                <a:gd name="T21" fmla="*/ 123 h 1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6" h="123">
                  <a:moveTo>
                    <a:pt x="0" y="0"/>
                  </a:moveTo>
                  <a:lnTo>
                    <a:pt x="8" y="32"/>
                  </a:lnTo>
                  <a:lnTo>
                    <a:pt x="38" y="69"/>
                  </a:lnTo>
                  <a:lnTo>
                    <a:pt x="79" y="96"/>
                  </a:lnTo>
                  <a:lnTo>
                    <a:pt x="145" y="123"/>
                  </a:lnTo>
                  <a:lnTo>
                    <a:pt x="146" y="12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8" name="Freeform 243">
              <a:extLst>
                <a:ext uri="{FF2B5EF4-FFF2-40B4-BE49-F238E27FC236}">
                  <a16:creationId xmlns:a16="http://schemas.microsoft.com/office/drawing/2014/main" id="{49EE0C4E-7310-48AA-8849-099CF776F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" y="1720"/>
              <a:ext cx="89" cy="24"/>
            </a:xfrm>
            <a:custGeom>
              <a:avLst/>
              <a:gdLst>
                <a:gd name="T0" fmla="*/ 0 w 533"/>
                <a:gd name="T1" fmla="*/ 0 h 148"/>
                <a:gd name="T2" fmla="*/ 0 w 533"/>
                <a:gd name="T3" fmla="*/ 0 h 148"/>
                <a:gd name="T4" fmla="*/ 0 w 533"/>
                <a:gd name="T5" fmla="*/ 0 h 148"/>
                <a:gd name="T6" fmla="*/ 0 w 533"/>
                <a:gd name="T7" fmla="*/ 0 h 148"/>
                <a:gd name="T8" fmla="*/ 0 w 533"/>
                <a:gd name="T9" fmla="*/ 0 h 148"/>
                <a:gd name="T10" fmla="*/ 0 w 533"/>
                <a:gd name="T11" fmla="*/ 0 h 148"/>
                <a:gd name="T12" fmla="*/ 0 w 533"/>
                <a:gd name="T13" fmla="*/ 0 h 148"/>
                <a:gd name="T14" fmla="*/ 0 w 533"/>
                <a:gd name="T15" fmla="*/ 0 h 1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3"/>
                <a:gd name="T25" fmla="*/ 0 h 148"/>
                <a:gd name="T26" fmla="*/ 533 w 533"/>
                <a:gd name="T27" fmla="*/ 148 h 1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3" h="148">
                  <a:moveTo>
                    <a:pt x="0" y="123"/>
                  </a:moveTo>
                  <a:lnTo>
                    <a:pt x="107" y="144"/>
                  </a:lnTo>
                  <a:lnTo>
                    <a:pt x="233" y="148"/>
                  </a:lnTo>
                  <a:lnTo>
                    <a:pt x="359" y="131"/>
                  </a:lnTo>
                  <a:lnTo>
                    <a:pt x="447" y="99"/>
                  </a:lnTo>
                  <a:lnTo>
                    <a:pt x="515" y="47"/>
                  </a:lnTo>
                  <a:lnTo>
                    <a:pt x="532" y="0"/>
                  </a:lnTo>
                  <a:lnTo>
                    <a:pt x="53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9" name="Freeform 244">
              <a:extLst>
                <a:ext uri="{FF2B5EF4-FFF2-40B4-BE49-F238E27FC236}">
                  <a16:creationId xmlns:a16="http://schemas.microsoft.com/office/drawing/2014/main" id="{74415742-7FE1-4E86-A684-48E3A478E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8" y="1618"/>
              <a:ext cx="1" cy="102"/>
            </a:xfrm>
            <a:custGeom>
              <a:avLst/>
              <a:gdLst>
                <a:gd name="T0" fmla="*/ 0 w 1"/>
                <a:gd name="T1" fmla="*/ 0 h 608"/>
                <a:gd name="T2" fmla="*/ 0 w 1"/>
                <a:gd name="T3" fmla="*/ 0 h 608"/>
                <a:gd name="T4" fmla="*/ 1 w 1"/>
                <a:gd name="T5" fmla="*/ 0 h 608"/>
                <a:gd name="T6" fmla="*/ 0 60000 65536"/>
                <a:gd name="T7" fmla="*/ 0 60000 65536"/>
                <a:gd name="T8" fmla="*/ 0 60000 65536"/>
                <a:gd name="T9" fmla="*/ 0 w 1"/>
                <a:gd name="T10" fmla="*/ 0 h 608"/>
                <a:gd name="T11" fmla="*/ 1 w 1"/>
                <a:gd name="T12" fmla="*/ 608 h 6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08">
                  <a:moveTo>
                    <a:pt x="0" y="60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0" name="Freeform 245">
              <a:extLst>
                <a:ext uri="{FF2B5EF4-FFF2-40B4-BE49-F238E27FC236}">
                  <a16:creationId xmlns:a16="http://schemas.microsoft.com/office/drawing/2014/main" id="{FFBE6F72-A464-4CE9-8070-3BB816264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618"/>
              <a:ext cx="1" cy="102"/>
            </a:xfrm>
            <a:custGeom>
              <a:avLst/>
              <a:gdLst>
                <a:gd name="T0" fmla="*/ 0 w 1"/>
                <a:gd name="T1" fmla="*/ 0 h 608"/>
                <a:gd name="T2" fmla="*/ 0 w 1"/>
                <a:gd name="T3" fmla="*/ 0 h 608"/>
                <a:gd name="T4" fmla="*/ 1 w 1"/>
                <a:gd name="T5" fmla="*/ 0 h 608"/>
                <a:gd name="T6" fmla="*/ 0 60000 65536"/>
                <a:gd name="T7" fmla="*/ 0 60000 65536"/>
                <a:gd name="T8" fmla="*/ 0 60000 65536"/>
                <a:gd name="T9" fmla="*/ 0 w 1"/>
                <a:gd name="T10" fmla="*/ 0 h 608"/>
                <a:gd name="T11" fmla="*/ 1 w 1"/>
                <a:gd name="T12" fmla="*/ 608 h 6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08">
                  <a:moveTo>
                    <a:pt x="0" y="60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1" name="Freeform 246">
              <a:extLst>
                <a:ext uri="{FF2B5EF4-FFF2-40B4-BE49-F238E27FC236}">
                  <a16:creationId xmlns:a16="http://schemas.microsoft.com/office/drawing/2014/main" id="{044C51B9-712C-44F3-9EA7-44549CB3A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720"/>
              <a:ext cx="24" cy="20"/>
            </a:xfrm>
            <a:custGeom>
              <a:avLst/>
              <a:gdLst>
                <a:gd name="T0" fmla="*/ 0 w 146"/>
                <a:gd name="T1" fmla="*/ 0 h 123"/>
                <a:gd name="T2" fmla="*/ 0 w 146"/>
                <a:gd name="T3" fmla="*/ 0 h 123"/>
                <a:gd name="T4" fmla="*/ 0 w 146"/>
                <a:gd name="T5" fmla="*/ 0 h 123"/>
                <a:gd name="T6" fmla="*/ 0 w 146"/>
                <a:gd name="T7" fmla="*/ 0 h 123"/>
                <a:gd name="T8" fmla="*/ 0 w 146"/>
                <a:gd name="T9" fmla="*/ 0 h 123"/>
                <a:gd name="T10" fmla="*/ 0 w 146"/>
                <a:gd name="T11" fmla="*/ 0 h 1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6"/>
                <a:gd name="T19" fmla="*/ 0 h 123"/>
                <a:gd name="T20" fmla="*/ 146 w 146"/>
                <a:gd name="T21" fmla="*/ 123 h 1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6" h="123">
                  <a:moveTo>
                    <a:pt x="0" y="0"/>
                  </a:moveTo>
                  <a:lnTo>
                    <a:pt x="8" y="32"/>
                  </a:lnTo>
                  <a:lnTo>
                    <a:pt x="38" y="69"/>
                  </a:lnTo>
                  <a:lnTo>
                    <a:pt x="79" y="96"/>
                  </a:lnTo>
                  <a:lnTo>
                    <a:pt x="145" y="123"/>
                  </a:lnTo>
                  <a:lnTo>
                    <a:pt x="146" y="12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2" name="Freeform 247">
              <a:extLst>
                <a:ext uri="{FF2B5EF4-FFF2-40B4-BE49-F238E27FC236}">
                  <a16:creationId xmlns:a16="http://schemas.microsoft.com/office/drawing/2014/main" id="{1C2434EF-084F-4877-894C-979D04817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" y="1720"/>
              <a:ext cx="89" cy="24"/>
            </a:xfrm>
            <a:custGeom>
              <a:avLst/>
              <a:gdLst>
                <a:gd name="T0" fmla="*/ 0 w 533"/>
                <a:gd name="T1" fmla="*/ 0 h 148"/>
                <a:gd name="T2" fmla="*/ 0 w 533"/>
                <a:gd name="T3" fmla="*/ 0 h 148"/>
                <a:gd name="T4" fmla="*/ 0 w 533"/>
                <a:gd name="T5" fmla="*/ 0 h 148"/>
                <a:gd name="T6" fmla="*/ 0 w 533"/>
                <a:gd name="T7" fmla="*/ 0 h 148"/>
                <a:gd name="T8" fmla="*/ 0 w 533"/>
                <a:gd name="T9" fmla="*/ 0 h 148"/>
                <a:gd name="T10" fmla="*/ 0 w 533"/>
                <a:gd name="T11" fmla="*/ 0 h 148"/>
                <a:gd name="T12" fmla="*/ 0 w 533"/>
                <a:gd name="T13" fmla="*/ 0 h 148"/>
                <a:gd name="T14" fmla="*/ 0 w 533"/>
                <a:gd name="T15" fmla="*/ 0 h 1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3"/>
                <a:gd name="T25" fmla="*/ 0 h 148"/>
                <a:gd name="T26" fmla="*/ 533 w 533"/>
                <a:gd name="T27" fmla="*/ 148 h 1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3" h="148">
                  <a:moveTo>
                    <a:pt x="0" y="123"/>
                  </a:moveTo>
                  <a:lnTo>
                    <a:pt x="107" y="144"/>
                  </a:lnTo>
                  <a:lnTo>
                    <a:pt x="233" y="148"/>
                  </a:lnTo>
                  <a:lnTo>
                    <a:pt x="359" y="131"/>
                  </a:lnTo>
                  <a:lnTo>
                    <a:pt x="447" y="99"/>
                  </a:lnTo>
                  <a:lnTo>
                    <a:pt x="515" y="47"/>
                  </a:lnTo>
                  <a:lnTo>
                    <a:pt x="532" y="0"/>
                  </a:lnTo>
                  <a:lnTo>
                    <a:pt x="53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3" name="Freeform 248">
              <a:extLst>
                <a:ext uri="{FF2B5EF4-FFF2-40B4-BE49-F238E27FC236}">
                  <a16:creationId xmlns:a16="http://schemas.microsoft.com/office/drawing/2014/main" id="{3D1E8723-719A-4DCD-805A-A8319D930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821"/>
              <a:ext cx="24" cy="21"/>
            </a:xfrm>
            <a:custGeom>
              <a:avLst/>
              <a:gdLst>
                <a:gd name="T0" fmla="*/ 0 w 146"/>
                <a:gd name="T1" fmla="*/ 0 h 123"/>
                <a:gd name="T2" fmla="*/ 0 w 146"/>
                <a:gd name="T3" fmla="*/ 0 h 123"/>
                <a:gd name="T4" fmla="*/ 0 w 146"/>
                <a:gd name="T5" fmla="*/ 0 h 123"/>
                <a:gd name="T6" fmla="*/ 0 w 146"/>
                <a:gd name="T7" fmla="*/ 0 h 123"/>
                <a:gd name="T8" fmla="*/ 0 w 146"/>
                <a:gd name="T9" fmla="*/ 0 h 123"/>
                <a:gd name="T10" fmla="*/ 0 w 146"/>
                <a:gd name="T11" fmla="*/ 0 h 1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6"/>
                <a:gd name="T19" fmla="*/ 0 h 123"/>
                <a:gd name="T20" fmla="*/ 146 w 146"/>
                <a:gd name="T21" fmla="*/ 123 h 1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6" h="123">
                  <a:moveTo>
                    <a:pt x="0" y="0"/>
                  </a:moveTo>
                  <a:lnTo>
                    <a:pt x="8" y="33"/>
                  </a:lnTo>
                  <a:lnTo>
                    <a:pt x="38" y="70"/>
                  </a:lnTo>
                  <a:lnTo>
                    <a:pt x="79" y="97"/>
                  </a:lnTo>
                  <a:lnTo>
                    <a:pt x="145" y="123"/>
                  </a:lnTo>
                  <a:lnTo>
                    <a:pt x="146" y="12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4" name="Freeform 249">
              <a:extLst>
                <a:ext uri="{FF2B5EF4-FFF2-40B4-BE49-F238E27FC236}">
                  <a16:creationId xmlns:a16="http://schemas.microsoft.com/office/drawing/2014/main" id="{B7CB1FFC-83AC-4F84-817B-0AD8A6F99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" y="1821"/>
              <a:ext cx="89" cy="25"/>
            </a:xfrm>
            <a:custGeom>
              <a:avLst/>
              <a:gdLst>
                <a:gd name="T0" fmla="*/ 0 w 533"/>
                <a:gd name="T1" fmla="*/ 0 h 149"/>
                <a:gd name="T2" fmla="*/ 0 w 533"/>
                <a:gd name="T3" fmla="*/ 0 h 149"/>
                <a:gd name="T4" fmla="*/ 0 w 533"/>
                <a:gd name="T5" fmla="*/ 0 h 149"/>
                <a:gd name="T6" fmla="*/ 0 w 533"/>
                <a:gd name="T7" fmla="*/ 0 h 149"/>
                <a:gd name="T8" fmla="*/ 0 w 533"/>
                <a:gd name="T9" fmla="*/ 0 h 149"/>
                <a:gd name="T10" fmla="*/ 0 w 533"/>
                <a:gd name="T11" fmla="*/ 0 h 149"/>
                <a:gd name="T12" fmla="*/ 0 w 533"/>
                <a:gd name="T13" fmla="*/ 0 h 149"/>
                <a:gd name="T14" fmla="*/ 0 w 533"/>
                <a:gd name="T15" fmla="*/ 0 h 1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3"/>
                <a:gd name="T25" fmla="*/ 0 h 149"/>
                <a:gd name="T26" fmla="*/ 533 w 533"/>
                <a:gd name="T27" fmla="*/ 149 h 1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3" h="149">
                  <a:moveTo>
                    <a:pt x="0" y="123"/>
                  </a:moveTo>
                  <a:lnTo>
                    <a:pt x="107" y="145"/>
                  </a:lnTo>
                  <a:lnTo>
                    <a:pt x="233" y="149"/>
                  </a:lnTo>
                  <a:lnTo>
                    <a:pt x="359" y="132"/>
                  </a:lnTo>
                  <a:lnTo>
                    <a:pt x="447" y="100"/>
                  </a:lnTo>
                  <a:lnTo>
                    <a:pt x="515" y="46"/>
                  </a:lnTo>
                  <a:lnTo>
                    <a:pt x="532" y="0"/>
                  </a:lnTo>
                  <a:lnTo>
                    <a:pt x="53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5" name="Freeform 250">
              <a:extLst>
                <a:ext uri="{FF2B5EF4-FFF2-40B4-BE49-F238E27FC236}">
                  <a16:creationId xmlns:a16="http://schemas.microsoft.com/office/drawing/2014/main" id="{66C8F3A3-CF97-435D-9874-AC5A30E19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8" y="1720"/>
              <a:ext cx="1" cy="101"/>
            </a:xfrm>
            <a:custGeom>
              <a:avLst/>
              <a:gdLst>
                <a:gd name="T0" fmla="*/ 0 w 1"/>
                <a:gd name="T1" fmla="*/ 0 h 608"/>
                <a:gd name="T2" fmla="*/ 0 w 1"/>
                <a:gd name="T3" fmla="*/ 0 h 608"/>
                <a:gd name="T4" fmla="*/ 1 w 1"/>
                <a:gd name="T5" fmla="*/ 0 h 608"/>
                <a:gd name="T6" fmla="*/ 0 60000 65536"/>
                <a:gd name="T7" fmla="*/ 0 60000 65536"/>
                <a:gd name="T8" fmla="*/ 0 60000 65536"/>
                <a:gd name="T9" fmla="*/ 0 w 1"/>
                <a:gd name="T10" fmla="*/ 0 h 608"/>
                <a:gd name="T11" fmla="*/ 1 w 1"/>
                <a:gd name="T12" fmla="*/ 608 h 6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08">
                  <a:moveTo>
                    <a:pt x="0" y="60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6" name="Freeform 251">
              <a:extLst>
                <a:ext uri="{FF2B5EF4-FFF2-40B4-BE49-F238E27FC236}">
                  <a16:creationId xmlns:a16="http://schemas.microsoft.com/office/drawing/2014/main" id="{08E4A75D-6681-4FA3-BE53-CD741BA6C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720"/>
              <a:ext cx="1" cy="101"/>
            </a:xfrm>
            <a:custGeom>
              <a:avLst/>
              <a:gdLst>
                <a:gd name="T0" fmla="*/ 0 w 1"/>
                <a:gd name="T1" fmla="*/ 0 h 608"/>
                <a:gd name="T2" fmla="*/ 0 w 1"/>
                <a:gd name="T3" fmla="*/ 0 h 608"/>
                <a:gd name="T4" fmla="*/ 1 w 1"/>
                <a:gd name="T5" fmla="*/ 0 h 608"/>
                <a:gd name="T6" fmla="*/ 0 60000 65536"/>
                <a:gd name="T7" fmla="*/ 0 60000 65536"/>
                <a:gd name="T8" fmla="*/ 0 60000 65536"/>
                <a:gd name="T9" fmla="*/ 0 w 1"/>
                <a:gd name="T10" fmla="*/ 0 h 608"/>
                <a:gd name="T11" fmla="*/ 1 w 1"/>
                <a:gd name="T12" fmla="*/ 608 h 6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08">
                  <a:moveTo>
                    <a:pt x="0" y="60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7" name="Freeform 252">
              <a:extLst>
                <a:ext uri="{FF2B5EF4-FFF2-40B4-BE49-F238E27FC236}">
                  <a16:creationId xmlns:a16="http://schemas.microsoft.com/office/drawing/2014/main" id="{EEA6972A-ACD6-4274-8E69-843F97E1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1201"/>
              <a:ext cx="5" cy="18"/>
            </a:xfrm>
            <a:custGeom>
              <a:avLst/>
              <a:gdLst>
                <a:gd name="T0" fmla="*/ 0 w 33"/>
                <a:gd name="T1" fmla="*/ 0 h 109"/>
                <a:gd name="T2" fmla="*/ 0 w 33"/>
                <a:gd name="T3" fmla="*/ 0 h 109"/>
                <a:gd name="T4" fmla="*/ 0 w 33"/>
                <a:gd name="T5" fmla="*/ 0 h 109"/>
                <a:gd name="T6" fmla="*/ 0 60000 65536"/>
                <a:gd name="T7" fmla="*/ 0 60000 65536"/>
                <a:gd name="T8" fmla="*/ 0 60000 65536"/>
                <a:gd name="T9" fmla="*/ 0 w 33"/>
                <a:gd name="T10" fmla="*/ 0 h 109"/>
                <a:gd name="T11" fmla="*/ 33 w 33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09">
                  <a:moveTo>
                    <a:pt x="0" y="109"/>
                  </a:moveTo>
                  <a:lnTo>
                    <a:pt x="32" y="0"/>
                  </a:lnTo>
                  <a:lnTo>
                    <a:pt x="3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8" name="Freeform 253">
              <a:extLst>
                <a:ext uri="{FF2B5EF4-FFF2-40B4-BE49-F238E27FC236}">
                  <a16:creationId xmlns:a16="http://schemas.microsoft.com/office/drawing/2014/main" id="{ADC0CA8D-8DB1-43E1-9F64-D52E1FA61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1181"/>
              <a:ext cx="2" cy="20"/>
            </a:xfrm>
            <a:custGeom>
              <a:avLst/>
              <a:gdLst>
                <a:gd name="T0" fmla="*/ 0 w 11"/>
                <a:gd name="T1" fmla="*/ 0 h 117"/>
                <a:gd name="T2" fmla="*/ 0 w 11"/>
                <a:gd name="T3" fmla="*/ 0 h 117"/>
                <a:gd name="T4" fmla="*/ 0 w 11"/>
                <a:gd name="T5" fmla="*/ 0 h 117"/>
                <a:gd name="T6" fmla="*/ 0 60000 65536"/>
                <a:gd name="T7" fmla="*/ 0 60000 65536"/>
                <a:gd name="T8" fmla="*/ 0 60000 65536"/>
                <a:gd name="T9" fmla="*/ 0 w 11"/>
                <a:gd name="T10" fmla="*/ 0 h 117"/>
                <a:gd name="T11" fmla="*/ 11 w 11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117">
                  <a:moveTo>
                    <a:pt x="11" y="11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9" name="Freeform 254">
              <a:extLst>
                <a:ext uri="{FF2B5EF4-FFF2-40B4-BE49-F238E27FC236}">
                  <a16:creationId xmlns:a16="http://schemas.microsoft.com/office/drawing/2014/main" id="{CE5E5A90-0D67-4EAB-8994-2DB7CD2B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4" y="1160"/>
              <a:ext cx="9" cy="21"/>
            </a:xfrm>
            <a:custGeom>
              <a:avLst/>
              <a:gdLst>
                <a:gd name="T0" fmla="*/ 0 w 55"/>
                <a:gd name="T1" fmla="*/ 0 h 125"/>
                <a:gd name="T2" fmla="*/ 0 w 55"/>
                <a:gd name="T3" fmla="*/ 0 h 125"/>
                <a:gd name="T4" fmla="*/ 0 w 55"/>
                <a:gd name="T5" fmla="*/ 0 h 125"/>
                <a:gd name="T6" fmla="*/ 0 60000 65536"/>
                <a:gd name="T7" fmla="*/ 0 60000 65536"/>
                <a:gd name="T8" fmla="*/ 0 60000 65536"/>
                <a:gd name="T9" fmla="*/ 0 w 55"/>
                <a:gd name="T10" fmla="*/ 0 h 125"/>
                <a:gd name="T11" fmla="*/ 55 w 55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25">
                  <a:moveTo>
                    <a:pt x="55" y="125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0" name="Freeform 255">
              <a:extLst>
                <a:ext uri="{FF2B5EF4-FFF2-40B4-BE49-F238E27FC236}">
                  <a16:creationId xmlns:a16="http://schemas.microsoft.com/office/drawing/2014/main" id="{C7B905F6-EB06-4FC9-99DB-112B3D66A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" y="1143"/>
              <a:ext cx="15" cy="17"/>
            </a:xfrm>
            <a:custGeom>
              <a:avLst/>
              <a:gdLst>
                <a:gd name="T0" fmla="*/ 0 w 88"/>
                <a:gd name="T1" fmla="*/ 0 h 102"/>
                <a:gd name="T2" fmla="*/ 0 w 88"/>
                <a:gd name="T3" fmla="*/ 0 h 102"/>
                <a:gd name="T4" fmla="*/ 0 w 88"/>
                <a:gd name="T5" fmla="*/ 0 h 102"/>
                <a:gd name="T6" fmla="*/ 0 60000 65536"/>
                <a:gd name="T7" fmla="*/ 0 60000 65536"/>
                <a:gd name="T8" fmla="*/ 0 60000 65536"/>
                <a:gd name="T9" fmla="*/ 0 w 88"/>
                <a:gd name="T10" fmla="*/ 0 h 102"/>
                <a:gd name="T11" fmla="*/ 88 w 88"/>
                <a:gd name="T12" fmla="*/ 102 h 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" h="102">
                  <a:moveTo>
                    <a:pt x="88" y="10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1" name="Freeform 256">
              <a:extLst>
                <a:ext uri="{FF2B5EF4-FFF2-40B4-BE49-F238E27FC236}">
                  <a16:creationId xmlns:a16="http://schemas.microsoft.com/office/drawing/2014/main" id="{2DFB8A7F-05B6-4BA5-AC4A-D26F1AC38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" y="1133"/>
              <a:ext cx="17" cy="10"/>
            </a:xfrm>
            <a:custGeom>
              <a:avLst/>
              <a:gdLst>
                <a:gd name="T0" fmla="*/ 0 w 102"/>
                <a:gd name="T1" fmla="*/ 0 h 61"/>
                <a:gd name="T2" fmla="*/ 0 w 102"/>
                <a:gd name="T3" fmla="*/ 0 h 61"/>
                <a:gd name="T4" fmla="*/ 0 w 102"/>
                <a:gd name="T5" fmla="*/ 0 h 61"/>
                <a:gd name="T6" fmla="*/ 0 60000 65536"/>
                <a:gd name="T7" fmla="*/ 0 60000 65536"/>
                <a:gd name="T8" fmla="*/ 0 60000 65536"/>
                <a:gd name="T9" fmla="*/ 0 w 102"/>
                <a:gd name="T10" fmla="*/ 0 h 61"/>
                <a:gd name="T11" fmla="*/ 102 w 102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61">
                  <a:moveTo>
                    <a:pt x="102" y="6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2" name="Freeform 257">
              <a:extLst>
                <a:ext uri="{FF2B5EF4-FFF2-40B4-BE49-F238E27FC236}">
                  <a16:creationId xmlns:a16="http://schemas.microsoft.com/office/drawing/2014/main" id="{CFA0312A-696C-4594-8676-FFAE0DD0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1130"/>
              <a:ext cx="18" cy="3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0 w 112"/>
                <a:gd name="T5" fmla="*/ 0 h 19"/>
                <a:gd name="T6" fmla="*/ 0 60000 65536"/>
                <a:gd name="T7" fmla="*/ 0 60000 65536"/>
                <a:gd name="T8" fmla="*/ 0 60000 65536"/>
                <a:gd name="T9" fmla="*/ 0 w 112"/>
                <a:gd name="T10" fmla="*/ 0 h 19"/>
                <a:gd name="T11" fmla="*/ 112 w 112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9">
                  <a:moveTo>
                    <a:pt x="112" y="1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3" name="Freeform 258">
              <a:extLst>
                <a:ext uri="{FF2B5EF4-FFF2-40B4-BE49-F238E27FC236}">
                  <a16:creationId xmlns:a16="http://schemas.microsoft.com/office/drawing/2014/main" id="{504497EA-8E68-4A4E-BCB2-F0B22BC5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1130"/>
              <a:ext cx="15" cy="5"/>
            </a:xfrm>
            <a:custGeom>
              <a:avLst/>
              <a:gdLst>
                <a:gd name="T0" fmla="*/ 0 w 89"/>
                <a:gd name="T1" fmla="*/ 0 h 29"/>
                <a:gd name="T2" fmla="*/ 0 w 89"/>
                <a:gd name="T3" fmla="*/ 0 h 29"/>
                <a:gd name="T4" fmla="*/ 0 w 89"/>
                <a:gd name="T5" fmla="*/ 0 h 29"/>
                <a:gd name="T6" fmla="*/ 0 60000 65536"/>
                <a:gd name="T7" fmla="*/ 0 60000 65536"/>
                <a:gd name="T8" fmla="*/ 0 60000 65536"/>
                <a:gd name="T9" fmla="*/ 0 w 89"/>
                <a:gd name="T10" fmla="*/ 0 h 29"/>
                <a:gd name="T11" fmla="*/ 89 w 89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" h="29">
                  <a:moveTo>
                    <a:pt x="89" y="0"/>
                  </a:moveTo>
                  <a:lnTo>
                    <a:pt x="0" y="29"/>
                  </a:lnTo>
                  <a:lnTo>
                    <a:pt x="1" y="2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4" name="Freeform 259">
              <a:extLst>
                <a:ext uri="{FF2B5EF4-FFF2-40B4-BE49-F238E27FC236}">
                  <a16:creationId xmlns:a16="http://schemas.microsoft.com/office/drawing/2014/main" id="{CFE1ABB2-5C0A-4429-86D8-DB4665A73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1135"/>
              <a:ext cx="11" cy="11"/>
            </a:xfrm>
            <a:custGeom>
              <a:avLst/>
              <a:gdLst>
                <a:gd name="T0" fmla="*/ 0 w 65"/>
                <a:gd name="T1" fmla="*/ 0 h 69"/>
                <a:gd name="T2" fmla="*/ 0 w 65"/>
                <a:gd name="T3" fmla="*/ 0 h 69"/>
                <a:gd name="T4" fmla="*/ 0 w 65"/>
                <a:gd name="T5" fmla="*/ 0 h 69"/>
                <a:gd name="T6" fmla="*/ 0 60000 65536"/>
                <a:gd name="T7" fmla="*/ 0 60000 65536"/>
                <a:gd name="T8" fmla="*/ 0 60000 65536"/>
                <a:gd name="T9" fmla="*/ 0 w 65"/>
                <a:gd name="T10" fmla="*/ 0 h 69"/>
                <a:gd name="T11" fmla="*/ 65 w 65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69">
                  <a:moveTo>
                    <a:pt x="65" y="0"/>
                  </a:moveTo>
                  <a:lnTo>
                    <a:pt x="0" y="69"/>
                  </a:lnTo>
                  <a:lnTo>
                    <a:pt x="1" y="6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5" name="Freeform 260">
              <a:extLst>
                <a:ext uri="{FF2B5EF4-FFF2-40B4-BE49-F238E27FC236}">
                  <a16:creationId xmlns:a16="http://schemas.microsoft.com/office/drawing/2014/main" id="{95C78D52-B118-4BD5-BD71-E4D626CDF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" y="1146"/>
              <a:ext cx="5" cy="18"/>
            </a:xfrm>
            <a:custGeom>
              <a:avLst/>
              <a:gdLst>
                <a:gd name="T0" fmla="*/ 0 w 32"/>
                <a:gd name="T1" fmla="*/ 0 h 109"/>
                <a:gd name="T2" fmla="*/ 0 w 32"/>
                <a:gd name="T3" fmla="*/ 0 h 109"/>
                <a:gd name="T4" fmla="*/ 0 w 32"/>
                <a:gd name="T5" fmla="*/ 0 h 109"/>
                <a:gd name="T6" fmla="*/ 0 60000 65536"/>
                <a:gd name="T7" fmla="*/ 0 60000 65536"/>
                <a:gd name="T8" fmla="*/ 0 60000 65536"/>
                <a:gd name="T9" fmla="*/ 0 w 32"/>
                <a:gd name="T10" fmla="*/ 0 h 109"/>
                <a:gd name="T11" fmla="*/ 32 w 32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109">
                  <a:moveTo>
                    <a:pt x="32" y="0"/>
                  </a:moveTo>
                  <a:lnTo>
                    <a:pt x="0" y="109"/>
                  </a:lnTo>
                  <a:lnTo>
                    <a:pt x="1" y="10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6" name="Freeform 261">
              <a:extLst>
                <a:ext uri="{FF2B5EF4-FFF2-40B4-BE49-F238E27FC236}">
                  <a16:creationId xmlns:a16="http://schemas.microsoft.com/office/drawing/2014/main" id="{BF62A4CE-9B78-4AE4-A972-4D083CC53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" y="1164"/>
              <a:ext cx="2" cy="20"/>
            </a:xfrm>
            <a:custGeom>
              <a:avLst/>
              <a:gdLst>
                <a:gd name="T0" fmla="*/ 0 w 13"/>
                <a:gd name="T1" fmla="*/ 0 h 117"/>
                <a:gd name="T2" fmla="*/ 0 w 13"/>
                <a:gd name="T3" fmla="*/ 0 h 117"/>
                <a:gd name="T4" fmla="*/ 0 w 13"/>
                <a:gd name="T5" fmla="*/ 0 h 117"/>
                <a:gd name="T6" fmla="*/ 0 60000 65536"/>
                <a:gd name="T7" fmla="*/ 0 60000 65536"/>
                <a:gd name="T8" fmla="*/ 0 60000 65536"/>
                <a:gd name="T9" fmla="*/ 0 w 13"/>
                <a:gd name="T10" fmla="*/ 0 h 117"/>
                <a:gd name="T11" fmla="*/ 13 w 13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17">
                  <a:moveTo>
                    <a:pt x="0" y="0"/>
                  </a:moveTo>
                  <a:lnTo>
                    <a:pt x="12" y="117"/>
                  </a:lnTo>
                  <a:lnTo>
                    <a:pt x="13" y="11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7" name="Freeform 262">
              <a:extLst>
                <a:ext uri="{FF2B5EF4-FFF2-40B4-BE49-F238E27FC236}">
                  <a16:creationId xmlns:a16="http://schemas.microsoft.com/office/drawing/2014/main" id="{EB6FEEB4-799E-4914-8801-BAB6E5E9C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5" y="1184"/>
              <a:ext cx="9" cy="21"/>
            </a:xfrm>
            <a:custGeom>
              <a:avLst/>
              <a:gdLst>
                <a:gd name="T0" fmla="*/ 0 w 56"/>
                <a:gd name="T1" fmla="*/ 0 h 125"/>
                <a:gd name="T2" fmla="*/ 0 w 56"/>
                <a:gd name="T3" fmla="*/ 0 h 125"/>
                <a:gd name="T4" fmla="*/ 0 w 56"/>
                <a:gd name="T5" fmla="*/ 0 h 125"/>
                <a:gd name="T6" fmla="*/ 0 60000 65536"/>
                <a:gd name="T7" fmla="*/ 0 60000 65536"/>
                <a:gd name="T8" fmla="*/ 0 60000 65536"/>
                <a:gd name="T9" fmla="*/ 0 w 56"/>
                <a:gd name="T10" fmla="*/ 0 h 125"/>
                <a:gd name="T11" fmla="*/ 56 w 56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125">
                  <a:moveTo>
                    <a:pt x="0" y="0"/>
                  </a:moveTo>
                  <a:lnTo>
                    <a:pt x="55" y="125"/>
                  </a:lnTo>
                  <a:lnTo>
                    <a:pt x="56" y="12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8" name="Freeform 263">
              <a:extLst>
                <a:ext uri="{FF2B5EF4-FFF2-40B4-BE49-F238E27FC236}">
                  <a16:creationId xmlns:a16="http://schemas.microsoft.com/office/drawing/2014/main" id="{2D6CA334-77F3-4044-A677-A6B0C5F5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" y="1205"/>
              <a:ext cx="14" cy="17"/>
            </a:xfrm>
            <a:custGeom>
              <a:avLst/>
              <a:gdLst>
                <a:gd name="T0" fmla="*/ 0 w 88"/>
                <a:gd name="T1" fmla="*/ 0 h 103"/>
                <a:gd name="T2" fmla="*/ 0 w 88"/>
                <a:gd name="T3" fmla="*/ 0 h 103"/>
                <a:gd name="T4" fmla="*/ 0 w 88"/>
                <a:gd name="T5" fmla="*/ 0 h 103"/>
                <a:gd name="T6" fmla="*/ 0 60000 65536"/>
                <a:gd name="T7" fmla="*/ 0 60000 65536"/>
                <a:gd name="T8" fmla="*/ 0 60000 65536"/>
                <a:gd name="T9" fmla="*/ 0 w 88"/>
                <a:gd name="T10" fmla="*/ 0 h 103"/>
                <a:gd name="T11" fmla="*/ 88 w 88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" h="103">
                  <a:moveTo>
                    <a:pt x="0" y="0"/>
                  </a:moveTo>
                  <a:lnTo>
                    <a:pt x="87" y="103"/>
                  </a:lnTo>
                  <a:lnTo>
                    <a:pt x="88" y="10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9" name="Freeform 264">
              <a:extLst>
                <a:ext uri="{FF2B5EF4-FFF2-40B4-BE49-F238E27FC236}">
                  <a16:creationId xmlns:a16="http://schemas.microsoft.com/office/drawing/2014/main" id="{BABDDCAD-A1D3-403F-B9B1-3C9DE6E5E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" y="1222"/>
              <a:ext cx="17" cy="10"/>
            </a:xfrm>
            <a:custGeom>
              <a:avLst/>
              <a:gdLst>
                <a:gd name="T0" fmla="*/ 0 w 103"/>
                <a:gd name="T1" fmla="*/ 0 h 60"/>
                <a:gd name="T2" fmla="*/ 0 w 103"/>
                <a:gd name="T3" fmla="*/ 0 h 60"/>
                <a:gd name="T4" fmla="*/ 0 w 103"/>
                <a:gd name="T5" fmla="*/ 0 h 60"/>
                <a:gd name="T6" fmla="*/ 0 60000 65536"/>
                <a:gd name="T7" fmla="*/ 0 60000 65536"/>
                <a:gd name="T8" fmla="*/ 0 60000 65536"/>
                <a:gd name="T9" fmla="*/ 0 w 103"/>
                <a:gd name="T10" fmla="*/ 0 h 60"/>
                <a:gd name="T11" fmla="*/ 103 w 103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" h="60">
                  <a:moveTo>
                    <a:pt x="0" y="0"/>
                  </a:moveTo>
                  <a:lnTo>
                    <a:pt x="102" y="60"/>
                  </a:lnTo>
                  <a:lnTo>
                    <a:pt x="103" y="6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0" name="Freeform 265">
              <a:extLst>
                <a:ext uri="{FF2B5EF4-FFF2-40B4-BE49-F238E27FC236}">
                  <a16:creationId xmlns:a16="http://schemas.microsoft.com/office/drawing/2014/main" id="{EBF2E4BC-15BA-4F67-AC69-8A1B4FB24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1232"/>
              <a:ext cx="19" cy="3"/>
            </a:xfrm>
            <a:custGeom>
              <a:avLst/>
              <a:gdLst>
                <a:gd name="T0" fmla="*/ 0 w 113"/>
                <a:gd name="T1" fmla="*/ 0 h 19"/>
                <a:gd name="T2" fmla="*/ 0 w 113"/>
                <a:gd name="T3" fmla="*/ 0 h 19"/>
                <a:gd name="T4" fmla="*/ 0 w 113"/>
                <a:gd name="T5" fmla="*/ 0 h 19"/>
                <a:gd name="T6" fmla="*/ 0 60000 65536"/>
                <a:gd name="T7" fmla="*/ 0 60000 65536"/>
                <a:gd name="T8" fmla="*/ 0 60000 65536"/>
                <a:gd name="T9" fmla="*/ 0 w 113"/>
                <a:gd name="T10" fmla="*/ 0 h 19"/>
                <a:gd name="T11" fmla="*/ 113 w 113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" h="19">
                  <a:moveTo>
                    <a:pt x="0" y="0"/>
                  </a:moveTo>
                  <a:lnTo>
                    <a:pt x="112" y="19"/>
                  </a:lnTo>
                  <a:lnTo>
                    <a:pt x="113" y="1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1" name="Freeform 266">
              <a:extLst>
                <a:ext uri="{FF2B5EF4-FFF2-40B4-BE49-F238E27FC236}">
                  <a16:creationId xmlns:a16="http://schemas.microsoft.com/office/drawing/2014/main" id="{B64EE1EC-67F7-4FAE-BCDD-3B8A38018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" y="1230"/>
              <a:ext cx="15" cy="5"/>
            </a:xfrm>
            <a:custGeom>
              <a:avLst/>
              <a:gdLst>
                <a:gd name="T0" fmla="*/ 0 w 91"/>
                <a:gd name="T1" fmla="*/ 0 h 29"/>
                <a:gd name="T2" fmla="*/ 0 w 91"/>
                <a:gd name="T3" fmla="*/ 0 h 29"/>
                <a:gd name="T4" fmla="*/ 0 w 91"/>
                <a:gd name="T5" fmla="*/ 0 h 29"/>
                <a:gd name="T6" fmla="*/ 0 60000 65536"/>
                <a:gd name="T7" fmla="*/ 0 60000 65536"/>
                <a:gd name="T8" fmla="*/ 0 60000 65536"/>
                <a:gd name="T9" fmla="*/ 0 w 91"/>
                <a:gd name="T10" fmla="*/ 0 h 29"/>
                <a:gd name="T11" fmla="*/ 91 w 91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" h="29">
                  <a:moveTo>
                    <a:pt x="0" y="29"/>
                  </a:moveTo>
                  <a:lnTo>
                    <a:pt x="90" y="0"/>
                  </a:lnTo>
                  <a:lnTo>
                    <a:pt x="9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2" name="Freeform 267">
              <a:extLst>
                <a:ext uri="{FF2B5EF4-FFF2-40B4-BE49-F238E27FC236}">
                  <a16:creationId xmlns:a16="http://schemas.microsoft.com/office/drawing/2014/main" id="{F3D4D265-9B3C-4364-BC65-3C8052A9D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9" y="1219"/>
              <a:ext cx="11" cy="11"/>
            </a:xfrm>
            <a:custGeom>
              <a:avLst/>
              <a:gdLst>
                <a:gd name="T0" fmla="*/ 0 w 65"/>
                <a:gd name="T1" fmla="*/ 0 h 69"/>
                <a:gd name="T2" fmla="*/ 0 w 65"/>
                <a:gd name="T3" fmla="*/ 0 h 69"/>
                <a:gd name="T4" fmla="*/ 0 w 65"/>
                <a:gd name="T5" fmla="*/ 0 h 69"/>
                <a:gd name="T6" fmla="*/ 0 60000 65536"/>
                <a:gd name="T7" fmla="*/ 0 60000 65536"/>
                <a:gd name="T8" fmla="*/ 0 60000 65536"/>
                <a:gd name="T9" fmla="*/ 0 w 65"/>
                <a:gd name="T10" fmla="*/ 0 h 69"/>
                <a:gd name="T11" fmla="*/ 65 w 65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69">
                  <a:moveTo>
                    <a:pt x="0" y="69"/>
                  </a:moveTo>
                  <a:lnTo>
                    <a:pt x="64" y="0"/>
                  </a:lnTo>
                  <a:lnTo>
                    <a:pt x="6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3" name="Freeform 268">
              <a:extLst>
                <a:ext uri="{FF2B5EF4-FFF2-40B4-BE49-F238E27FC236}">
                  <a16:creationId xmlns:a16="http://schemas.microsoft.com/office/drawing/2014/main" id="{61CC9989-89BF-422B-8CCD-2E2ECAA12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1089"/>
              <a:ext cx="77" cy="100"/>
            </a:xfrm>
            <a:custGeom>
              <a:avLst/>
              <a:gdLst>
                <a:gd name="T0" fmla="*/ 0 w 458"/>
                <a:gd name="T1" fmla="*/ 0 h 601"/>
                <a:gd name="T2" fmla="*/ 0 w 458"/>
                <a:gd name="T3" fmla="*/ 0 h 601"/>
                <a:gd name="T4" fmla="*/ 0 w 458"/>
                <a:gd name="T5" fmla="*/ 0 h 601"/>
                <a:gd name="T6" fmla="*/ 0 w 458"/>
                <a:gd name="T7" fmla="*/ 0 h 601"/>
                <a:gd name="T8" fmla="*/ 0 w 458"/>
                <a:gd name="T9" fmla="*/ 0 h 601"/>
                <a:gd name="T10" fmla="*/ 0 w 458"/>
                <a:gd name="T11" fmla="*/ 0 h 601"/>
                <a:gd name="T12" fmla="*/ 0 w 458"/>
                <a:gd name="T13" fmla="*/ 0 h 601"/>
                <a:gd name="T14" fmla="*/ 0 w 458"/>
                <a:gd name="T15" fmla="*/ 0 h 601"/>
                <a:gd name="T16" fmla="*/ 0 w 458"/>
                <a:gd name="T17" fmla="*/ 0 h 601"/>
                <a:gd name="T18" fmla="*/ 0 w 458"/>
                <a:gd name="T19" fmla="*/ 0 h 6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8"/>
                <a:gd name="T31" fmla="*/ 0 h 601"/>
                <a:gd name="T32" fmla="*/ 458 w 458"/>
                <a:gd name="T33" fmla="*/ 601 h 6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8" h="601">
                  <a:moveTo>
                    <a:pt x="361" y="601"/>
                  </a:moveTo>
                  <a:lnTo>
                    <a:pt x="426" y="532"/>
                  </a:lnTo>
                  <a:lnTo>
                    <a:pt x="458" y="423"/>
                  </a:lnTo>
                  <a:lnTo>
                    <a:pt x="447" y="306"/>
                  </a:lnTo>
                  <a:lnTo>
                    <a:pt x="392" y="182"/>
                  </a:lnTo>
                  <a:lnTo>
                    <a:pt x="304" y="79"/>
                  </a:lnTo>
                  <a:lnTo>
                    <a:pt x="202" y="18"/>
                  </a:lnTo>
                  <a:lnTo>
                    <a:pt x="90" y="0"/>
                  </a:lnTo>
                  <a:lnTo>
                    <a:pt x="0" y="27"/>
                  </a:lnTo>
                  <a:lnTo>
                    <a:pt x="1" y="2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4" name="Freeform 269">
              <a:extLst>
                <a:ext uri="{FF2B5EF4-FFF2-40B4-BE49-F238E27FC236}">
                  <a16:creationId xmlns:a16="http://schemas.microsoft.com/office/drawing/2014/main" id="{EA5D1D48-986C-4047-871A-1FDB97B02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1094"/>
              <a:ext cx="64" cy="41"/>
            </a:xfrm>
            <a:custGeom>
              <a:avLst/>
              <a:gdLst>
                <a:gd name="T0" fmla="*/ 0 w 388"/>
                <a:gd name="T1" fmla="*/ 0 h 246"/>
                <a:gd name="T2" fmla="*/ 0 w 388"/>
                <a:gd name="T3" fmla="*/ 0 h 246"/>
                <a:gd name="T4" fmla="*/ 0 w 388"/>
                <a:gd name="T5" fmla="*/ 0 h 246"/>
                <a:gd name="T6" fmla="*/ 0 60000 65536"/>
                <a:gd name="T7" fmla="*/ 0 60000 65536"/>
                <a:gd name="T8" fmla="*/ 0 60000 65536"/>
                <a:gd name="T9" fmla="*/ 0 w 388"/>
                <a:gd name="T10" fmla="*/ 0 h 246"/>
                <a:gd name="T11" fmla="*/ 388 w 388"/>
                <a:gd name="T12" fmla="*/ 246 h 2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246">
                  <a:moveTo>
                    <a:pt x="388" y="0"/>
                  </a:moveTo>
                  <a:lnTo>
                    <a:pt x="0" y="246"/>
                  </a:lnTo>
                  <a:lnTo>
                    <a:pt x="1" y="24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5" name="Freeform 270">
              <a:extLst>
                <a:ext uri="{FF2B5EF4-FFF2-40B4-BE49-F238E27FC236}">
                  <a16:creationId xmlns:a16="http://schemas.microsoft.com/office/drawing/2014/main" id="{5F4F1EB0-5D7D-444F-89D9-F1E57D2C6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9" y="1189"/>
              <a:ext cx="65" cy="41"/>
            </a:xfrm>
            <a:custGeom>
              <a:avLst/>
              <a:gdLst>
                <a:gd name="T0" fmla="*/ 0 w 388"/>
                <a:gd name="T1" fmla="*/ 0 h 245"/>
                <a:gd name="T2" fmla="*/ 0 w 388"/>
                <a:gd name="T3" fmla="*/ 0 h 245"/>
                <a:gd name="T4" fmla="*/ 0 w 388"/>
                <a:gd name="T5" fmla="*/ 0 h 245"/>
                <a:gd name="T6" fmla="*/ 0 60000 65536"/>
                <a:gd name="T7" fmla="*/ 0 60000 65536"/>
                <a:gd name="T8" fmla="*/ 0 60000 65536"/>
                <a:gd name="T9" fmla="*/ 0 w 388"/>
                <a:gd name="T10" fmla="*/ 0 h 245"/>
                <a:gd name="T11" fmla="*/ 388 w 388"/>
                <a:gd name="T12" fmla="*/ 245 h 2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245">
                  <a:moveTo>
                    <a:pt x="388" y="0"/>
                  </a:moveTo>
                  <a:lnTo>
                    <a:pt x="0" y="245"/>
                  </a:lnTo>
                  <a:lnTo>
                    <a:pt x="1" y="24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6" name="Freeform 271">
              <a:extLst>
                <a:ext uri="{FF2B5EF4-FFF2-40B4-BE49-F238E27FC236}">
                  <a16:creationId xmlns:a16="http://schemas.microsoft.com/office/drawing/2014/main" id="{E5D2D082-4F22-4283-81ED-97E0111A9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8" y="402"/>
              <a:ext cx="26" cy="84"/>
            </a:xfrm>
            <a:custGeom>
              <a:avLst/>
              <a:gdLst>
                <a:gd name="T0" fmla="*/ 0 w 157"/>
                <a:gd name="T1" fmla="*/ 0 h 506"/>
                <a:gd name="T2" fmla="*/ 0 w 157"/>
                <a:gd name="T3" fmla="*/ 0 h 506"/>
                <a:gd name="T4" fmla="*/ 0 w 157"/>
                <a:gd name="T5" fmla="*/ 0 h 506"/>
                <a:gd name="T6" fmla="*/ 0 w 157"/>
                <a:gd name="T7" fmla="*/ 0 h 506"/>
                <a:gd name="T8" fmla="*/ 0 w 157"/>
                <a:gd name="T9" fmla="*/ 0 h 5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506"/>
                <a:gd name="T17" fmla="*/ 157 w 157"/>
                <a:gd name="T18" fmla="*/ 506 h 5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506">
                  <a:moveTo>
                    <a:pt x="0" y="506"/>
                  </a:moveTo>
                  <a:lnTo>
                    <a:pt x="157" y="467"/>
                  </a:lnTo>
                  <a:lnTo>
                    <a:pt x="79" y="0"/>
                  </a:lnTo>
                  <a:lnTo>
                    <a:pt x="0" y="506"/>
                  </a:lnTo>
                  <a:lnTo>
                    <a:pt x="1" y="506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7" name="Freeform 272">
              <a:extLst>
                <a:ext uri="{FF2B5EF4-FFF2-40B4-BE49-F238E27FC236}">
                  <a16:creationId xmlns:a16="http://schemas.microsoft.com/office/drawing/2014/main" id="{A0CB8985-FAEE-4019-874E-DF14B44DD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483"/>
              <a:ext cx="1" cy="565"/>
            </a:xfrm>
            <a:custGeom>
              <a:avLst/>
              <a:gdLst>
                <a:gd name="T0" fmla="*/ 0 w 1"/>
                <a:gd name="T1" fmla="*/ 0 h 3393"/>
                <a:gd name="T2" fmla="*/ 0 w 1"/>
                <a:gd name="T3" fmla="*/ 0 h 3393"/>
                <a:gd name="T4" fmla="*/ 1 w 1"/>
                <a:gd name="T5" fmla="*/ 0 h 3393"/>
                <a:gd name="T6" fmla="*/ 0 60000 65536"/>
                <a:gd name="T7" fmla="*/ 0 60000 65536"/>
                <a:gd name="T8" fmla="*/ 0 60000 65536"/>
                <a:gd name="T9" fmla="*/ 0 w 1"/>
                <a:gd name="T10" fmla="*/ 0 h 3393"/>
                <a:gd name="T11" fmla="*/ 1 w 1"/>
                <a:gd name="T12" fmla="*/ 3393 h 33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393">
                  <a:moveTo>
                    <a:pt x="0" y="0"/>
                  </a:moveTo>
                  <a:lnTo>
                    <a:pt x="0" y="3393"/>
                  </a:lnTo>
                  <a:lnTo>
                    <a:pt x="1" y="3393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8" name="Freeform 273">
              <a:extLst>
                <a:ext uri="{FF2B5EF4-FFF2-40B4-BE49-F238E27FC236}">
                  <a16:creationId xmlns:a16="http://schemas.microsoft.com/office/drawing/2014/main" id="{9FF56ED5-71C3-488C-9E7A-BAFB1DA1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" y="550"/>
              <a:ext cx="51" cy="46"/>
            </a:xfrm>
            <a:custGeom>
              <a:avLst/>
              <a:gdLst>
                <a:gd name="T0" fmla="*/ 0 w 310"/>
                <a:gd name="T1" fmla="*/ 0 h 277"/>
                <a:gd name="T2" fmla="*/ 0 w 310"/>
                <a:gd name="T3" fmla="*/ 0 h 277"/>
                <a:gd name="T4" fmla="*/ 0 w 310"/>
                <a:gd name="T5" fmla="*/ 0 h 277"/>
                <a:gd name="T6" fmla="*/ 0 w 310"/>
                <a:gd name="T7" fmla="*/ 0 h 277"/>
                <a:gd name="T8" fmla="*/ 0 w 310"/>
                <a:gd name="T9" fmla="*/ 0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277"/>
                <a:gd name="T17" fmla="*/ 310 w 310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277">
                  <a:moveTo>
                    <a:pt x="0" y="114"/>
                  </a:moveTo>
                  <a:lnTo>
                    <a:pt x="0" y="277"/>
                  </a:lnTo>
                  <a:lnTo>
                    <a:pt x="310" y="0"/>
                  </a:lnTo>
                  <a:lnTo>
                    <a:pt x="0" y="114"/>
                  </a:lnTo>
                  <a:lnTo>
                    <a:pt x="1" y="114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9" name="Freeform 274">
              <a:extLst>
                <a:ext uri="{FF2B5EF4-FFF2-40B4-BE49-F238E27FC236}">
                  <a16:creationId xmlns:a16="http://schemas.microsoft.com/office/drawing/2014/main" id="{345E9A72-961F-4DA5-A902-16C33CBB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" y="583"/>
              <a:ext cx="159" cy="100"/>
            </a:xfrm>
            <a:custGeom>
              <a:avLst/>
              <a:gdLst>
                <a:gd name="T0" fmla="*/ 0 w 952"/>
                <a:gd name="T1" fmla="*/ 0 h 599"/>
                <a:gd name="T2" fmla="*/ 0 w 952"/>
                <a:gd name="T3" fmla="*/ 0 h 599"/>
                <a:gd name="T4" fmla="*/ 0 w 952"/>
                <a:gd name="T5" fmla="*/ 0 h 599"/>
                <a:gd name="T6" fmla="*/ 0 60000 65536"/>
                <a:gd name="T7" fmla="*/ 0 60000 65536"/>
                <a:gd name="T8" fmla="*/ 0 60000 65536"/>
                <a:gd name="T9" fmla="*/ 0 w 952"/>
                <a:gd name="T10" fmla="*/ 0 h 599"/>
                <a:gd name="T11" fmla="*/ 952 w 952"/>
                <a:gd name="T12" fmla="*/ 599 h 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2" h="599">
                  <a:moveTo>
                    <a:pt x="952" y="0"/>
                  </a:moveTo>
                  <a:lnTo>
                    <a:pt x="0" y="599"/>
                  </a:lnTo>
                  <a:lnTo>
                    <a:pt x="1" y="599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0" name="Freeform 275">
              <a:extLst>
                <a:ext uri="{FF2B5EF4-FFF2-40B4-BE49-F238E27FC236}">
                  <a16:creationId xmlns:a16="http://schemas.microsoft.com/office/drawing/2014/main" id="{A5DF6143-23EB-4795-86A9-57DA7F854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774"/>
              <a:ext cx="52" cy="46"/>
            </a:xfrm>
            <a:custGeom>
              <a:avLst/>
              <a:gdLst>
                <a:gd name="T0" fmla="*/ 0 w 311"/>
                <a:gd name="T1" fmla="*/ 0 h 277"/>
                <a:gd name="T2" fmla="*/ 0 w 311"/>
                <a:gd name="T3" fmla="*/ 0 h 277"/>
                <a:gd name="T4" fmla="*/ 0 w 311"/>
                <a:gd name="T5" fmla="*/ 0 h 277"/>
                <a:gd name="T6" fmla="*/ 0 w 311"/>
                <a:gd name="T7" fmla="*/ 0 h 277"/>
                <a:gd name="T8" fmla="*/ 0 w 311"/>
                <a:gd name="T9" fmla="*/ 0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"/>
                <a:gd name="T16" fmla="*/ 0 h 277"/>
                <a:gd name="T17" fmla="*/ 311 w 311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" h="277">
                  <a:moveTo>
                    <a:pt x="0" y="115"/>
                  </a:moveTo>
                  <a:lnTo>
                    <a:pt x="0" y="277"/>
                  </a:lnTo>
                  <a:lnTo>
                    <a:pt x="311" y="0"/>
                  </a:lnTo>
                  <a:lnTo>
                    <a:pt x="0" y="115"/>
                  </a:lnTo>
                  <a:lnTo>
                    <a:pt x="1" y="115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1" name="Freeform 276">
              <a:extLst>
                <a:ext uri="{FF2B5EF4-FFF2-40B4-BE49-F238E27FC236}">
                  <a16:creationId xmlns:a16="http://schemas.microsoft.com/office/drawing/2014/main" id="{2F04FF8A-9F00-475E-B91C-CC16888A3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" y="807"/>
              <a:ext cx="246" cy="155"/>
            </a:xfrm>
            <a:custGeom>
              <a:avLst/>
              <a:gdLst>
                <a:gd name="T0" fmla="*/ 0 w 1476"/>
                <a:gd name="T1" fmla="*/ 0 h 931"/>
                <a:gd name="T2" fmla="*/ 0 w 1476"/>
                <a:gd name="T3" fmla="*/ 0 h 931"/>
                <a:gd name="T4" fmla="*/ 0 w 1476"/>
                <a:gd name="T5" fmla="*/ 0 h 931"/>
                <a:gd name="T6" fmla="*/ 0 60000 65536"/>
                <a:gd name="T7" fmla="*/ 0 60000 65536"/>
                <a:gd name="T8" fmla="*/ 0 60000 65536"/>
                <a:gd name="T9" fmla="*/ 0 w 1476"/>
                <a:gd name="T10" fmla="*/ 0 h 931"/>
                <a:gd name="T11" fmla="*/ 1476 w 1476"/>
                <a:gd name="T12" fmla="*/ 931 h 9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6" h="931">
                  <a:moveTo>
                    <a:pt x="1476" y="0"/>
                  </a:moveTo>
                  <a:lnTo>
                    <a:pt x="0" y="931"/>
                  </a:lnTo>
                  <a:lnTo>
                    <a:pt x="1" y="931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2" name="Freeform 277">
              <a:extLst>
                <a:ext uri="{FF2B5EF4-FFF2-40B4-BE49-F238E27FC236}">
                  <a16:creationId xmlns:a16="http://schemas.microsoft.com/office/drawing/2014/main" id="{DC765087-909D-4C78-A1E7-9ADBC043F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938"/>
              <a:ext cx="75" cy="73"/>
            </a:xfrm>
            <a:custGeom>
              <a:avLst/>
              <a:gdLst>
                <a:gd name="T0" fmla="*/ 0 w 445"/>
                <a:gd name="T1" fmla="*/ 0 h 438"/>
                <a:gd name="T2" fmla="*/ 0 w 445"/>
                <a:gd name="T3" fmla="*/ 0 h 438"/>
                <a:gd name="T4" fmla="*/ 0 w 445"/>
                <a:gd name="T5" fmla="*/ 0 h 438"/>
                <a:gd name="T6" fmla="*/ 0 w 445"/>
                <a:gd name="T7" fmla="*/ 0 h 438"/>
                <a:gd name="T8" fmla="*/ 0 w 445"/>
                <a:gd name="T9" fmla="*/ 0 h 4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5"/>
                <a:gd name="T16" fmla="*/ 0 h 438"/>
                <a:gd name="T17" fmla="*/ 445 w 445"/>
                <a:gd name="T18" fmla="*/ 438 h 4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5" h="438">
                  <a:moveTo>
                    <a:pt x="0" y="317"/>
                  </a:moveTo>
                  <a:lnTo>
                    <a:pt x="128" y="438"/>
                  </a:lnTo>
                  <a:lnTo>
                    <a:pt x="445" y="0"/>
                  </a:lnTo>
                  <a:lnTo>
                    <a:pt x="0" y="317"/>
                  </a:lnTo>
                  <a:lnTo>
                    <a:pt x="1" y="317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3" name="Freeform 278">
              <a:extLst>
                <a:ext uri="{FF2B5EF4-FFF2-40B4-BE49-F238E27FC236}">
                  <a16:creationId xmlns:a16="http://schemas.microsoft.com/office/drawing/2014/main" id="{6A2891DC-20AB-4809-B240-50D28772B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" y="1001"/>
              <a:ext cx="250" cy="247"/>
            </a:xfrm>
            <a:custGeom>
              <a:avLst/>
              <a:gdLst>
                <a:gd name="T0" fmla="*/ 0 w 1501"/>
                <a:gd name="T1" fmla="*/ 0 h 1487"/>
                <a:gd name="T2" fmla="*/ 0 w 1501"/>
                <a:gd name="T3" fmla="*/ 0 h 1487"/>
                <a:gd name="T4" fmla="*/ 0 w 1501"/>
                <a:gd name="T5" fmla="*/ 0 h 1487"/>
                <a:gd name="T6" fmla="*/ 0 60000 65536"/>
                <a:gd name="T7" fmla="*/ 0 60000 65536"/>
                <a:gd name="T8" fmla="*/ 0 60000 65536"/>
                <a:gd name="T9" fmla="*/ 0 w 1501"/>
                <a:gd name="T10" fmla="*/ 0 h 1487"/>
                <a:gd name="T11" fmla="*/ 1501 w 1501"/>
                <a:gd name="T12" fmla="*/ 1487 h 1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1" h="1487">
                  <a:moveTo>
                    <a:pt x="1501" y="0"/>
                  </a:moveTo>
                  <a:lnTo>
                    <a:pt x="0" y="1487"/>
                  </a:lnTo>
                  <a:lnTo>
                    <a:pt x="1" y="1487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4" name="Freeform 279">
              <a:extLst>
                <a:ext uri="{FF2B5EF4-FFF2-40B4-BE49-F238E27FC236}">
                  <a16:creationId xmlns:a16="http://schemas.microsoft.com/office/drawing/2014/main" id="{419902CB-CDB5-4C5A-B113-0035A236C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" y="1844"/>
              <a:ext cx="70" cy="71"/>
            </a:xfrm>
            <a:custGeom>
              <a:avLst/>
              <a:gdLst>
                <a:gd name="T0" fmla="*/ 0 w 423"/>
                <a:gd name="T1" fmla="*/ 0 h 420"/>
                <a:gd name="T2" fmla="*/ 0 w 423"/>
                <a:gd name="T3" fmla="*/ 0 h 420"/>
                <a:gd name="T4" fmla="*/ 0 w 423"/>
                <a:gd name="T5" fmla="*/ 0 h 420"/>
                <a:gd name="T6" fmla="*/ 0 w 423"/>
                <a:gd name="T7" fmla="*/ 0 h 420"/>
                <a:gd name="T8" fmla="*/ 0 w 423"/>
                <a:gd name="T9" fmla="*/ 0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3"/>
                <a:gd name="T16" fmla="*/ 0 h 420"/>
                <a:gd name="T17" fmla="*/ 423 w 423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3" h="420">
                  <a:moveTo>
                    <a:pt x="75" y="0"/>
                  </a:moveTo>
                  <a:lnTo>
                    <a:pt x="0" y="117"/>
                  </a:lnTo>
                  <a:lnTo>
                    <a:pt x="423" y="420"/>
                  </a:lnTo>
                  <a:lnTo>
                    <a:pt x="75" y="0"/>
                  </a:lnTo>
                  <a:lnTo>
                    <a:pt x="76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5" name="Freeform 280">
              <a:extLst>
                <a:ext uri="{FF2B5EF4-FFF2-40B4-BE49-F238E27FC236}">
                  <a16:creationId xmlns:a16="http://schemas.microsoft.com/office/drawing/2014/main" id="{B961BF51-E93F-42BC-ABD6-B71E82999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1438"/>
              <a:ext cx="442" cy="416"/>
            </a:xfrm>
            <a:custGeom>
              <a:avLst/>
              <a:gdLst>
                <a:gd name="T0" fmla="*/ 0 w 2650"/>
                <a:gd name="T1" fmla="*/ 0 h 2495"/>
                <a:gd name="T2" fmla="*/ 0 w 2650"/>
                <a:gd name="T3" fmla="*/ 0 h 2495"/>
                <a:gd name="T4" fmla="*/ 0 w 2650"/>
                <a:gd name="T5" fmla="*/ 0 h 2495"/>
                <a:gd name="T6" fmla="*/ 0 60000 65536"/>
                <a:gd name="T7" fmla="*/ 0 60000 65536"/>
                <a:gd name="T8" fmla="*/ 0 60000 65536"/>
                <a:gd name="T9" fmla="*/ 0 w 2650"/>
                <a:gd name="T10" fmla="*/ 0 h 2495"/>
                <a:gd name="T11" fmla="*/ 2650 w 2650"/>
                <a:gd name="T12" fmla="*/ 2495 h 24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50" h="2495">
                  <a:moveTo>
                    <a:pt x="2650" y="249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6" name="Freeform 281">
              <a:extLst>
                <a:ext uri="{FF2B5EF4-FFF2-40B4-BE49-F238E27FC236}">
                  <a16:creationId xmlns:a16="http://schemas.microsoft.com/office/drawing/2014/main" id="{00B02399-FE10-49CE-9C74-F051815D7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2088"/>
              <a:ext cx="56" cy="68"/>
            </a:xfrm>
            <a:custGeom>
              <a:avLst/>
              <a:gdLst>
                <a:gd name="T0" fmla="*/ 0 w 333"/>
                <a:gd name="T1" fmla="*/ 0 h 406"/>
                <a:gd name="T2" fmla="*/ 0 w 333"/>
                <a:gd name="T3" fmla="*/ 0 h 406"/>
                <a:gd name="T4" fmla="*/ 0 w 333"/>
                <a:gd name="T5" fmla="*/ 0 h 406"/>
                <a:gd name="T6" fmla="*/ 0 w 333"/>
                <a:gd name="T7" fmla="*/ 0 h 406"/>
                <a:gd name="T8" fmla="*/ 0 w 333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3"/>
                <a:gd name="T16" fmla="*/ 0 h 406"/>
                <a:gd name="T17" fmla="*/ 333 w 333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3" h="406">
                  <a:moveTo>
                    <a:pt x="126" y="0"/>
                  </a:moveTo>
                  <a:lnTo>
                    <a:pt x="0" y="125"/>
                  </a:lnTo>
                  <a:lnTo>
                    <a:pt x="333" y="406"/>
                  </a:lnTo>
                  <a:lnTo>
                    <a:pt x="126" y="0"/>
                  </a:lnTo>
                  <a:lnTo>
                    <a:pt x="127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7" name="Freeform 282">
              <a:extLst>
                <a:ext uri="{FF2B5EF4-FFF2-40B4-BE49-F238E27FC236}">
                  <a16:creationId xmlns:a16="http://schemas.microsoft.com/office/drawing/2014/main" id="{927961B4-8C6C-474D-BCA1-53B5719F8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" y="1860"/>
              <a:ext cx="188" cy="239"/>
            </a:xfrm>
            <a:custGeom>
              <a:avLst/>
              <a:gdLst>
                <a:gd name="T0" fmla="*/ 0 w 1128"/>
                <a:gd name="T1" fmla="*/ 0 h 1434"/>
                <a:gd name="T2" fmla="*/ 0 w 1128"/>
                <a:gd name="T3" fmla="*/ 0 h 1434"/>
                <a:gd name="T4" fmla="*/ 0 w 1128"/>
                <a:gd name="T5" fmla="*/ 0 h 1434"/>
                <a:gd name="T6" fmla="*/ 0 60000 65536"/>
                <a:gd name="T7" fmla="*/ 0 60000 65536"/>
                <a:gd name="T8" fmla="*/ 0 60000 65536"/>
                <a:gd name="T9" fmla="*/ 0 w 1128"/>
                <a:gd name="T10" fmla="*/ 0 h 1434"/>
                <a:gd name="T11" fmla="*/ 1128 w 1128"/>
                <a:gd name="T12" fmla="*/ 1434 h 14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8" h="1434">
                  <a:moveTo>
                    <a:pt x="1128" y="143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3" name="Text Box 284">
            <a:extLst>
              <a:ext uri="{FF2B5EF4-FFF2-40B4-BE49-F238E27FC236}">
                <a16:creationId xmlns:a16="http://schemas.microsoft.com/office/drawing/2014/main" id="{E65D828A-651C-44E5-AA8A-6F939B6E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33400"/>
            <a:ext cx="650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baseline="30000" dirty="0">
                <a:solidFill>
                  <a:schemeClr val="accent2"/>
                </a:solidFill>
              </a:rPr>
              <a:t>0</a:t>
            </a:r>
            <a:r>
              <a:rPr lang="en-US" altLang="en-US" sz="2400" b="1" dirty="0">
                <a:solidFill>
                  <a:schemeClr val="accent2"/>
                </a:solidFill>
              </a:rPr>
              <a:t>S</a:t>
            </a:r>
            <a:r>
              <a:rPr lang="en-US" altLang="en-US" sz="2400" b="1" baseline="30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0724" name="Text Box 285">
            <a:extLst>
              <a:ext uri="{FF2B5EF4-FFF2-40B4-BE49-F238E27FC236}">
                <a16:creationId xmlns:a16="http://schemas.microsoft.com/office/drawing/2014/main" id="{17A63625-5DDA-47F0-98A2-DB3FFC0C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762000"/>
            <a:ext cx="66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baseline="30000" dirty="0">
                <a:solidFill>
                  <a:schemeClr val="accent2"/>
                </a:solidFill>
              </a:rPr>
              <a:t>1</a:t>
            </a:r>
            <a:r>
              <a:rPr lang="en-US" altLang="en-US" sz="2400" b="1" dirty="0">
                <a:solidFill>
                  <a:schemeClr val="accent2"/>
                </a:solidFill>
              </a:rPr>
              <a:t>S</a:t>
            </a:r>
            <a:r>
              <a:rPr lang="en-US" altLang="en-US" sz="2400" baseline="30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0726" name="Text Box 287">
            <a:extLst>
              <a:ext uri="{FF2B5EF4-FFF2-40B4-BE49-F238E27FC236}">
                <a16:creationId xmlns:a16="http://schemas.microsoft.com/office/drawing/2014/main" id="{F730E791-000C-4E1F-AB71-335D6C971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819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baseline="30000" dirty="0">
                <a:solidFill>
                  <a:schemeClr val="accent2"/>
                </a:solidFill>
              </a:rPr>
              <a:t>3</a:t>
            </a:r>
            <a:r>
              <a:rPr lang="en-US" altLang="en-US" sz="2400" b="1" dirty="0">
                <a:solidFill>
                  <a:schemeClr val="accent2"/>
                </a:solidFill>
              </a:rPr>
              <a:t>S</a:t>
            </a:r>
            <a:r>
              <a:rPr lang="en-US" altLang="en-US" sz="2400" baseline="300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0727" name="Text Box 288">
            <a:extLst>
              <a:ext uri="{FF2B5EF4-FFF2-40B4-BE49-F238E27FC236}">
                <a16:creationId xmlns:a16="http://schemas.microsoft.com/office/drawing/2014/main" id="{F02CE5CB-B8AF-4E2F-AAD9-9BE57F78F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312" y="1161173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baseline="30000" dirty="0">
                <a:solidFill>
                  <a:schemeClr val="accent2"/>
                </a:solidFill>
              </a:rPr>
              <a:t>4</a:t>
            </a:r>
            <a:r>
              <a:rPr lang="en-US" altLang="en-US" sz="2400" b="1" dirty="0">
                <a:solidFill>
                  <a:schemeClr val="accent2"/>
                </a:solidFill>
              </a:rPr>
              <a:t>S</a:t>
            </a:r>
            <a:r>
              <a:rPr lang="en-US" altLang="en-US" sz="2400" baseline="300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0728" name="Text Box 289">
            <a:extLst>
              <a:ext uri="{FF2B5EF4-FFF2-40B4-BE49-F238E27FC236}">
                <a16:creationId xmlns:a16="http://schemas.microsoft.com/office/drawing/2014/main" id="{01368DC3-9E06-4319-96AA-86428C295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52800"/>
            <a:ext cx="60483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baseline="30000" dirty="0">
                <a:solidFill>
                  <a:schemeClr val="accent2"/>
                </a:solidFill>
              </a:rPr>
              <a:t>5</a:t>
            </a:r>
            <a:r>
              <a:rPr lang="en-US" altLang="en-US" sz="2400" b="1" dirty="0">
                <a:solidFill>
                  <a:schemeClr val="accent2"/>
                </a:solidFill>
              </a:rPr>
              <a:t>S</a:t>
            </a:r>
            <a:r>
              <a:rPr lang="en-US" altLang="en-US" sz="2400" baseline="30000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0729" name="Text Box 290">
            <a:extLst>
              <a:ext uri="{FF2B5EF4-FFF2-40B4-BE49-F238E27FC236}">
                <a16:creationId xmlns:a16="http://schemas.microsoft.com/office/drawing/2014/main" id="{0881A75B-A644-496E-991C-337A91BE8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675" y="6172200"/>
            <a:ext cx="450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Figure 3.29:</a:t>
            </a:r>
            <a:r>
              <a:rPr lang="en-US" altLang="en-US" sz="2400"/>
              <a:t> Joint Vectors Labeled</a:t>
            </a:r>
            <a:endParaRPr lang="en-US" altLang="en-US" sz="2400" b="1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2B21877A-87AA-4BDE-9CEE-5730C3D2FA63}"/>
              </a:ext>
            </a:extLst>
          </p:cNvPr>
          <p:cNvSpPr txBox="1"/>
          <p:nvPr/>
        </p:nvSpPr>
        <p:spPr>
          <a:xfrm>
            <a:off x="3814763" y="3192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47C58CD-9685-4627-89AC-9B1E389A9F78}"/>
              </a:ext>
            </a:extLst>
          </p:cNvPr>
          <p:cNvSpPr txBox="1"/>
          <p:nvPr/>
        </p:nvSpPr>
        <p:spPr>
          <a:xfrm>
            <a:off x="3805004" y="2075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9564D27-AD51-49AD-81D5-586097C37A25}"/>
              </a:ext>
            </a:extLst>
          </p:cNvPr>
          <p:cNvSpPr txBox="1"/>
          <p:nvPr/>
        </p:nvSpPr>
        <p:spPr>
          <a:xfrm>
            <a:off x="4457466" y="133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958B9CD-4B68-4059-9C1A-7F7B545C1D47}"/>
              </a:ext>
            </a:extLst>
          </p:cNvPr>
          <p:cNvSpPr txBox="1"/>
          <p:nvPr/>
        </p:nvSpPr>
        <p:spPr>
          <a:xfrm>
            <a:off x="5753162" y="1178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6E72D9E9-18CD-46ED-8517-12F77BD295CB}"/>
              </a:ext>
            </a:extLst>
          </p:cNvPr>
          <p:cNvSpPr txBox="1"/>
          <p:nvPr/>
        </p:nvSpPr>
        <p:spPr>
          <a:xfrm>
            <a:off x="6456301" y="1795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A2D703C-72ED-4498-9E35-E37BFD190C98}"/>
              </a:ext>
            </a:extLst>
          </p:cNvPr>
          <p:cNvSpPr txBox="1"/>
          <p:nvPr/>
        </p:nvSpPr>
        <p:spPr>
          <a:xfrm>
            <a:off x="6769039" y="2185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BB847D2B-FAB3-4979-81FA-CEE8074DC8EC}"/>
              </a:ext>
            </a:extLst>
          </p:cNvPr>
          <p:cNvSpPr txBox="1"/>
          <p:nvPr/>
        </p:nvSpPr>
        <p:spPr>
          <a:xfrm>
            <a:off x="7101712" y="2869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5" name="Text Box 286">
            <a:extLst>
              <a:ext uri="{FF2B5EF4-FFF2-40B4-BE49-F238E27FC236}">
                <a16:creationId xmlns:a16="http://schemas.microsoft.com/office/drawing/2014/main" id="{887DEC2E-8C20-4BEF-AB92-9CCC5F720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466" y="527050"/>
            <a:ext cx="6667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baseline="30000" dirty="0">
                <a:solidFill>
                  <a:schemeClr val="accent2"/>
                </a:solidFill>
              </a:rPr>
              <a:t>2</a:t>
            </a:r>
            <a:r>
              <a:rPr lang="en-US" altLang="en-US" sz="2400" b="1" dirty="0">
                <a:solidFill>
                  <a:schemeClr val="accent2"/>
                </a:solidFill>
              </a:rPr>
              <a:t>S</a:t>
            </a:r>
            <a:r>
              <a:rPr lang="en-US" altLang="en-US" sz="2400" baseline="30000" dirty="0">
                <a:solidFill>
                  <a:schemeClr val="accent2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35BA2427-7F7D-410C-8CFD-D564E887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675" y="6172200"/>
            <a:ext cx="448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Figure 3.30:</a:t>
            </a:r>
            <a:r>
              <a:rPr lang="en-US" altLang="en-US" sz="2400"/>
              <a:t> Link Vectors Labeled</a:t>
            </a:r>
            <a:endParaRPr lang="en-US" altLang="en-US" sz="2400" b="1"/>
          </a:p>
        </p:txBody>
      </p:sp>
      <p:sp>
        <p:nvSpPr>
          <p:cNvPr id="31747" name="Freeform 6">
            <a:extLst>
              <a:ext uri="{FF2B5EF4-FFF2-40B4-BE49-F238E27FC236}">
                <a16:creationId xmlns:a16="http://schemas.microsoft.com/office/drawing/2014/main" id="{E4BBBBE7-6088-4028-8199-07CAF123B7F7}"/>
              </a:ext>
            </a:extLst>
          </p:cNvPr>
          <p:cNvSpPr>
            <a:spLocks/>
          </p:cNvSpPr>
          <p:nvPr/>
        </p:nvSpPr>
        <p:spPr bwMode="auto">
          <a:xfrm>
            <a:off x="7011988" y="3251200"/>
            <a:ext cx="69850" cy="111125"/>
          </a:xfrm>
          <a:custGeom>
            <a:avLst/>
            <a:gdLst>
              <a:gd name="T0" fmla="*/ 2147483646 w 264"/>
              <a:gd name="T1" fmla="*/ 0 h 424"/>
              <a:gd name="T2" fmla="*/ 2147483646 w 264"/>
              <a:gd name="T3" fmla="*/ 2147483646 h 424"/>
              <a:gd name="T4" fmla="*/ 0 w 264"/>
              <a:gd name="T5" fmla="*/ 2147483646 h 424"/>
              <a:gd name="T6" fmla="*/ 2147483646 w 264"/>
              <a:gd name="T7" fmla="*/ 0 h 424"/>
              <a:gd name="T8" fmla="*/ 2147483646 w 264"/>
              <a:gd name="T9" fmla="*/ 0 h 4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424"/>
              <a:gd name="T17" fmla="*/ 264 w 264"/>
              <a:gd name="T18" fmla="*/ 424 h 4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424">
                <a:moveTo>
                  <a:pt x="263" y="0"/>
                </a:moveTo>
                <a:lnTo>
                  <a:pt x="120" y="9"/>
                </a:lnTo>
                <a:lnTo>
                  <a:pt x="0" y="424"/>
                </a:lnTo>
                <a:lnTo>
                  <a:pt x="263" y="0"/>
                </a:lnTo>
                <a:lnTo>
                  <a:pt x="264" y="0"/>
                </a:lnTo>
              </a:path>
            </a:pathLst>
          </a:custGeom>
          <a:noFill/>
          <a:ln w="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8" name="Freeform 7">
            <a:extLst>
              <a:ext uri="{FF2B5EF4-FFF2-40B4-BE49-F238E27FC236}">
                <a16:creationId xmlns:a16="http://schemas.microsoft.com/office/drawing/2014/main" id="{D1223B57-98D7-4519-BC3D-ABD2900C746F}"/>
              </a:ext>
            </a:extLst>
          </p:cNvPr>
          <p:cNvSpPr>
            <a:spLocks/>
          </p:cNvSpPr>
          <p:nvPr/>
        </p:nvSpPr>
        <p:spPr bwMode="auto">
          <a:xfrm>
            <a:off x="7062788" y="2947988"/>
            <a:ext cx="139700" cy="304800"/>
          </a:xfrm>
          <a:custGeom>
            <a:avLst/>
            <a:gdLst>
              <a:gd name="T0" fmla="*/ 0 w 530"/>
              <a:gd name="T1" fmla="*/ 2147483646 h 1152"/>
              <a:gd name="T2" fmla="*/ 2147483646 w 530"/>
              <a:gd name="T3" fmla="*/ 0 h 1152"/>
              <a:gd name="T4" fmla="*/ 2147483646 w 530"/>
              <a:gd name="T5" fmla="*/ 0 h 1152"/>
              <a:gd name="T6" fmla="*/ 0 60000 65536"/>
              <a:gd name="T7" fmla="*/ 0 60000 65536"/>
              <a:gd name="T8" fmla="*/ 0 60000 65536"/>
              <a:gd name="T9" fmla="*/ 0 w 530"/>
              <a:gd name="T10" fmla="*/ 0 h 1152"/>
              <a:gd name="T11" fmla="*/ 530 w 53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" h="1152">
                <a:moveTo>
                  <a:pt x="0" y="1152"/>
                </a:moveTo>
                <a:lnTo>
                  <a:pt x="529" y="0"/>
                </a:lnTo>
                <a:lnTo>
                  <a:pt x="530" y="0"/>
                </a:lnTo>
              </a:path>
            </a:pathLst>
          </a:custGeom>
          <a:noFill/>
          <a:ln w="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Freeform 8">
            <a:extLst>
              <a:ext uri="{FF2B5EF4-FFF2-40B4-BE49-F238E27FC236}">
                <a16:creationId xmlns:a16="http://schemas.microsoft.com/office/drawing/2014/main" id="{ABB05C9C-A4A9-4A07-872E-2CBF95DB5D83}"/>
              </a:ext>
            </a:extLst>
          </p:cNvPr>
          <p:cNvSpPr>
            <a:spLocks/>
          </p:cNvSpPr>
          <p:nvPr/>
        </p:nvSpPr>
        <p:spPr bwMode="auto">
          <a:xfrm>
            <a:off x="7289800" y="2752725"/>
            <a:ext cx="4763" cy="11113"/>
          </a:xfrm>
          <a:custGeom>
            <a:avLst/>
            <a:gdLst>
              <a:gd name="T0" fmla="*/ 2147483646 w 15"/>
              <a:gd name="T1" fmla="*/ 2147483646 h 41"/>
              <a:gd name="T2" fmla="*/ 0 w 15"/>
              <a:gd name="T3" fmla="*/ 0 h 41"/>
              <a:gd name="T4" fmla="*/ 2147483646 w 15"/>
              <a:gd name="T5" fmla="*/ 0 h 41"/>
              <a:gd name="T6" fmla="*/ 0 60000 65536"/>
              <a:gd name="T7" fmla="*/ 0 60000 65536"/>
              <a:gd name="T8" fmla="*/ 0 60000 65536"/>
              <a:gd name="T9" fmla="*/ 0 w 15"/>
              <a:gd name="T10" fmla="*/ 0 h 41"/>
              <a:gd name="T11" fmla="*/ 15 w 15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41">
                <a:moveTo>
                  <a:pt x="15" y="41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Freeform 9">
            <a:extLst>
              <a:ext uri="{FF2B5EF4-FFF2-40B4-BE49-F238E27FC236}">
                <a16:creationId xmlns:a16="http://schemas.microsoft.com/office/drawing/2014/main" id="{49D1B045-D63A-480B-88ED-91A581DF1B48}"/>
              </a:ext>
            </a:extLst>
          </p:cNvPr>
          <p:cNvSpPr>
            <a:spLocks/>
          </p:cNvSpPr>
          <p:nvPr/>
        </p:nvSpPr>
        <p:spPr bwMode="auto">
          <a:xfrm>
            <a:off x="7291388" y="2763838"/>
            <a:ext cx="3175" cy="17462"/>
          </a:xfrm>
          <a:custGeom>
            <a:avLst/>
            <a:gdLst>
              <a:gd name="T0" fmla="*/ 0 w 10"/>
              <a:gd name="T1" fmla="*/ 2147483646 h 63"/>
              <a:gd name="T2" fmla="*/ 2147483646 w 10"/>
              <a:gd name="T3" fmla="*/ 0 h 63"/>
              <a:gd name="T4" fmla="*/ 2147483646 w 10"/>
              <a:gd name="T5" fmla="*/ 0 h 63"/>
              <a:gd name="T6" fmla="*/ 0 60000 65536"/>
              <a:gd name="T7" fmla="*/ 0 60000 65536"/>
              <a:gd name="T8" fmla="*/ 0 60000 65536"/>
              <a:gd name="T9" fmla="*/ 0 w 10"/>
              <a:gd name="T10" fmla="*/ 0 h 63"/>
              <a:gd name="T11" fmla="*/ 10 w 10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63">
                <a:moveTo>
                  <a:pt x="0" y="63"/>
                </a:moveTo>
                <a:lnTo>
                  <a:pt x="9" y="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Freeform 10">
            <a:extLst>
              <a:ext uri="{FF2B5EF4-FFF2-40B4-BE49-F238E27FC236}">
                <a16:creationId xmlns:a16="http://schemas.microsoft.com/office/drawing/2014/main" id="{62E3F103-07C0-485E-8B03-41C91642ED1C}"/>
              </a:ext>
            </a:extLst>
          </p:cNvPr>
          <p:cNvSpPr>
            <a:spLocks/>
          </p:cNvSpPr>
          <p:nvPr/>
        </p:nvSpPr>
        <p:spPr bwMode="auto">
          <a:xfrm>
            <a:off x="7283450" y="2781300"/>
            <a:ext cx="7938" cy="14288"/>
          </a:xfrm>
          <a:custGeom>
            <a:avLst/>
            <a:gdLst>
              <a:gd name="T0" fmla="*/ 0 w 34"/>
              <a:gd name="T1" fmla="*/ 2147483646 h 58"/>
              <a:gd name="T2" fmla="*/ 2147483646 w 34"/>
              <a:gd name="T3" fmla="*/ 0 h 58"/>
              <a:gd name="T4" fmla="*/ 2147483646 w 34"/>
              <a:gd name="T5" fmla="*/ 0 h 58"/>
              <a:gd name="T6" fmla="*/ 0 60000 65536"/>
              <a:gd name="T7" fmla="*/ 0 60000 65536"/>
              <a:gd name="T8" fmla="*/ 0 60000 65536"/>
              <a:gd name="T9" fmla="*/ 0 w 34"/>
              <a:gd name="T10" fmla="*/ 0 h 58"/>
              <a:gd name="T11" fmla="*/ 34 w 34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" h="58">
                <a:moveTo>
                  <a:pt x="0" y="58"/>
                </a:moveTo>
                <a:lnTo>
                  <a:pt x="33" y="0"/>
                </a:lnTo>
                <a:lnTo>
                  <a:pt x="34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Freeform 11">
            <a:extLst>
              <a:ext uri="{FF2B5EF4-FFF2-40B4-BE49-F238E27FC236}">
                <a16:creationId xmlns:a16="http://schemas.microsoft.com/office/drawing/2014/main" id="{C1DA915D-35C8-4A31-A7AD-602AB6ECCE41}"/>
              </a:ext>
            </a:extLst>
          </p:cNvPr>
          <p:cNvSpPr>
            <a:spLocks/>
          </p:cNvSpPr>
          <p:nvPr/>
        </p:nvSpPr>
        <p:spPr bwMode="auto">
          <a:xfrm>
            <a:off x="7267575" y="2795588"/>
            <a:ext cx="15875" cy="15875"/>
          </a:xfrm>
          <a:custGeom>
            <a:avLst/>
            <a:gdLst>
              <a:gd name="T0" fmla="*/ 0 w 60"/>
              <a:gd name="T1" fmla="*/ 2147483646 h 58"/>
              <a:gd name="T2" fmla="*/ 2147483646 w 60"/>
              <a:gd name="T3" fmla="*/ 0 h 58"/>
              <a:gd name="T4" fmla="*/ 2147483646 w 60"/>
              <a:gd name="T5" fmla="*/ 0 h 58"/>
              <a:gd name="T6" fmla="*/ 0 60000 65536"/>
              <a:gd name="T7" fmla="*/ 0 60000 65536"/>
              <a:gd name="T8" fmla="*/ 0 60000 65536"/>
              <a:gd name="T9" fmla="*/ 0 w 60"/>
              <a:gd name="T10" fmla="*/ 0 h 58"/>
              <a:gd name="T11" fmla="*/ 60 w 60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" h="58">
                <a:moveTo>
                  <a:pt x="0" y="58"/>
                </a:moveTo>
                <a:lnTo>
                  <a:pt x="59" y="0"/>
                </a:lnTo>
                <a:lnTo>
                  <a:pt x="6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Freeform 12">
            <a:extLst>
              <a:ext uri="{FF2B5EF4-FFF2-40B4-BE49-F238E27FC236}">
                <a16:creationId xmlns:a16="http://schemas.microsoft.com/office/drawing/2014/main" id="{2617C4DE-06D9-47F5-A7F3-E1AFEA103BC7}"/>
              </a:ext>
            </a:extLst>
          </p:cNvPr>
          <p:cNvSpPr>
            <a:spLocks/>
          </p:cNvSpPr>
          <p:nvPr/>
        </p:nvSpPr>
        <p:spPr bwMode="auto">
          <a:xfrm>
            <a:off x="7248525" y="2811463"/>
            <a:ext cx="19050" cy="11112"/>
          </a:xfrm>
          <a:custGeom>
            <a:avLst/>
            <a:gdLst>
              <a:gd name="T0" fmla="*/ 0 w 71"/>
              <a:gd name="T1" fmla="*/ 2147483646 h 43"/>
              <a:gd name="T2" fmla="*/ 2147483646 w 71"/>
              <a:gd name="T3" fmla="*/ 0 h 43"/>
              <a:gd name="T4" fmla="*/ 2147483646 w 71"/>
              <a:gd name="T5" fmla="*/ 0 h 43"/>
              <a:gd name="T6" fmla="*/ 0 60000 65536"/>
              <a:gd name="T7" fmla="*/ 0 60000 65536"/>
              <a:gd name="T8" fmla="*/ 0 60000 65536"/>
              <a:gd name="T9" fmla="*/ 0 w 71"/>
              <a:gd name="T10" fmla="*/ 0 h 43"/>
              <a:gd name="T11" fmla="*/ 71 w 71"/>
              <a:gd name="T12" fmla="*/ 43 h 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43">
                <a:moveTo>
                  <a:pt x="0" y="43"/>
                </a:moveTo>
                <a:lnTo>
                  <a:pt x="70" y="0"/>
                </a:lnTo>
                <a:lnTo>
                  <a:pt x="7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Freeform 13">
            <a:extLst>
              <a:ext uri="{FF2B5EF4-FFF2-40B4-BE49-F238E27FC236}">
                <a16:creationId xmlns:a16="http://schemas.microsoft.com/office/drawing/2014/main" id="{49C482AF-AE6C-4F5A-B44D-EEAD5E660EED}"/>
              </a:ext>
            </a:extLst>
          </p:cNvPr>
          <p:cNvSpPr>
            <a:spLocks/>
          </p:cNvSpPr>
          <p:nvPr/>
        </p:nvSpPr>
        <p:spPr bwMode="auto">
          <a:xfrm>
            <a:off x="7231063" y="2822575"/>
            <a:ext cx="17462" cy="4763"/>
          </a:xfrm>
          <a:custGeom>
            <a:avLst/>
            <a:gdLst>
              <a:gd name="T0" fmla="*/ 0 w 65"/>
              <a:gd name="T1" fmla="*/ 2147483646 h 18"/>
              <a:gd name="T2" fmla="*/ 2147483646 w 65"/>
              <a:gd name="T3" fmla="*/ 0 h 18"/>
              <a:gd name="T4" fmla="*/ 2147483646 w 65"/>
              <a:gd name="T5" fmla="*/ 0 h 18"/>
              <a:gd name="T6" fmla="*/ 0 60000 65536"/>
              <a:gd name="T7" fmla="*/ 0 60000 65536"/>
              <a:gd name="T8" fmla="*/ 0 60000 65536"/>
              <a:gd name="T9" fmla="*/ 0 w 65"/>
              <a:gd name="T10" fmla="*/ 0 h 18"/>
              <a:gd name="T11" fmla="*/ 65 w 65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18">
                <a:moveTo>
                  <a:pt x="0" y="18"/>
                </a:moveTo>
                <a:lnTo>
                  <a:pt x="64" y="0"/>
                </a:lnTo>
                <a:lnTo>
                  <a:pt x="6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Freeform 14">
            <a:extLst>
              <a:ext uri="{FF2B5EF4-FFF2-40B4-BE49-F238E27FC236}">
                <a16:creationId xmlns:a16="http://schemas.microsoft.com/office/drawing/2014/main" id="{E6282242-CD41-40A3-875F-6751A08791D7}"/>
              </a:ext>
            </a:extLst>
          </p:cNvPr>
          <p:cNvSpPr>
            <a:spLocks/>
          </p:cNvSpPr>
          <p:nvPr/>
        </p:nvSpPr>
        <p:spPr bwMode="auto">
          <a:xfrm>
            <a:off x="7215188" y="2825750"/>
            <a:ext cx="17462" cy="1588"/>
          </a:xfrm>
          <a:custGeom>
            <a:avLst/>
            <a:gdLst>
              <a:gd name="T0" fmla="*/ 0 w 64"/>
              <a:gd name="T1" fmla="*/ 0 h 5"/>
              <a:gd name="T2" fmla="*/ 2147483646 w 64"/>
              <a:gd name="T3" fmla="*/ 2147483646 h 5"/>
              <a:gd name="T4" fmla="*/ 2147483646 w 64"/>
              <a:gd name="T5" fmla="*/ 2147483646 h 5"/>
              <a:gd name="T6" fmla="*/ 0 60000 65536"/>
              <a:gd name="T7" fmla="*/ 0 60000 65536"/>
              <a:gd name="T8" fmla="*/ 0 60000 65536"/>
              <a:gd name="T9" fmla="*/ 0 w 64"/>
              <a:gd name="T10" fmla="*/ 0 h 5"/>
              <a:gd name="T11" fmla="*/ 64 w 64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" h="5">
                <a:moveTo>
                  <a:pt x="0" y="0"/>
                </a:moveTo>
                <a:lnTo>
                  <a:pt x="63" y="5"/>
                </a:lnTo>
                <a:lnTo>
                  <a:pt x="64" y="5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Freeform 15">
            <a:extLst>
              <a:ext uri="{FF2B5EF4-FFF2-40B4-BE49-F238E27FC236}">
                <a16:creationId xmlns:a16="http://schemas.microsoft.com/office/drawing/2014/main" id="{CCD92C3F-27FB-4B89-B9FF-A4CE2EA3CEF2}"/>
              </a:ext>
            </a:extLst>
          </p:cNvPr>
          <p:cNvSpPr>
            <a:spLocks/>
          </p:cNvSpPr>
          <p:nvPr/>
        </p:nvSpPr>
        <p:spPr bwMode="auto">
          <a:xfrm>
            <a:off x="7205663" y="2819400"/>
            <a:ext cx="9525" cy="6350"/>
          </a:xfrm>
          <a:custGeom>
            <a:avLst/>
            <a:gdLst>
              <a:gd name="T0" fmla="*/ 0 w 38"/>
              <a:gd name="T1" fmla="*/ 0 h 25"/>
              <a:gd name="T2" fmla="*/ 2147483646 w 38"/>
              <a:gd name="T3" fmla="*/ 2147483646 h 25"/>
              <a:gd name="T4" fmla="*/ 2147483646 w 38"/>
              <a:gd name="T5" fmla="*/ 2147483646 h 25"/>
              <a:gd name="T6" fmla="*/ 0 60000 65536"/>
              <a:gd name="T7" fmla="*/ 0 60000 65536"/>
              <a:gd name="T8" fmla="*/ 0 60000 65536"/>
              <a:gd name="T9" fmla="*/ 0 w 38"/>
              <a:gd name="T10" fmla="*/ 0 h 25"/>
              <a:gd name="T11" fmla="*/ 38 w 38"/>
              <a:gd name="T12" fmla="*/ 25 h 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" h="25">
                <a:moveTo>
                  <a:pt x="0" y="0"/>
                </a:moveTo>
                <a:lnTo>
                  <a:pt x="37" y="25"/>
                </a:lnTo>
                <a:lnTo>
                  <a:pt x="38" y="25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Freeform 16">
            <a:extLst>
              <a:ext uri="{FF2B5EF4-FFF2-40B4-BE49-F238E27FC236}">
                <a16:creationId xmlns:a16="http://schemas.microsoft.com/office/drawing/2014/main" id="{6D9C2DD8-38DB-4232-A77D-CCE7CC1FA69C}"/>
              </a:ext>
            </a:extLst>
          </p:cNvPr>
          <p:cNvSpPr>
            <a:spLocks/>
          </p:cNvSpPr>
          <p:nvPr/>
        </p:nvSpPr>
        <p:spPr bwMode="auto">
          <a:xfrm>
            <a:off x="7142163" y="2740025"/>
            <a:ext cx="63500" cy="79375"/>
          </a:xfrm>
          <a:custGeom>
            <a:avLst/>
            <a:gdLst>
              <a:gd name="T0" fmla="*/ 0 w 240"/>
              <a:gd name="T1" fmla="*/ 0 h 304"/>
              <a:gd name="T2" fmla="*/ 2147483646 w 240"/>
              <a:gd name="T3" fmla="*/ 2147483646 h 304"/>
              <a:gd name="T4" fmla="*/ 2147483646 w 240"/>
              <a:gd name="T5" fmla="*/ 2147483646 h 304"/>
              <a:gd name="T6" fmla="*/ 0 60000 65536"/>
              <a:gd name="T7" fmla="*/ 0 60000 65536"/>
              <a:gd name="T8" fmla="*/ 0 60000 65536"/>
              <a:gd name="T9" fmla="*/ 0 w 240"/>
              <a:gd name="T10" fmla="*/ 0 h 304"/>
              <a:gd name="T11" fmla="*/ 240 w 240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304">
                <a:moveTo>
                  <a:pt x="0" y="0"/>
                </a:moveTo>
                <a:lnTo>
                  <a:pt x="239" y="304"/>
                </a:lnTo>
                <a:lnTo>
                  <a:pt x="240" y="304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Freeform 17">
            <a:extLst>
              <a:ext uri="{FF2B5EF4-FFF2-40B4-BE49-F238E27FC236}">
                <a16:creationId xmlns:a16="http://schemas.microsoft.com/office/drawing/2014/main" id="{7F163206-B6FB-417A-BF83-7EDACBBCC711}"/>
              </a:ext>
            </a:extLst>
          </p:cNvPr>
          <p:cNvSpPr>
            <a:spLocks/>
          </p:cNvSpPr>
          <p:nvPr/>
        </p:nvSpPr>
        <p:spPr bwMode="auto">
          <a:xfrm>
            <a:off x="7226300" y="2673350"/>
            <a:ext cx="63500" cy="79375"/>
          </a:xfrm>
          <a:custGeom>
            <a:avLst/>
            <a:gdLst>
              <a:gd name="T0" fmla="*/ 0 w 240"/>
              <a:gd name="T1" fmla="*/ 0 h 304"/>
              <a:gd name="T2" fmla="*/ 2147483646 w 240"/>
              <a:gd name="T3" fmla="*/ 2147483646 h 304"/>
              <a:gd name="T4" fmla="*/ 2147483646 w 240"/>
              <a:gd name="T5" fmla="*/ 2147483646 h 304"/>
              <a:gd name="T6" fmla="*/ 0 60000 65536"/>
              <a:gd name="T7" fmla="*/ 0 60000 65536"/>
              <a:gd name="T8" fmla="*/ 0 60000 65536"/>
              <a:gd name="T9" fmla="*/ 0 w 240"/>
              <a:gd name="T10" fmla="*/ 0 h 304"/>
              <a:gd name="T11" fmla="*/ 240 w 240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304">
                <a:moveTo>
                  <a:pt x="0" y="0"/>
                </a:moveTo>
                <a:lnTo>
                  <a:pt x="239" y="304"/>
                </a:lnTo>
                <a:lnTo>
                  <a:pt x="240" y="304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Freeform 18">
            <a:extLst>
              <a:ext uri="{FF2B5EF4-FFF2-40B4-BE49-F238E27FC236}">
                <a16:creationId xmlns:a16="http://schemas.microsoft.com/office/drawing/2014/main" id="{E9C375BE-8D70-41F9-9BAC-2153E1E17B4E}"/>
              </a:ext>
            </a:extLst>
          </p:cNvPr>
          <p:cNvSpPr>
            <a:spLocks/>
          </p:cNvSpPr>
          <p:nvPr/>
        </p:nvSpPr>
        <p:spPr bwMode="auto">
          <a:xfrm>
            <a:off x="7229475" y="2617788"/>
            <a:ext cx="6350" cy="17462"/>
          </a:xfrm>
          <a:custGeom>
            <a:avLst/>
            <a:gdLst>
              <a:gd name="T0" fmla="*/ 2147483646 w 27"/>
              <a:gd name="T1" fmla="*/ 2147483646 h 69"/>
              <a:gd name="T2" fmla="*/ 0 w 27"/>
              <a:gd name="T3" fmla="*/ 0 h 69"/>
              <a:gd name="T4" fmla="*/ 2147483646 w 27"/>
              <a:gd name="T5" fmla="*/ 0 h 69"/>
              <a:gd name="T6" fmla="*/ 0 60000 65536"/>
              <a:gd name="T7" fmla="*/ 0 60000 65536"/>
              <a:gd name="T8" fmla="*/ 0 60000 65536"/>
              <a:gd name="T9" fmla="*/ 0 w 27"/>
              <a:gd name="T10" fmla="*/ 0 h 69"/>
              <a:gd name="T11" fmla="*/ 27 w 27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" h="69">
                <a:moveTo>
                  <a:pt x="27" y="6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Freeform 19">
            <a:extLst>
              <a:ext uri="{FF2B5EF4-FFF2-40B4-BE49-F238E27FC236}">
                <a16:creationId xmlns:a16="http://schemas.microsoft.com/office/drawing/2014/main" id="{A2A582CF-0359-4E36-BF9F-BF9804ACD133}"/>
              </a:ext>
            </a:extLst>
          </p:cNvPr>
          <p:cNvSpPr>
            <a:spLocks/>
          </p:cNvSpPr>
          <p:nvPr/>
        </p:nvSpPr>
        <p:spPr bwMode="auto">
          <a:xfrm>
            <a:off x="7231063" y="2635250"/>
            <a:ext cx="4762" cy="28575"/>
          </a:xfrm>
          <a:custGeom>
            <a:avLst/>
            <a:gdLst>
              <a:gd name="T0" fmla="*/ 0 w 17"/>
              <a:gd name="T1" fmla="*/ 2147483646 h 103"/>
              <a:gd name="T2" fmla="*/ 2147483646 w 17"/>
              <a:gd name="T3" fmla="*/ 0 h 103"/>
              <a:gd name="T4" fmla="*/ 2147483646 w 17"/>
              <a:gd name="T5" fmla="*/ 0 h 103"/>
              <a:gd name="T6" fmla="*/ 0 60000 65536"/>
              <a:gd name="T7" fmla="*/ 0 60000 65536"/>
              <a:gd name="T8" fmla="*/ 0 60000 65536"/>
              <a:gd name="T9" fmla="*/ 0 w 17"/>
              <a:gd name="T10" fmla="*/ 0 h 103"/>
              <a:gd name="T11" fmla="*/ 17 w 17"/>
              <a:gd name="T12" fmla="*/ 103 h 1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03">
                <a:moveTo>
                  <a:pt x="0" y="103"/>
                </a:moveTo>
                <a:lnTo>
                  <a:pt x="16" y="0"/>
                </a:lnTo>
                <a:lnTo>
                  <a:pt x="17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Freeform 20">
            <a:extLst>
              <a:ext uri="{FF2B5EF4-FFF2-40B4-BE49-F238E27FC236}">
                <a16:creationId xmlns:a16="http://schemas.microsoft.com/office/drawing/2014/main" id="{87CEE8E5-0931-4E30-9443-CA41D95364F5}"/>
              </a:ext>
            </a:extLst>
          </p:cNvPr>
          <p:cNvSpPr>
            <a:spLocks/>
          </p:cNvSpPr>
          <p:nvPr/>
        </p:nvSpPr>
        <p:spPr bwMode="auto">
          <a:xfrm>
            <a:off x="7216775" y="2663825"/>
            <a:ext cx="14288" cy="25400"/>
          </a:xfrm>
          <a:custGeom>
            <a:avLst/>
            <a:gdLst>
              <a:gd name="T0" fmla="*/ 0 w 57"/>
              <a:gd name="T1" fmla="*/ 2147483646 h 98"/>
              <a:gd name="T2" fmla="*/ 2147483646 w 57"/>
              <a:gd name="T3" fmla="*/ 0 h 98"/>
              <a:gd name="T4" fmla="*/ 2147483646 w 57"/>
              <a:gd name="T5" fmla="*/ 0 h 98"/>
              <a:gd name="T6" fmla="*/ 0 60000 65536"/>
              <a:gd name="T7" fmla="*/ 0 60000 65536"/>
              <a:gd name="T8" fmla="*/ 0 60000 65536"/>
              <a:gd name="T9" fmla="*/ 0 w 57"/>
              <a:gd name="T10" fmla="*/ 0 h 98"/>
              <a:gd name="T11" fmla="*/ 57 w 57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" h="98">
                <a:moveTo>
                  <a:pt x="0" y="98"/>
                </a:moveTo>
                <a:lnTo>
                  <a:pt x="56" y="0"/>
                </a:lnTo>
                <a:lnTo>
                  <a:pt x="57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Freeform 21">
            <a:extLst>
              <a:ext uri="{FF2B5EF4-FFF2-40B4-BE49-F238E27FC236}">
                <a16:creationId xmlns:a16="http://schemas.microsoft.com/office/drawing/2014/main" id="{3410C016-97A4-47D9-AA3F-B199EAAC207B}"/>
              </a:ext>
            </a:extLst>
          </p:cNvPr>
          <p:cNvSpPr>
            <a:spLocks/>
          </p:cNvSpPr>
          <p:nvPr/>
        </p:nvSpPr>
        <p:spPr bwMode="auto">
          <a:xfrm>
            <a:off x="7191375" y="2689225"/>
            <a:ext cx="25400" cy="25400"/>
          </a:xfrm>
          <a:custGeom>
            <a:avLst/>
            <a:gdLst>
              <a:gd name="T0" fmla="*/ 0 w 98"/>
              <a:gd name="T1" fmla="*/ 2147483646 h 97"/>
              <a:gd name="T2" fmla="*/ 2147483646 w 98"/>
              <a:gd name="T3" fmla="*/ 0 h 97"/>
              <a:gd name="T4" fmla="*/ 2147483646 w 98"/>
              <a:gd name="T5" fmla="*/ 0 h 97"/>
              <a:gd name="T6" fmla="*/ 0 60000 65536"/>
              <a:gd name="T7" fmla="*/ 0 60000 65536"/>
              <a:gd name="T8" fmla="*/ 0 60000 65536"/>
              <a:gd name="T9" fmla="*/ 0 w 98"/>
              <a:gd name="T10" fmla="*/ 0 h 97"/>
              <a:gd name="T11" fmla="*/ 98 w 98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" h="97">
                <a:moveTo>
                  <a:pt x="0" y="97"/>
                </a:moveTo>
                <a:lnTo>
                  <a:pt x="97" y="0"/>
                </a:lnTo>
                <a:lnTo>
                  <a:pt x="9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Freeform 22">
            <a:extLst>
              <a:ext uri="{FF2B5EF4-FFF2-40B4-BE49-F238E27FC236}">
                <a16:creationId xmlns:a16="http://schemas.microsoft.com/office/drawing/2014/main" id="{E8A0EFFB-151C-4D99-B5A2-56246C4578A6}"/>
              </a:ext>
            </a:extLst>
          </p:cNvPr>
          <p:cNvSpPr>
            <a:spLocks/>
          </p:cNvSpPr>
          <p:nvPr/>
        </p:nvSpPr>
        <p:spPr bwMode="auto">
          <a:xfrm>
            <a:off x="7159625" y="2714625"/>
            <a:ext cx="31750" cy="19050"/>
          </a:xfrm>
          <a:custGeom>
            <a:avLst/>
            <a:gdLst>
              <a:gd name="T0" fmla="*/ 0 w 118"/>
              <a:gd name="T1" fmla="*/ 2147483646 h 71"/>
              <a:gd name="T2" fmla="*/ 2147483646 w 118"/>
              <a:gd name="T3" fmla="*/ 0 h 71"/>
              <a:gd name="T4" fmla="*/ 2147483646 w 118"/>
              <a:gd name="T5" fmla="*/ 0 h 71"/>
              <a:gd name="T6" fmla="*/ 0 60000 65536"/>
              <a:gd name="T7" fmla="*/ 0 60000 65536"/>
              <a:gd name="T8" fmla="*/ 0 60000 65536"/>
              <a:gd name="T9" fmla="*/ 0 w 118"/>
              <a:gd name="T10" fmla="*/ 0 h 71"/>
              <a:gd name="T11" fmla="*/ 118 w 118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" h="71">
                <a:moveTo>
                  <a:pt x="0" y="71"/>
                </a:moveTo>
                <a:lnTo>
                  <a:pt x="117" y="0"/>
                </a:lnTo>
                <a:lnTo>
                  <a:pt x="1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Freeform 23">
            <a:extLst>
              <a:ext uri="{FF2B5EF4-FFF2-40B4-BE49-F238E27FC236}">
                <a16:creationId xmlns:a16="http://schemas.microsoft.com/office/drawing/2014/main" id="{9E01A019-40AE-4D55-ADE6-3E4897FFA765}"/>
              </a:ext>
            </a:extLst>
          </p:cNvPr>
          <p:cNvSpPr>
            <a:spLocks/>
          </p:cNvSpPr>
          <p:nvPr/>
        </p:nvSpPr>
        <p:spPr bwMode="auto">
          <a:xfrm>
            <a:off x="7132638" y="2733675"/>
            <a:ext cx="28575" cy="7938"/>
          </a:xfrm>
          <a:custGeom>
            <a:avLst/>
            <a:gdLst>
              <a:gd name="T0" fmla="*/ 0 w 108"/>
              <a:gd name="T1" fmla="*/ 2147483646 h 30"/>
              <a:gd name="T2" fmla="*/ 2147483646 w 108"/>
              <a:gd name="T3" fmla="*/ 0 h 30"/>
              <a:gd name="T4" fmla="*/ 2147483646 w 108"/>
              <a:gd name="T5" fmla="*/ 0 h 30"/>
              <a:gd name="T6" fmla="*/ 0 60000 65536"/>
              <a:gd name="T7" fmla="*/ 0 60000 65536"/>
              <a:gd name="T8" fmla="*/ 0 60000 65536"/>
              <a:gd name="T9" fmla="*/ 0 w 108"/>
              <a:gd name="T10" fmla="*/ 0 h 30"/>
              <a:gd name="T11" fmla="*/ 108 w 108"/>
              <a:gd name="T12" fmla="*/ 30 h 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" h="30">
                <a:moveTo>
                  <a:pt x="0" y="30"/>
                </a:moveTo>
                <a:lnTo>
                  <a:pt x="107" y="0"/>
                </a:lnTo>
                <a:lnTo>
                  <a:pt x="10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Freeform 24">
            <a:extLst>
              <a:ext uri="{FF2B5EF4-FFF2-40B4-BE49-F238E27FC236}">
                <a16:creationId xmlns:a16="http://schemas.microsoft.com/office/drawing/2014/main" id="{F433ACB0-5F67-4F7A-B8FF-7631A65996E7}"/>
              </a:ext>
            </a:extLst>
          </p:cNvPr>
          <p:cNvSpPr>
            <a:spLocks/>
          </p:cNvSpPr>
          <p:nvPr/>
        </p:nvSpPr>
        <p:spPr bwMode="auto">
          <a:xfrm>
            <a:off x="7104063" y="2740025"/>
            <a:ext cx="28575" cy="1588"/>
          </a:xfrm>
          <a:custGeom>
            <a:avLst/>
            <a:gdLst>
              <a:gd name="T0" fmla="*/ 0 w 106"/>
              <a:gd name="T1" fmla="*/ 0 h 8"/>
              <a:gd name="T2" fmla="*/ 2147483646 w 106"/>
              <a:gd name="T3" fmla="*/ 2147483646 h 8"/>
              <a:gd name="T4" fmla="*/ 2147483646 w 106"/>
              <a:gd name="T5" fmla="*/ 2147483646 h 8"/>
              <a:gd name="T6" fmla="*/ 0 60000 65536"/>
              <a:gd name="T7" fmla="*/ 0 60000 65536"/>
              <a:gd name="T8" fmla="*/ 0 60000 65536"/>
              <a:gd name="T9" fmla="*/ 0 w 106"/>
              <a:gd name="T10" fmla="*/ 0 h 8"/>
              <a:gd name="T11" fmla="*/ 106 w 106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8">
                <a:moveTo>
                  <a:pt x="0" y="0"/>
                </a:moveTo>
                <a:lnTo>
                  <a:pt x="105" y="8"/>
                </a:lnTo>
                <a:lnTo>
                  <a:pt x="106" y="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Freeform 25">
            <a:extLst>
              <a:ext uri="{FF2B5EF4-FFF2-40B4-BE49-F238E27FC236}">
                <a16:creationId xmlns:a16="http://schemas.microsoft.com/office/drawing/2014/main" id="{0C89E439-0A72-40D7-A3BA-D4C4CC65AC79}"/>
              </a:ext>
            </a:extLst>
          </p:cNvPr>
          <p:cNvSpPr>
            <a:spLocks/>
          </p:cNvSpPr>
          <p:nvPr/>
        </p:nvSpPr>
        <p:spPr bwMode="auto">
          <a:xfrm>
            <a:off x="7088188" y="2728913"/>
            <a:ext cx="15875" cy="11112"/>
          </a:xfrm>
          <a:custGeom>
            <a:avLst/>
            <a:gdLst>
              <a:gd name="T0" fmla="*/ 0 w 62"/>
              <a:gd name="T1" fmla="*/ 0 h 42"/>
              <a:gd name="T2" fmla="*/ 2147483646 w 62"/>
              <a:gd name="T3" fmla="*/ 2147483646 h 42"/>
              <a:gd name="T4" fmla="*/ 2147483646 w 62"/>
              <a:gd name="T5" fmla="*/ 2147483646 h 42"/>
              <a:gd name="T6" fmla="*/ 0 60000 65536"/>
              <a:gd name="T7" fmla="*/ 0 60000 65536"/>
              <a:gd name="T8" fmla="*/ 0 60000 65536"/>
              <a:gd name="T9" fmla="*/ 0 w 62"/>
              <a:gd name="T10" fmla="*/ 0 h 42"/>
              <a:gd name="T11" fmla="*/ 62 w 6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" h="42">
                <a:moveTo>
                  <a:pt x="0" y="0"/>
                </a:moveTo>
                <a:lnTo>
                  <a:pt x="61" y="42"/>
                </a:lnTo>
                <a:lnTo>
                  <a:pt x="62" y="42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Freeform 26">
            <a:extLst>
              <a:ext uri="{FF2B5EF4-FFF2-40B4-BE49-F238E27FC236}">
                <a16:creationId xmlns:a16="http://schemas.microsoft.com/office/drawing/2014/main" id="{C88F35B4-AA8F-469B-AAB8-E60D4BE3D803}"/>
              </a:ext>
            </a:extLst>
          </p:cNvPr>
          <p:cNvSpPr>
            <a:spLocks/>
          </p:cNvSpPr>
          <p:nvPr/>
        </p:nvSpPr>
        <p:spPr bwMode="auto">
          <a:xfrm>
            <a:off x="7138988" y="2503488"/>
            <a:ext cx="7937" cy="19050"/>
          </a:xfrm>
          <a:custGeom>
            <a:avLst/>
            <a:gdLst>
              <a:gd name="T0" fmla="*/ 2147483646 w 27"/>
              <a:gd name="T1" fmla="*/ 2147483646 h 70"/>
              <a:gd name="T2" fmla="*/ 0 w 27"/>
              <a:gd name="T3" fmla="*/ 0 h 70"/>
              <a:gd name="T4" fmla="*/ 2147483646 w 27"/>
              <a:gd name="T5" fmla="*/ 0 h 70"/>
              <a:gd name="T6" fmla="*/ 0 60000 65536"/>
              <a:gd name="T7" fmla="*/ 0 60000 65536"/>
              <a:gd name="T8" fmla="*/ 0 60000 65536"/>
              <a:gd name="T9" fmla="*/ 0 w 27"/>
              <a:gd name="T10" fmla="*/ 0 h 70"/>
              <a:gd name="T11" fmla="*/ 27 w 27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" h="70">
                <a:moveTo>
                  <a:pt x="27" y="7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Freeform 27">
            <a:extLst>
              <a:ext uri="{FF2B5EF4-FFF2-40B4-BE49-F238E27FC236}">
                <a16:creationId xmlns:a16="http://schemas.microsoft.com/office/drawing/2014/main" id="{4ADABF40-07A5-4802-8639-4C9104D21E37}"/>
              </a:ext>
            </a:extLst>
          </p:cNvPr>
          <p:cNvSpPr>
            <a:spLocks/>
          </p:cNvSpPr>
          <p:nvPr/>
        </p:nvSpPr>
        <p:spPr bwMode="auto">
          <a:xfrm>
            <a:off x="7142163" y="2522538"/>
            <a:ext cx="4762" cy="26987"/>
          </a:xfrm>
          <a:custGeom>
            <a:avLst/>
            <a:gdLst>
              <a:gd name="T0" fmla="*/ 0 w 18"/>
              <a:gd name="T1" fmla="*/ 2147483646 h 104"/>
              <a:gd name="T2" fmla="*/ 2147483646 w 18"/>
              <a:gd name="T3" fmla="*/ 0 h 104"/>
              <a:gd name="T4" fmla="*/ 2147483646 w 18"/>
              <a:gd name="T5" fmla="*/ 0 h 104"/>
              <a:gd name="T6" fmla="*/ 0 60000 65536"/>
              <a:gd name="T7" fmla="*/ 0 60000 65536"/>
              <a:gd name="T8" fmla="*/ 0 60000 65536"/>
              <a:gd name="T9" fmla="*/ 0 w 18"/>
              <a:gd name="T10" fmla="*/ 0 h 104"/>
              <a:gd name="T11" fmla="*/ 18 w 18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104">
                <a:moveTo>
                  <a:pt x="0" y="104"/>
                </a:moveTo>
                <a:lnTo>
                  <a:pt x="17" y="0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Freeform 28">
            <a:extLst>
              <a:ext uri="{FF2B5EF4-FFF2-40B4-BE49-F238E27FC236}">
                <a16:creationId xmlns:a16="http://schemas.microsoft.com/office/drawing/2014/main" id="{122659D8-FFA3-43B5-BE6D-C03FED7A1D48}"/>
              </a:ext>
            </a:extLst>
          </p:cNvPr>
          <p:cNvSpPr>
            <a:spLocks/>
          </p:cNvSpPr>
          <p:nvPr/>
        </p:nvSpPr>
        <p:spPr bwMode="auto">
          <a:xfrm>
            <a:off x="7127875" y="2549525"/>
            <a:ext cx="14288" cy="25400"/>
          </a:xfrm>
          <a:custGeom>
            <a:avLst/>
            <a:gdLst>
              <a:gd name="T0" fmla="*/ 0 w 56"/>
              <a:gd name="T1" fmla="*/ 2147483646 h 96"/>
              <a:gd name="T2" fmla="*/ 2147483646 w 56"/>
              <a:gd name="T3" fmla="*/ 0 h 96"/>
              <a:gd name="T4" fmla="*/ 2147483646 w 56"/>
              <a:gd name="T5" fmla="*/ 0 h 96"/>
              <a:gd name="T6" fmla="*/ 0 60000 65536"/>
              <a:gd name="T7" fmla="*/ 0 60000 65536"/>
              <a:gd name="T8" fmla="*/ 0 60000 65536"/>
              <a:gd name="T9" fmla="*/ 0 w 56"/>
              <a:gd name="T10" fmla="*/ 0 h 96"/>
              <a:gd name="T11" fmla="*/ 56 w 5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96">
                <a:moveTo>
                  <a:pt x="0" y="96"/>
                </a:moveTo>
                <a:lnTo>
                  <a:pt x="55" y="0"/>
                </a:lnTo>
                <a:lnTo>
                  <a:pt x="5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0" name="Freeform 29">
            <a:extLst>
              <a:ext uri="{FF2B5EF4-FFF2-40B4-BE49-F238E27FC236}">
                <a16:creationId xmlns:a16="http://schemas.microsoft.com/office/drawing/2014/main" id="{78E7012C-57A2-4828-A28D-185489141D35}"/>
              </a:ext>
            </a:extLst>
          </p:cNvPr>
          <p:cNvSpPr>
            <a:spLocks/>
          </p:cNvSpPr>
          <p:nvPr/>
        </p:nvSpPr>
        <p:spPr bwMode="auto">
          <a:xfrm>
            <a:off x="7102475" y="2574925"/>
            <a:ext cx="25400" cy="25400"/>
          </a:xfrm>
          <a:custGeom>
            <a:avLst/>
            <a:gdLst>
              <a:gd name="T0" fmla="*/ 0 w 98"/>
              <a:gd name="T1" fmla="*/ 2147483646 h 98"/>
              <a:gd name="T2" fmla="*/ 2147483646 w 98"/>
              <a:gd name="T3" fmla="*/ 0 h 98"/>
              <a:gd name="T4" fmla="*/ 2147483646 w 98"/>
              <a:gd name="T5" fmla="*/ 0 h 98"/>
              <a:gd name="T6" fmla="*/ 0 60000 65536"/>
              <a:gd name="T7" fmla="*/ 0 60000 65536"/>
              <a:gd name="T8" fmla="*/ 0 60000 65536"/>
              <a:gd name="T9" fmla="*/ 0 w 98"/>
              <a:gd name="T10" fmla="*/ 0 h 98"/>
              <a:gd name="T11" fmla="*/ 98 w 9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" h="98">
                <a:moveTo>
                  <a:pt x="0" y="98"/>
                </a:moveTo>
                <a:lnTo>
                  <a:pt x="97" y="0"/>
                </a:lnTo>
                <a:lnTo>
                  <a:pt x="9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Freeform 30">
            <a:extLst>
              <a:ext uri="{FF2B5EF4-FFF2-40B4-BE49-F238E27FC236}">
                <a16:creationId xmlns:a16="http://schemas.microsoft.com/office/drawing/2014/main" id="{DB5A4FAA-70F9-4C9F-9D41-4C47DF0D2E99}"/>
              </a:ext>
            </a:extLst>
          </p:cNvPr>
          <p:cNvSpPr>
            <a:spLocks/>
          </p:cNvSpPr>
          <p:nvPr/>
        </p:nvSpPr>
        <p:spPr bwMode="auto">
          <a:xfrm>
            <a:off x="7070725" y="2600325"/>
            <a:ext cx="31750" cy="19050"/>
          </a:xfrm>
          <a:custGeom>
            <a:avLst/>
            <a:gdLst>
              <a:gd name="T0" fmla="*/ 0 w 118"/>
              <a:gd name="T1" fmla="*/ 2147483646 h 71"/>
              <a:gd name="T2" fmla="*/ 2147483646 w 118"/>
              <a:gd name="T3" fmla="*/ 0 h 71"/>
              <a:gd name="T4" fmla="*/ 2147483646 w 118"/>
              <a:gd name="T5" fmla="*/ 0 h 71"/>
              <a:gd name="T6" fmla="*/ 0 60000 65536"/>
              <a:gd name="T7" fmla="*/ 0 60000 65536"/>
              <a:gd name="T8" fmla="*/ 0 60000 65536"/>
              <a:gd name="T9" fmla="*/ 0 w 118"/>
              <a:gd name="T10" fmla="*/ 0 h 71"/>
              <a:gd name="T11" fmla="*/ 118 w 118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" h="71">
                <a:moveTo>
                  <a:pt x="0" y="71"/>
                </a:moveTo>
                <a:lnTo>
                  <a:pt x="117" y="0"/>
                </a:lnTo>
                <a:lnTo>
                  <a:pt x="1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Freeform 31">
            <a:extLst>
              <a:ext uri="{FF2B5EF4-FFF2-40B4-BE49-F238E27FC236}">
                <a16:creationId xmlns:a16="http://schemas.microsoft.com/office/drawing/2014/main" id="{53ED8443-4743-420C-8448-8ACDAECC52AA}"/>
              </a:ext>
            </a:extLst>
          </p:cNvPr>
          <p:cNvSpPr>
            <a:spLocks/>
          </p:cNvSpPr>
          <p:nvPr/>
        </p:nvSpPr>
        <p:spPr bwMode="auto">
          <a:xfrm>
            <a:off x="7042150" y="2619375"/>
            <a:ext cx="28575" cy="7938"/>
          </a:xfrm>
          <a:custGeom>
            <a:avLst/>
            <a:gdLst>
              <a:gd name="T0" fmla="*/ 0 w 109"/>
              <a:gd name="T1" fmla="*/ 2147483646 h 31"/>
              <a:gd name="T2" fmla="*/ 2147483646 w 109"/>
              <a:gd name="T3" fmla="*/ 0 h 31"/>
              <a:gd name="T4" fmla="*/ 2147483646 w 109"/>
              <a:gd name="T5" fmla="*/ 0 h 31"/>
              <a:gd name="T6" fmla="*/ 0 60000 65536"/>
              <a:gd name="T7" fmla="*/ 0 60000 65536"/>
              <a:gd name="T8" fmla="*/ 0 60000 65536"/>
              <a:gd name="T9" fmla="*/ 0 w 109"/>
              <a:gd name="T10" fmla="*/ 0 h 31"/>
              <a:gd name="T11" fmla="*/ 109 w 109"/>
              <a:gd name="T12" fmla="*/ 31 h 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" h="31">
                <a:moveTo>
                  <a:pt x="0" y="31"/>
                </a:moveTo>
                <a:lnTo>
                  <a:pt x="108" y="0"/>
                </a:lnTo>
                <a:lnTo>
                  <a:pt x="10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3" name="Freeform 32">
            <a:extLst>
              <a:ext uri="{FF2B5EF4-FFF2-40B4-BE49-F238E27FC236}">
                <a16:creationId xmlns:a16="http://schemas.microsoft.com/office/drawing/2014/main" id="{798A7A9A-DCDE-4CED-9363-085B2B4B3FCA}"/>
              </a:ext>
            </a:extLst>
          </p:cNvPr>
          <p:cNvSpPr>
            <a:spLocks/>
          </p:cNvSpPr>
          <p:nvPr/>
        </p:nvSpPr>
        <p:spPr bwMode="auto">
          <a:xfrm>
            <a:off x="7015163" y="2625725"/>
            <a:ext cx="26987" cy="1588"/>
          </a:xfrm>
          <a:custGeom>
            <a:avLst/>
            <a:gdLst>
              <a:gd name="T0" fmla="*/ 0 w 106"/>
              <a:gd name="T1" fmla="*/ 0 h 8"/>
              <a:gd name="T2" fmla="*/ 2147483646 w 106"/>
              <a:gd name="T3" fmla="*/ 2147483646 h 8"/>
              <a:gd name="T4" fmla="*/ 2147483646 w 106"/>
              <a:gd name="T5" fmla="*/ 2147483646 h 8"/>
              <a:gd name="T6" fmla="*/ 0 60000 65536"/>
              <a:gd name="T7" fmla="*/ 0 60000 65536"/>
              <a:gd name="T8" fmla="*/ 0 60000 65536"/>
              <a:gd name="T9" fmla="*/ 0 w 106"/>
              <a:gd name="T10" fmla="*/ 0 h 8"/>
              <a:gd name="T11" fmla="*/ 106 w 106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8">
                <a:moveTo>
                  <a:pt x="0" y="0"/>
                </a:moveTo>
                <a:lnTo>
                  <a:pt x="105" y="8"/>
                </a:lnTo>
                <a:lnTo>
                  <a:pt x="106" y="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Freeform 33">
            <a:extLst>
              <a:ext uri="{FF2B5EF4-FFF2-40B4-BE49-F238E27FC236}">
                <a16:creationId xmlns:a16="http://schemas.microsoft.com/office/drawing/2014/main" id="{84D9AC6E-79E8-4D5A-A330-3BF013C9683A}"/>
              </a:ext>
            </a:extLst>
          </p:cNvPr>
          <p:cNvSpPr>
            <a:spLocks/>
          </p:cNvSpPr>
          <p:nvPr/>
        </p:nvSpPr>
        <p:spPr bwMode="auto">
          <a:xfrm>
            <a:off x="6999288" y="2614613"/>
            <a:ext cx="15875" cy="11112"/>
          </a:xfrm>
          <a:custGeom>
            <a:avLst/>
            <a:gdLst>
              <a:gd name="T0" fmla="*/ 0 w 62"/>
              <a:gd name="T1" fmla="*/ 0 h 43"/>
              <a:gd name="T2" fmla="*/ 2147483646 w 62"/>
              <a:gd name="T3" fmla="*/ 2147483646 h 43"/>
              <a:gd name="T4" fmla="*/ 2147483646 w 62"/>
              <a:gd name="T5" fmla="*/ 2147483646 h 43"/>
              <a:gd name="T6" fmla="*/ 0 60000 65536"/>
              <a:gd name="T7" fmla="*/ 0 60000 65536"/>
              <a:gd name="T8" fmla="*/ 0 60000 65536"/>
              <a:gd name="T9" fmla="*/ 0 w 62"/>
              <a:gd name="T10" fmla="*/ 0 h 43"/>
              <a:gd name="T11" fmla="*/ 62 w 62"/>
              <a:gd name="T12" fmla="*/ 43 h 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" h="43">
                <a:moveTo>
                  <a:pt x="0" y="0"/>
                </a:moveTo>
                <a:lnTo>
                  <a:pt x="61" y="43"/>
                </a:lnTo>
                <a:lnTo>
                  <a:pt x="62" y="4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5" name="Freeform 34">
            <a:extLst>
              <a:ext uri="{FF2B5EF4-FFF2-40B4-BE49-F238E27FC236}">
                <a16:creationId xmlns:a16="http://schemas.microsoft.com/office/drawing/2014/main" id="{D13A64EA-3A0A-40F6-82BF-AC35098E2544}"/>
              </a:ext>
            </a:extLst>
          </p:cNvPr>
          <p:cNvSpPr>
            <a:spLocks/>
          </p:cNvSpPr>
          <p:nvPr/>
        </p:nvSpPr>
        <p:spPr bwMode="auto">
          <a:xfrm>
            <a:off x="6999288" y="2614613"/>
            <a:ext cx="88900" cy="114300"/>
          </a:xfrm>
          <a:custGeom>
            <a:avLst/>
            <a:gdLst>
              <a:gd name="T0" fmla="*/ 0 w 339"/>
              <a:gd name="T1" fmla="*/ 0 h 429"/>
              <a:gd name="T2" fmla="*/ 2147483646 w 339"/>
              <a:gd name="T3" fmla="*/ 2147483646 h 429"/>
              <a:gd name="T4" fmla="*/ 2147483646 w 339"/>
              <a:gd name="T5" fmla="*/ 2147483646 h 429"/>
              <a:gd name="T6" fmla="*/ 0 60000 65536"/>
              <a:gd name="T7" fmla="*/ 0 60000 65536"/>
              <a:gd name="T8" fmla="*/ 0 60000 65536"/>
              <a:gd name="T9" fmla="*/ 0 w 339"/>
              <a:gd name="T10" fmla="*/ 0 h 429"/>
              <a:gd name="T11" fmla="*/ 339 w 339"/>
              <a:gd name="T12" fmla="*/ 429 h 4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9" h="429">
                <a:moveTo>
                  <a:pt x="0" y="0"/>
                </a:moveTo>
                <a:lnTo>
                  <a:pt x="338" y="429"/>
                </a:lnTo>
                <a:lnTo>
                  <a:pt x="339" y="42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6" name="Freeform 35">
            <a:extLst>
              <a:ext uri="{FF2B5EF4-FFF2-40B4-BE49-F238E27FC236}">
                <a16:creationId xmlns:a16="http://schemas.microsoft.com/office/drawing/2014/main" id="{5370048F-2CFC-476A-8130-E6EC0540D6BD}"/>
              </a:ext>
            </a:extLst>
          </p:cNvPr>
          <p:cNvSpPr>
            <a:spLocks/>
          </p:cNvSpPr>
          <p:nvPr/>
        </p:nvSpPr>
        <p:spPr bwMode="auto">
          <a:xfrm>
            <a:off x="7138988" y="2503488"/>
            <a:ext cx="90487" cy="114300"/>
          </a:xfrm>
          <a:custGeom>
            <a:avLst/>
            <a:gdLst>
              <a:gd name="T0" fmla="*/ 0 w 338"/>
              <a:gd name="T1" fmla="*/ 0 h 430"/>
              <a:gd name="T2" fmla="*/ 2147483646 w 338"/>
              <a:gd name="T3" fmla="*/ 2147483646 h 430"/>
              <a:gd name="T4" fmla="*/ 2147483646 w 338"/>
              <a:gd name="T5" fmla="*/ 2147483646 h 430"/>
              <a:gd name="T6" fmla="*/ 0 60000 65536"/>
              <a:gd name="T7" fmla="*/ 0 60000 65536"/>
              <a:gd name="T8" fmla="*/ 0 60000 65536"/>
              <a:gd name="T9" fmla="*/ 0 w 338"/>
              <a:gd name="T10" fmla="*/ 0 h 430"/>
              <a:gd name="T11" fmla="*/ 338 w 338"/>
              <a:gd name="T12" fmla="*/ 430 h 4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" h="430">
                <a:moveTo>
                  <a:pt x="0" y="0"/>
                </a:moveTo>
                <a:lnTo>
                  <a:pt x="337" y="430"/>
                </a:lnTo>
                <a:lnTo>
                  <a:pt x="338" y="43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7" name="Freeform 36">
            <a:extLst>
              <a:ext uri="{FF2B5EF4-FFF2-40B4-BE49-F238E27FC236}">
                <a16:creationId xmlns:a16="http://schemas.microsoft.com/office/drawing/2014/main" id="{BBA93407-5322-4346-A29A-A28C3B6DC8F8}"/>
              </a:ext>
            </a:extLst>
          </p:cNvPr>
          <p:cNvSpPr>
            <a:spLocks/>
          </p:cNvSpPr>
          <p:nvPr/>
        </p:nvSpPr>
        <p:spPr bwMode="auto">
          <a:xfrm>
            <a:off x="7327900" y="2693988"/>
            <a:ext cx="87313" cy="128587"/>
          </a:xfrm>
          <a:custGeom>
            <a:avLst/>
            <a:gdLst>
              <a:gd name="T0" fmla="*/ 0 w 331"/>
              <a:gd name="T1" fmla="*/ 2147483646 h 488"/>
              <a:gd name="T2" fmla="*/ 2147483646 w 331"/>
              <a:gd name="T3" fmla="*/ 2147483646 h 488"/>
              <a:gd name="T4" fmla="*/ 2147483646 w 331"/>
              <a:gd name="T5" fmla="*/ 0 h 488"/>
              <a:gd name="T6" fmla="*/ 2147483646 w 331"/>
              <a:gd name="T7" fmla="*/ 0 h 488"/>
              <a:gd name="T8" fmla="*/ 0 60000 65536"/>
              <a:gd name="T9" fmla="*/ 0 60000 65536"/>
              <a:gd name="T10" fmla="*/ 0 60000 65536"/>
              <a:gd name="T11" fmla="*/ 0 60000 65536"/>
              <a:gd name="T12" fmla="*/ 0 w 331"/>
              <a:gd name="T13" fmla="*/ 0 h 488"/>
              <a:gd name="T14" fmla="*/ 331 w 331"/>
              <a:gd name="T15" fmla="*/ 488 h 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1" h="488">
                <a:moveTo>
                  <a:pt x="0" y="488"/>
                </a:moveTo>
                <a:lnTo>
                  <a:pt x="331" y="466"/>
                </a:lnTo>
                <a:lnTo>
                  <a:pt x="224" y="0"/>
                </a:lnTo>
                <a:lnTo>
                  <a:pt x="22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8" name="Freeform 37">
            <a:extLst>
              <a:ext uri="{FF2B5EF4-FFF2-40B4-BE49-F238E27FC236}">
                <a16:creationId xmlns:a16="http://schemas.microsoft.com/office/drawing/2014/main" id="{02AB0FFD-C4A4-4F59-A670-EF94A3E4AB84}"/>
              </a:ext>
            </a:extLst>
          </p:cNvPr>
          <p:cNvSpPr>
            <a:spLocks/>
          </p:cNvSpPr>
          <p:nvPr/>
        </p:nvSpPr>
        <p:spPr bwMode="auto">
          <a:xfrm>
            <a:off x="7362825" y="2749550"/>
            <a:ext cx="52388" cy="68263"/>
          </a:xfrm>
          <a:custGeom>
            <a:avLst/>
            <a:gdLst>
              <a:gd name="T0" fmla="*/ 0 w 204"/>
              <a:gd name="T1" fmla="*/ 0 h 257"/>
              <a:gd name="T2" fmla="*/ 2147483646 w 204"/>
              <a:gd name="T3" fmla="*/ 2147483646 h 257"/>
              <a:gd name="T4" fmla="*/ 2147483646 w 204"/>
              <a:gd name="T5" fmla="*/ 2147483646 h 257"/>
              <a:gd name="T6" fmla="*/ 0 60000 65536"/>
              <a:gd name="T7" fmla="*/ 0 60000 65536"/>
              <a:gd name="T8" fmla="*/ 0 60000 65536"/>
              <a:gd name="T9" fmla="*/ 0 w 204"/>
              <a:gd name="T10" fmla="*/ 0 h 257"/>
              <a:gd name="T11" fmla="*/ 204 w 204"/>
              <a:gd name="T12" fmla="*/ 257 h 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" h="257">
                <a:moveTo>
                  <a:pt x="0" y="0"/>
                </a:moveTo>
                <a:lnTo>
                  <a:pt x="203" y="257"/>
                </a:lnTo>
                <a:lnTo>
                  <a:pt x="204" y="257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9" name="Freeform 38">
            <a:extLst>
              <a:ext uri="{FF2B5EF4-FFF2-40B4-BE49-F238E27FC236}">
                <a16:creationId xmlns:a16="http://schemas.microsoft.com/office/drawing/2014/main" id="{F4973BBF-8AD7-4DE9-90D0-DDBDB2F352E0}"/>
              </a:ext>
            </a:extLst>
          </p:cNvPr>
          <p:cNvSpPr>
            <a:spLocks/>
          </p:cNvSpPr>
          <p:nvPr/>
        </p:nvSpPr>
        <p:spPr bwMode="auto">
          <a:xfrm>
            <a:off x="7232650" y="2670175"/>
            <a:ext cx="136525" cy="9525"/>
          </a:xfrm>
          <a:custGeom>
            <a:avLst/>
            <a:gdLst>
              <a:gd name="T0" fmla="*/ 2147483646 w 517"/>
              <a:gd name="T1" fmla="*/ 0 h 35"/>
              <a:gd name="T2" fmla="*/ 0 w 517"/>
              <a:gd name="T3" fmla="*/ 2147483646 h 35"/>
              <a:gd name="T4" fmla="*/ 2147483646 w 517"/>
              <a:gd name="T5" fmla="*/ 2147483646 h 35"/>
              <a:gd name="T6" fmla="*/ 0 60000 65536"/>
              <a:gd name="T7" fmla="*/ 0 60000 65536"/>
              <a:gd name="T8" fmla="*/ 0 60000 65536"/>
              <a:gd name="T9" fmla="*/ 0 w 517"/>
              <a:gd name="T10" fmla="*/ 0 h 35"/>
              <a:gd name="T11" fmla="*/ 517 w 517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7" h="35">
                <a:moveTo>
                  <a:pt x="517" y="0"/>
                </a:moveTo>
                <a:lnTo>
                  <a:pt x="0" y="35"/>
                </a:lnTo>
                <a:lnTo>
                  <a:pt x="1" y="35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0" name="Freeform 39">
            <a:extLst>
              <a:ext uri="{FF2B5EF4-FFF2-40B4-BE49-F238E27FC236}">
                <a16:creationId xmlns:a16="http://schemas.microsoft.com/office/drawing/2014/main" id="{75BA6CE9-10D4-4393-A1E9-DDAD9212FB2F}"/>
              </a:ext>
            </a:extLst>
          </p:cNvPr>
          <p:cNvSpPr>
            <a:spLocks/>
          </p:cNvSpPr>
          <p:nvPr/>
        </p:nvSpPr>
        <p:spPr bwMode="auto">
          <a:xfrm>
            <a:off x="7369175" y="2670175"/>
            <a:ext cx="17463" cy="23813"/>
          </a:xfrm>
          <a:custGeom>
            <a:avLst/>
            <a:gdLst>
              <a:gd name="T0" fmla="*/ 2147483646 w 68"/>
              <a:gd name="T1" fmla="*/ 2147483646 h 87"/>
              <a:gd name="T2" fmla="*/ 0 w 68"/>
              <a:gd name="T3" fmla="*/ 0 h 87"/>
              <a:gd name="T4" fmla="*/ 2147483646 w 68"/>
              <a:gd name="T5" fmla="*/ 0 h 87"/>
              <a:gd name="T6" fmla="*/ 0 60000 65536"/>
              <a:gd name="T7" fmla="*/ 0 60000 65536"/>
              <a:gd name="T8" fmla="*/ 0 60000 65536"/>
              <a:gd name="T9" fmla="*/ 0 w 68"/>
              <a:gd name="T10" fmla="*/ 0 h 87"/>
              <a:gd name="T11" fmla="*/ 68 w 68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" h="87">
                <a:moveTo>
                  <a:pt x="68" y="87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1" name="Freeform 40">
            <a:extLst>
              <a:ext uri="{FF2B5EF4-FFF2-40B4-BE49-F238E27FC236}">
                <a16:creationId xmlns:a16="http://schemas.microsoft.com/office/drawing/2014/main" id="{82158C4D-15C1-4468-86C9-8515EE9ECD8D}"/>
              </a:ext>
            </a:extLst>
          </p:cNvPr>
          <p:cNvSpPr>
            <a:spLocks/>
          </p:cNvSpPr>
          <p:nvPr/>
        </p:nvSpPr>
        <p:spPr bwMode="auto">
          <a:xfrm>
            <a:off x="7126288" y="2786063"/>
            <a:ext cx="52387" cy="115887"/>
          </a:xfrm>
          <a:custGeom>
            <a:avLst/>
            <a:gdLst>
              <a:gd name="T0" fmla="*/ 0 w 201"/>
              <a:gd name="T1" fmla="*/ 2147483646 h 438"/>
              <a:gd name="T2" fmla="*/ 2147483646 w 201"/>
              <a:gd name="T3" fmla="*/ 0 h 438"/>
              <a:gd name="T4" fmla="*/ 2147483646 w 201"/>
              <a:gd name="T5" fmla="*/ 0 h 438"/>
              <a:gd name="T6" fmla="*/ 0 60000 65536"/>
              <a:gd name="T7" fmla="*/ 0 60000 65536"/>
              <a:gd name="T8" fmla="*/ 0 60000 65536"/>
              <a:gd name="T9" fmla="*/ 0 w 201"/>
              <a:gd name="T10" fmla="*/ 0 h 438"/>
              <a:gd name="T11" fmla="*/ 201 w 201"/>
              <a:gd name="T12" fmla="*/ 438 h 4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" h="438">
                <a:moveTo>
                  <a:pt x="0" y="438"/>
                </a:moveTo>
                <a:lnTo>
                  <a:pt x="200" y="0"/>
                </a:lnTo>
                <a:lnTo>
                  <a:pt x="20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2" name="Freeform 41">
            <a:extLst>
              <a:ext uri="{FF2B5EF4-FFF2-40B4-BE49-F238E27FC236}">
                <a16:creationId xmlns:a16="http://schemas.microsoft.com/office/drawing/2014/main" id="{30B7966A-1966-405A-B9BA-3F415538C0FB}"/>
              </a:ext>
            </a:extLst>
          </p:cNvPr>
          <p:cNvSpPr>
            <a:spLocks/>
          </p:cNvSpPr>
          <p:nvPr/>
        </p:nvSpPr>
        <p:spPr bwMode="auto">
          <a:xfrm>
            <a:off x="7126288" y="2892425"/>
            <a:ext cx="141287" cy="9525"/>
          </a:xfrm>
          <a:custGeom>
            <a:avLst/>
            <a:gdLst>
              <a:gd name="T0" fmla="*/ 2147483646 w 536"/>
              <a:gd name="T1" fmla="*/ 0 h 36"/>
              <a:gd name="T2" fmla="*/ 0 w 536"/>
              <a:gd name="T3" fmla="*/ 2147483646 h 36"/>
              <a:gd name="T4" fmla="*/ 2147483646 w 536"/>
              <a:gd name="T5" fmla="*/ 2147483646 h 36"/>
              <a:gd name="T6" fmla="*/ 0 60000 65536"/>
              <a:gd name="T7" fmla="*/ 0 60000 65536"/>
              <a:gd name="T8" fmla="*/ 0 60000 65536"/>
              <a:gd name="T9" fmla="*/ 0 w 536"/>
              <a:gd name="T10" fmla="*/ 0 h 36"/>
              <a:gd name="T11" fmla="*/ 536 w 536"/>
              <a:gd name="T12" fmla="*/ 36 h 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6" h="36">
                <a:moveTo>
                  <a:pt x="536" y="0"/>
                </a:moveTo>
                <a:lnTo>
                  <a:pt x="0" y="36"/>
                </a:lnTo>
                <a:lnTo>
                  <a:pt x="1" y="36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3" name="Freeform 42">
            <a:extLst>
              <a:ext uri="{FF2B5EF4-FFF2-40B4-BE49-F238E27FC236}">
                <a16:creationId xmlns:a16="http://schemas.microsoft.com/office/drawing/2014/main" id="{F328AE4A-6987-48BD-9D11-884FD6761181}"/>
              </a:ext>
            </a:extLst>
          </p:cNvPr>
          <p:cNvSpPr>
            <a:spLocks/>
          </p:cNvSpPr>
          <p:nvPr/>
        </p:nvSpPr>
        <p:spPr bwMode="auto">
          <a:xfrm>
            <a:off x="7267575" y="2670175"/>
            <a:ext cx="101600" cy="222250"/>
          </a:xfrm>
          <a:custGeom>
            <a:avLst/>
            <a:gdLst>
              <a:gd name="T0" fmla="*/ 2147483646 w 384"/>
              <a:gd name="T1" fmla="*/ 0 h 838"/>
              <a:gd name="T2" fmla="*/ 0 w 384"/>
              <a:gd name="T3" fmla="*/ 2147483646 h 838"/>
              <a:gd name="T4" fmla="*/ 2147483646 w 384"/>
              <a:gd name="T5" fmla="*/ 2147483646 h 838"/>
              <a:gd name="T6" fmla="*/ 0 60000 65536"/>
              <a:gd name="T7" fmla="*/ 0 60000 65536"/>
              <a:gd name="T8" fmla="*/ 0 60000 65536"/>
              <a:gd name="T9" fmla="*/ 0 w 384"/>
              <a:gd name="T10" fmla="*/ 0 h 838"/>
              <a:gd name="T11" fmla="*/ 384 w 384"/>
              <a:gd name="T12" fmla="*/ 838 h 8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838">
                <a:moveTo>
                  <a:pt x="384" y="0"/>
                </a:moveTo>
                <a:lnTo>
                  <a:pt x="0" y="838"/>
                </a:lnTo>
                <a:lnTo>
                  <a:pt x="1" y="83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4" name="Freeform 43">
            <a:extLst>
              <a:ext uri="{FF2B5EF4-FFF2-40B4-BE49-F238E27FC236}">
                <a16:creationId xmlns:a16="http://schemas.microsoft.com/office/drawing/2014/main" id="{9F95E142-732F-4A9D-B067-8B72B7DBE511}"/>
              </a:ext>
            </a:extLst>
          </p:cNvPr>
          <p:cNvSpPr>
            <a:spLocks/>
          </p:cNvSpPr>
          <p:nvPr/>
        </p:nvSpPr>
        <p:spPr bwMode="auto">
          <a:xfrm>
            <a:off x="7126288" y="2901950"/>
            <a:ext cx="17462" cy="22225"/>
          </a:xfrm>
          <a:custGeom>
            <a:avLst/>
            <a:gdLst>
              <a:gd name="T0" fmla="*/ 2147483646 w 68"/>
              <a:gd name="T1" fmla="*/ 2147483646 h 85"/>
              <a:gd name="T2" fmla="*/ 0 w 68"/>
              <a:gd name="T3" fmla="*/ 0 h 85"/>
              <a:gd name="T4" fmla="*/ 2147483646 w 68"/>
              <a:gd name="T5" fmla="*/ 0 h 85"/>
              <a:gd name="T6" fmla="*/ 0 60000 65536"/>
              <a:gd name="T7" fmla="*/ 0 60000 65536"/>
              <a:gd name="T8" fmla="*/ 0 60000 65536"/>
              <a:gd name="T9" fmla="*/ 0 w 68"/>
              <a:gd name="T10" fmla="*/ 0 h 85"/>
              <a:gd name="T11" fmla="*/ 68 w 68"/>
              <a:gd name="T12" fmla="*/ 85 h 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" h="85">
                <a:moveTo>
                  <a:pt x="68" y="85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5" name="Freeform 44">
            <a:extLst>
              <a:ext uri="{FF2B5EF4-FFF2-40B4-BE49-F238E27FC236}">
                <a16:creationId xmlns:a16="http://schemas.microsoft.com/office/drawing/2014/main" id="{CE9DFD9D-3BC3-44C2-9372-8EE86A2AD730}"/>
              </a:ext>
            </a:extLst>
          </p:cNvPr>
          <p:cNvSpPr>
            <a:spLocks/>
          </p:cNvSpPr>
          <p:nvPr/>
        </p:nvSpPr>
        <p:spPr bwMode="auto">
          <a:xfrm>
            <a:off x="7143750" y="2914650"/>
            <a:ext cx="141288" cy="9525"/>
          </a:xfrm>
          <a:custGeom>
            <a:avLst/>
            <a:gdLst>
              <a:gd name="T0" fmla="*/ 2147483646 w 535"/>
              <a:gd name="T1" fmla="*/ 0 h 36"/>
              <a:gd name="T2" fmla="*/ 0 w 535"/>
              <a:gd name="T3" fmla="*/ 2147483646 h 36"/>
              <a:gd name="T4" fmla="*/ 2147483646 w 535"/>
              <a:gd name="T5" fmla="*/ 2147483646 h 36"/>
              <a:gd name="T6" fmla="*/ 0 60000 65536"/>
              <a:gd name="T7" fmla="*/ 0 60000 65536"/>
              <a:gd name="T8" fmla="*/ 0 60000 65536"/>
              <a:gd name="T9" fmla="*/ 0 w 535"/>
              <a:gd name="T10" fmla="*/ 0 h 36"/>
              <a:gd name="T11" fmla="*/ 535 w 535"/>
              <a:gd name="T12" fmla="*/ 36 h 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5" h="36">
                <a:moveTo>
                  <a:pt x="535" y="0"/>
                </a:moveTo>
                <a:lnTo>
                  <a:pt x="0" y="36"/>
                </a:lnTo>
                <a:lnTo>
                  <a:pt x="1" y="36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6" name="Freeform 45">
            <a:extLst>
              <a:ext uri="{FF2B5EF4-FFF2-40B4-BE49-F238E27FC236}">
                <a16:creationId xmlns:a16="http://schemas.microsoft.com/office/drawing/2014/main" id="{A57454CE-B3BD-47CB-913A-1612EFA38983}"/>
              </a:ext>
            </a:extLst>
          </p:cNvPr>
          <p:cNvSpPr>
            <a:spLocks/>
          </p:cNvSpPr>
          <p:nvPr/>
        </p:nvSpPr>
        <p:spPr bwMode="auto">
          <a:xfrm>
            <a:off x="7267575" y="2892425"/>
            <a:ext cx="19050" cy="22225"/>
          </a:xfrm>
          <a:custGeom>
            <a:avLst/>
            <a:gdLst>
              <a:gd name="T0" fmla="*/ 0 w 68"/>
              <a:gd name="T1" fmla="*/ 0 h 85"/>
              <a:gd name="T2" fmla="*/ 2147483646 w 68"/>
              <a:gd name="T3" fmla="*/ 2147483646 h 85"/>
              <a:gd name="T4" fmla="*/ 2147483646 w 68"/>
              <a:gd name="T5" fmla="*/ 2147483646 h 85"/>
              <a:gd name="T6" fmla="*/ 0 60000 65536"/>
              <a:gd name="T7" fmla="*/ 0 60000 65536"/>
              <a:gd name="T8" fmla="*/ 0 60000 65536"/>
              <a:gd name="T9" fmla="*/ 0 w 68"/>
              <a:gd name="T10" fmla="*/ 0 h 85"/>
              <a:gd name="T11" fmla="*/ 68 w 68"/>
              <a:gd name="T12" fmla="*/ 85 h 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" h="85">
                <a:moveTo>
                  <a:pt x="0" y="0"/>
                </a:moveTo>
                <a:lnTo>
                  <a:pt x="67" y="85"/>
                </a:lnTo>
                <a:lnTo>
                  <a:pt x="68" y="85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7" name="Freeform 46">
            <a:extLst>
              <a:ext uri="{FF2B5EF4-FFF2-40B4-BE49-F238E27FC236}">
                <a16:creationId xmlns:a16="http://schemas.microsoft.com/office/drawing/2014/main" id="{B84AE8C7-7801-434A-AC00-27333EB1AAC7}"/>
              </a:ext>
            </a:extLst>
          </p:cNvPr>
          <p:cNvSpPr>
            <a:spLocks/>
          </p:cNvSpPr>
          <p:nvPr/>
        </p:nvSpPr>
        <p:spPr bwMode="auto">
          <a:xfrm>
            <a:off x="7310438" y="2749550"/>
            <a:ext cx="52387" cy="109538"/>
          </a:xfrm>
          <a:custGeom>
            <a:avLst/>
            <a:gdLst>
              <a:gd name="T0" fmla="*/ 0 w 193"/>
              <a:gd name="T1" fmla="*/ 2147483646 h 419"/>
              <a:gd name="T2" fmla="*/ 2147483646 w 193"/>
              <a:gd name="T3" fmla="*/ 0 h 419"/>
              <a:gd name="T4" fmla="*/ 2147483646 w 193"/>
              <a:gd name="T5" fmla="*/ 0 h 419"/>
              <a:gd name="T6" fmla="*/ 0 60000 65536"/>
              <a:gd name="T7" fmla="*/ 0 60000 65536"/>
              <a:gd name="T8" fmla="*/ 0 60000 65536"/>
              <a:gd name="T9" fmla="*/ 0 w 193"/>
              <a:gd name="T10" fmla="*/ 0 h 419"/>
              <a:gd name="T11" fmla="*/ 193 w 193"/>
              <a:gd name="T12" fmla="*/ 419 h 4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419">
                <a:moveTo>
                  <a:pt x="0" y="419"/>
                </a:moveTo>
                <a:lnTo>
                  <a:pt x="192" y="0"/>
                </a:lnTo>
                <a:lnTo>
                  <a:pt x="193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8" name="Freeform 47">
            <a:extLst>
              <a:ext uri="{FF2B5EF4-FFF2-40B4-BE49-F238E27FC236}">
                <a16:creationId xmlns:a16="http://schemas.microsoft.com/office/drawing/2014/main" id="{B7C9D252-610C-4E41-9292-C3386C6C5B54}"/>
              </a:ext>
            </a:extLst>
          </p:cNvPr>
          <p:cNvSpPr>
            <a:spLocks/>
          </p:cNvSpPr>
          <p:nvPr/>
        </p:nvSpPr>
        <p:spPr bwMode="auto">
          <a:xfrm>
            <a:off x="7143750" y="2924175"/>
            <a:ext cx="79375" cy="12700"/>
          </a:xfrm>
          <a:custGeom>
            <a:avLst/>
            <a:gdLst>
              <a:gd name="T0" fmla="*/ 2147483646 w 298"/>
              <a:gd name="T1" fmla="*/ 2147483646 h 49"/>
              <a:gd name="T2" fmla="*/ 0 w 298"/>
              <a:gd name="T3" fmla="*/ 0 h 49"/>
              <a:gd name="T4" fmla="*/ 2147483646 w 298"/>
              <a:gd name="T5" fmla="*/ 0 h 49"/>
              <a:gd name="T6" fmla="*/ 0 60000 65536"/>
              <a:gd name="T7" fmla="*/ 0 60000 65536"/>
              <a:gd name="T8" fmla="*/ 0 60000 65536"/>
              <a:gd name="T9" fmla="*/ 0 w 298"/>
              <a:gd name="T10" fmla="*/ 0 h 49"/>
              <a:gd name="T11" fmla="*/ 298 w 298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8" h="49">
                <a:moveTo>
                  <a:pt x="298" y="4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9" name="Freeform 48">
            <a:extLst>
              <a:ext uri="{FF2B5EF4-FFF2-40B4-BE49-F238E27FC236}">
                <a16:creationId xmlns:a16="http://schemas.microsoft.com/office/drawing/2014/main" id="{45987D5A-5680-4E51-9D87-73A6D3AECC76}"/>
              </a:ext>
            </a:extLst>
          </p:cNvPr>
          <p:cNvSpPr>
            <a:spLocks/>
          </p:cNvSpPr>
          <p:nvPr/>
        </p:nvSpPr>
        <p:spPr bwMode="auto">
          <a:xfrm>
            <a:off x="7223125" y="2927350"/>
            <a:ext cx="141288" cy="9525"/>
          </a:xfrm>
          <a:custGeom>
            <a:avLst/>
            <a:gdLst>
              <a:gd name="T0" fmla="*/ 2147483646 w 536"/>
              <a:gd name="T1" fmla="*/ 0 h 36"/>
              <a:gd name="T2" fmla="*/ 0 w 536"/>
              <a:gd name="T3" fmla="*/ 2147483646 h 36"/>
              <a:gd name="T4" fmla="*/ 2147483646 w 536"/>
              <a:gd name="T5" fmla="*/ 2147483646 h 36"/>
              <a:gd name="T6" fmla="*/ 0 60000 65536"/>
              <a:gd name="T7" fmla="*/ 0 60000 65536"/>
              <a:gd name="T8" fmla="*/ 0 60000 65536"/>
              <a:gd name="T9" fmla="*/ 0 w 536"/>
              <a:gd name="T10" fmla="*/ 0 h 36"/>
              <a:gd name="T11" fmla="*/ 536 w 536"/>
              <a:gd name="T12" fmla="*/ 36 h 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6" h="36">
                <a:moveTo>
                  <a:pt x="536" y="0"/>
                </a:moveTo>
                <a:lnTo>
                  <a:pt x="0" y="36"/>
                </a:lnTo>
                <a:lnTo>
                  <a:pt x="1" y="36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0" name="Freeform 49">
            <a:extLst>
              <a:ext uri="{FF2B5EF4-FFF2-40B4-BE49-F238E27FC236}">
                <a16:creationId xmlns:a16="http://schemas.microsoft.com/office/drawing/2014/main" id="{727759A0-8C12-4EDF-B8F1-5181FD8CDB64}"/>
              </a:ext>
            </a:extLst>
          </p:cNvPr>
          <p:cNvSpPr>
            <a:spLocks/>
          </p:cNvSpPr>
          <p:nvPr/>
        </p:nvSpPr>
        <p:spPr bwMode="auto">
          <a:xfrm>
            <a:off x="7285038" y="2859088"/>
            <a:ext cx="79375" cy="68262"/>
          </a:xfrm>
          <a:custGeom>
            <a:avLst/>
            <a:gdLst>
              <a:gd name="T0" fmla="*/ 0 w 299"/>
              <a:gd name="T1" fmla="*/ 2147483646 h 257"/>
              <a:gd name="T2" fmla="*/ 2147483646 w 299"/>
              <a:gd name="T3" fmla="*/ 2147483646 h 257"/>
              <a:gd name="T4" fmla="*/ 2147483646 w 299"/>
              <a:gd name="T5" fmla="*/ 0 h 257"/>
              <a:gd name="T6" fmla="*/ 2147483646 w 299"/>
              <a:gd name="T7" fmla="*/ 0 h 257"/>
              <a:gd name="T8" fmla="*/ 0 60000 65536"/>
              <a:gd name="T9" fmla="*/ 0 60000 65536"/>
              <a:gd name="T10" fmla="*/ 0 60000 65536"/>
              <a:gd name="T11" fmla="*/ 0 60000 65536"/>
              <a:gd name="T12" fmla="*/ 0 w 299"/>
              <a:gd name="T13" fmla="*/ 0 h 257"/>
              <a:gd name="T14" fmla="*/ 299 w 299"/>
              <a:gd name="T15" fmla="*/ 257 h 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" h="257">
                <a:moveTo>
                  <a:pt x="0" y="208"/>
                </a:moveTo>
                <a:lnTo>
                  <a:pt x="299" y="257"/>
                </a:lnTo>
                <a:lnTo>
                  <a:pt x="97" y="0"/>
                </a:lnTo>
                <a:lnTo>
                  <a:pt x="9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1" name="Freeform 50">
            <a:extLst>
              <a:ext uri="{FF2B5EF4-FFF2-40B4-BE49-F238E27FC236}">
                <a16:creationId xmlns:a16="http://schemas.microsoft.com/office/drawing/2014/main" id="{FF28268D-0905-4B2E-813D-B84558E25CC3}"/>
              </a:ext>
            </a:extLst>
          </p:cNvPr>
          <p:cNvSpPr>
            <a:spLocks/>
          </p:cNvSpPr>
          <p:nvPr/>
        </p:nvSpPr>
        <p:spPr bwMode="auto">
          <a:xfrm>
            <a:off x="1993900" y="5314950"/>
            <a:ext cx="3921125" cy="1096963"/>
          </a:xfrm>
          <a:custGeom>
            <a:avLst/>
            <a:gdLst>
              <a:gd name="T0" fmla="*/ 0 w 14816"/>
              <a:gd name="T1" fmla="*/ 0 h 4143"/>
              <a:gd name="T2" fmla="*/ 2147483646 w 14816"/>
              <a:gd name="T3" fmla="*/ 2147483646 h 4143"/>
              <a:gd name="T4" fmla="*/ 2147483646 w 14816"/>
              <a:gd name="T5" fmla="*/ 2147483646 h 4143"/>
              <a:gd name="T6" fmla="*/ 2147483646 w 14816"/>
              <a:gd name="T7" fmla="*/ 2147483646 h 4143"/>
              <a:gd name="T8" fmla="*/ 0 60000 65536"/>
              <a:gd name="T9" fmla="*/ 0 60000 65536"/>
              <a:gd name="T10" fmla="*/ 0 60000 65536"/>
              <a:gd name="T11" fmla="*/ 0 60000 65536"/>
              <a:gd name="T12" fmla="*/ 0 w 14816"/>
              <a:gd name="T13" fmla="*/ 0 h 4143"/>
              <a:gd name="T14" fmla="*/ 14816 w 14816"/>
              <a:gd name="T15" fmla="*/ 4143 h 41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16" h="4143">
                <a:moveTo>
                  <a:pt x="0" y="0"/>
                </a:moveTo>
                <a:lnTo>
                  <a:pt x="5424" y="4143"/>
                </a:lnTo>
                <a:lnTo>
                  <a:pt x="14815" y="1751"/>
                </a:lnTo>
                <a:lnTo>
                  <a:pt x="14816" y="1751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2" name="Freeform 51">
            <a:extLst>
              <a:ext uri="{FF2B5EF4-FFF2-40B4-BE49-F238E27FC236}">
                <a16:creationId xmlns:a16="http://schemas.microsoft.com/office/drawing/2014/main" id="{E576403D-9741-422D-B018-8582F083C7FA}"/>
              </a:ext>
            </a:extLst>
          </p:cNvPr>
          <p:cNvSpPr>
            <a:spLocks/>
          </p:cNvSpPr>
          <p:nvPr/>
        </p:nvSpPr>
        <p:spPr bwMode="auto">
          <a:xfrm>
            <a:off x="3429000" y="5697538"/>
            <a:ext cx="2486025" cy="633412"/>
          </a:xfrm>
          <a:custGeom>
            <a:avLst/>
            <a:gdLst>
              <a:gd name="T0" fmla="*/ 0 w 9392"/>
              <a:gd name="T1" fmla="*/ 2147483646 h 2393"/>
              <a:gd name="T2" fmla="*/ 2147483646 w 9392"/>
              <a:gd name="T3" fmla="*/ 0 h 2393"/>
              <a:gd name="T4" fmla="*/ 2147483646 w 9392"/>
              <a:gd name="T5" fmla="*/ 2147483646 h 2393"/>
              <a:gd name="T6" fmla="*/ 2147483646 w 9392"/>
              <a:gd name="T7" fmla="*/ 2147483646 h 2393"/>
              <a:gd name="T8" fmla="*/ 0 60000 65536"/>
              <a:gd name="T9" fmla="*/ 0 60000 65536"/>
              <a:gd name="T10" fmla="*/ 0 60000 65536"/>
              <a:gd name="T11" fmla="*/ 0 60000 65536"/>
              <a:gd name="T12" fmla="*/ 0 w 9392"/>
              <a:gd name="T13" fmla="*/ 0 h 2393"/>
              <a:gd name="T14" fmla="*/ 9392 w 9392"/>
              <a:gd name="T15" fmla="*/ 2393 h 23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92" h="2393">
                <a:moveTo>
                  <a:pt x="0" y="2393"/>
                </a:moveTo>
                <a:lnTo>
                  <a:pt x="9391" y="0"/>
                </a:lnTo>
                <a:lnTo>
                  <a:pt x="9391" y="305"/>
                </a:lnTo>
                <a:lnTo>
                  <a:pt x="9392" y="305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3" name="Freeform 52">
            <a:extLst>
              <a:ext uri="{FF2B5EF4-FFF2-40B4-BE49-F238E27FC236}">
                <a16:creationId xmlns:a16="http://schemas.microsoft.com/office/drawing/2014/main" id="{E9734620-92E6-4707-A16A-BFFF66A3FC0C}"/>
              </a:ext>
            </a:extLst>
          </p:cNvPr>
          <p:cNvSpPr>
            <a:spLocks/>
          </p:cNvSpPr>
          <p:nvPr/>
        </p:nvSpPr>
        <p:spPr bwMode="auto">
          <a:xfrm>
            <a:off x="3429000" y="6330950"/>
            <a:ext cx="1588" cy="80963"/>
          </a:xfrm>
          <a:custGeom>
            <a:avLst/>
            <a:gdLst>
              <a:gd name="T0" fmla="*/ 0 w 1"/>
              <a:gd name="T1" fmla="*/ 2147483646 h 304"/>
              <a:gd name="T2" fmla="*/ 0 w 1"/>
              <a:gd name="T3" fmla="*/ 0 h 304"/>
              <a:gd name="T4" fmla="*/ 2147483646 w 1"/>
              <a:gd name="T5" fmla="*/ 0 h 304"/>
              <a:gd name="T6" fmla="*/ 0 60000 65536"/>
              <a:gd name="T7" fmla="*/ 0 60000 65536"/>
              <a:gd name="T8" fmla="*/ 0 60000 65536"/>
              <a:gd name="T9" fmla="*/ 0 w 1"/>
              <a:gd name="T10" fmla="*/ 0 h 304"/>
              <a:gd name="T11" fmla="*/ 1 w 1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04">
                <a:moveTo>
                  <a:pt x="0" y="304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4" name="Freeform 53">
            <a:extLst>
              <a:ext uri="{FF2B5EF4-FFF2-40B4-BE49-F238E27FC236}">
                <a16:creationId xmlns:a16="http://schemas.microsoft.com/office/drawing/2014/main" id="{33703F82-DDB8-4092-B906-875D562699E7}"/>
              </a:ext>
            </a:extLst>
          </p:cNvPr>
          <p:cNvSpPr>
            <a:spLocks/>
          </p:cNvSpPr>
          <p:nvPr/>
        </p:nvSpPr>
        <p:spPr bwMode="auto">
          <a:xfrm>
            <a:off x="1993900" y="5233988"/>
            <a:ext cx="1436688" cy="1096962"/>
          </a:xfrm>
          <a:custGeom>
            <a:avLst/>
            <a:gdLst>
              <a:gd name="T0" fmla="*/ 0 w 5425"/>
              <a:gd name="T1" fmla="*/ 0 h 4144"/>
              <a:gd name="T2" fmla="*/ 2147483646 w 5425"/>
              <a:gd name="T3" fmla="*/ 2147483646 h 4144"/>
              <a:gd name="T4" fmla="*/ 2147483646 w 5425"/>
              <a:gd name="T5" fmla="*/ 2147483646 h 4144"/>
              <a:gd name="T6" fmla="*/ 0 60000 65536"/>
              <a:gd name="T7" fmla="*/ 0 60000 65536"/>
              <a:gd name="T8" fmla="*/ 0 60000 65536"/>
              <a:gd name="T9" fmla="*/ 0 w 5425"/>
              <a:gd name="T10" fmla="*/ 0 h 4144"/>
              <a:gd name="T11" fmla="*/ 5425 w 5425"/>
              <a:gd name="T12" fmla="*/ 4144 h 4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5" h="4144">
                <a:moveTo>
                  <a:pt x="0" y="0"/>
                </a:moveTo>
                <a:lnTo>
                  <a:pt x="5424" y="4144"/>
                </a:lnTo>
                <a:lnTo>
                  <a:pt x="5425" y="4144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5" name="Freeform 54">
            <a:extLst>
              <a:ext uri="{FF2B5EF4-FFF2-40B4-BE49-F238E27FC236}">
                <a16:creationId xmlns:a16="http://schemas.microsoft.com/office/drawing/2014/main" id="{202B1A9E-FD76-4D9B-8B21-28B665DB7AF7}"/>
              </a:ext>
            </a:extLst>
          </p:cNvPr>
          <p:cNvSpPr>
            <a:spLocks/>
          </p:cNvSpPr>
          <p:nvPr/>
        </p:nvSpPr>
        <p:spPr bwMode="auto">
          <a:xfrm>
            <a:off x="1993900" y="5233988"/>
            <a:ext cx="1588" cy="80962"/>
          </a:xfrm>
          <a:custGeom>
            <a:avLst/>
            <a:gdLst>
              <a:gd name="T0" fmla="*/ 0 w 1"/>
              <a:gd name="T1" fmla="*/ 2147483646 h 305"/>
              <a:gd name="T2" fmla="*/ 0 w 1"/>
              <a:gd name="T3" fmla="*/ 0 h 305"/>
              <a:gd name="T4" fmla="*/ 2147483646 w 1"/>
              <a:gd name="T5" fmla="*/ 0 h 305"/>
              <a:gd name="T6" fmla="*/ 0 60000 65536"/>
              <a:gd name="T7" fmla="*/ 0 60000 65536"/>
              <a:gd name="T8" fmla="*/ 0 60000 65536"/>
              <a:gd name="T9" fmla="*/ 0 w 1"/>
              <a:gd name="T10" fmla="*/ 0 h 305"/>
              <a:gd name="T11" fmla="*/ 1 w 1"/>
              <a:gd name="T12" fmla="*/ 305 h 3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05">
                <a:moveTo>
                  <a:pt x="0" y="305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6" name="Freeform 55">
            <a:extLst>
              <a:ext uri="{FF2B5EF4-FFF2-40B4-BE49-F238E27FC236}">
                <a16:creationId xmlns:a16="http://schemas.microsoft.com/office/drawing/2014/main" id="{EBA2A004-B9E2-49ED-8C31-2052C45087A4}"/>
              </a:ext>
            </a:extLst>
          </p:cNvPr>
          <p:cNvSpPr>
            <a:spLocks/>
          </p:cNvSpPr>
          <p:nvPr/>
        </p:nvSpPr>
        <p:spPr bwMode="auto">
          <a:xfrm>
            <a:off x="4008438" y="4602163"/>
            <a:ext cx="471487" cy="119062"/>
          </a:xfrm>
          <a:custGeom>
            <a:avLst/>
            <a:gdLst>
              <a:gd name="T0" fmla="*/ 0 w 1781"/>
              <a:gd name="T1" fmla="*/ 2147483646 h 453"/>
              <a:gd name="T2" fmla="*/ 2147483646 w 1781"/>
              <a:gd name="T3" fmla="*/ 0 h 453"/>
              <a:gd name="T4" fmla="*/ 2147483646 w 1781"/>
              <a:gd name="T5" fmla="*/ 0 h 453"/>
              <a:gd name="T6" fmla="*/ 0 60000 65536"/>
              <a:gd name="T7" fmla="*/ 0 60000 65536"/>
              <a:gd name="T8" fmla="*/ 0 60000 65536"/>
              <a:gd name="T9" fmla="*/ 0 w 1781"/>
              <a:gd name="T10" fmla="*/ 0 h 453"/>
              <a:gd name="T11" fmla="*/ 1781 w 1781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1" h="453">
                <a:moveTo>
                  <a:pt x="0" y="453"/>
                </a:moveTo>
                <a:lnTo>
                  <a:pt x="1780" y="0"/>
                </a:lnTo>
                <a:lnTo>
                  <a:pt x="178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7" name="Freeform 56">
            <a:extLst>
              <a:ext uri="{FF2B5EF4-FFF2-40B4-BE49-F238E27FC236}">
                <a16:creationId xmlns:a16="http://schemas.microsoft.com/office/drawing/2014/main" id="{1B21E7E7-0FDA-44A4-891A-CC6C99E36426}"/>
              </a:ext>
            </a:extLst>
          </p:cNvPr>
          <p:cNvSpPr>
            <a:spLocks/>
          </p:cNvSpPr>
          <p:nvPr/>
        </p:nvSpPr>
        <p:spPr bwMode="auto">
          <a:xfrm>
            <a:off x="1993900" y="4749800"/>
            <a:ext cx="1906588" cy="484188"/>
          </a:xfrm>
          <a:custGeom>
            <a:avLst/>
            <a:gdLst>
              <a:gd name="T0" fmla="*/ 0 w 7205"/>
              <a:gd name="T1" fmla="*/ 2147483646 h 1835"/>
              <a:gd name="T2" fmla="*/ 2147483646 w 7205"/>
              <a:gd name="T3" fmla="*/ 0 h 1835"/>
              <a:gd name="T4" fmla="*/ 2147483646 w 7205"/>
              <a:gd name="T5" fmla="*/ 0 h 1835"/>
              <a:gd name="T6" fmla="*/ 0 60000 65536"/>
              <a:gd name="T7" fmla="*/ 0 60000 65536"/>
              <a:gd name="T8" fmla="*/ 0 60000 65536"/>
              <a:gd name="T9" fmla="*/ 0 w 7205"/>
              <a:gd name="T10" fmla="*/ 0 h 1835"/>
              <a:gd name="T11" fmla="*/ 7205 w 7205"/>
              <a:gd name="T12" fmla="*/ 1835 h 18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5" h="1835">
                <a:moveTo>
                  <a:pt x="0" y="1835"/>
                </a:moveTo>
                <a:lnTo>
                  <a:pt x="7204" y="0"/>
                </a:lnTo>
                <a:lnTo>
                  <a:pt x="720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8" name="Freeform 57">
            <a:extLst>
              <a:ext uri="{FF2B5EF4-FFF2-40B4-BE49-F238E27FC236}">
                <a16:creationId xmlns:a16="http://schemas.microsoft.com/office/drawing/2014/main" id="{8926D7B2-071E-4130-AFC2-D101E0CB2BCE}"/>
              </a:ext>
            </a:extLst>
          </p:cNvPr>
          <p:cNvSpPr>
            <a:spLocks/>
          </p:cNvSpPr>
          <p:nvPr/>
        </p:nvSpPr>
        <p:spPr bwMode="auto">
          <a:xfrm>
            <a:off x="4479925" y="4602163"/>
            <a:ext cx="1435100" cy="1095375"/>
          </a:xfrm>
          <a:custGeom>
            <a:avLst/>
            <a:gdLst>
              <a:gd name="T0" fmla="*/ 0 w 5425"/>
              <a:gd name="T1" fmla="*/ 0 h 4143"/>
              <a:gd name="T2" fmla="*/ 2147483646 w 5425"/>
              <a:gd name="T3" fmla="*/ 2147483646 h 4143"/>
              <a:gd name="T4" fmla="*/ 2147483646 w 5425"/>
              <a:gd name="T5" fmla="*/ 2147483646 h 4143"/>
              <a:gd name="T6" fmla="*/ 0 60000 65536"/>
              <a:gd name="T7" fmla="*/ 0 60000 65536"/>
              <a:gd name="T8" fmla="*/ 0 60000 65536"/>
              <a:gd name="T9" fmla="*/ 0 w 5425"/>
              <a:gd name="T10" fmla="*/ 0 h 4143"/>
              <a:gd name="T11" fmla="*/ 5425 w 5425"/>
              <a:gd name="T12" fmla="*/ 4143 h 4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5" h="4143">
                <a:moveTo>
                  <a:pt x="0" y="0"/>
                </a:moveTo>
                <a:lnTo>
                  <a:pt x="5424" y="4143"/>
                </a:lnTo>
                <a:lnTo>
                  <a:pt x="5425" y="414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9" name="Freeform 58">
            <a:extLst>
              <a:ext uri="{FF2B5EF4-FFF2-40B4-BE49-F238E27FC236}">
                <a16:creationId xmlns:a16="http://schemas.microsoft.com/office/drawing/2014/main" id="{E83A7964-F916-4462-AB4E-5C668BCA55ED}"/>
              </a:ext>
            </a:extLst>
          </p:cNvPr>
          <p:cNvSpPr>
            <a:spLocks/>
          </p:cNvSpPr>
          <p:nvPr/>
        </p:nvSpPr>
        <p:spPr bwMode="auto">
          <a:xfrm>
            <a:off x="4387850" y="1636713"/>
            <a:ext cx="12700" cy="1587"/>
          </a:xfrm>
          <a:custGeom>
            <a:avLst/>
            <a:gdLst>
              <a:gd name="T0" fmla="*/ 0 w 48"/>
              <a:gd name="T1" fmla="*/ 2147483646 h 2"/>
              <a:gd name="T2" fmla="*/ 2147483646 w 48"/>
              <a:gd name="T3" fmla="*/ 0 h 2"/>
              <a:gd name="T4" fmla="*/ 2147483646 w 48"/>
              <a:gd name="T5" fmla="*/ 0 h 2"/>
              <a:gd name="T6" fmla="*/ 0 60000 65536"/>
              <a:gd name="T7" fmla="*/ 0 60000 65536"/>
              <a:gd name="T8" fmla="*/ 0 60000 65536"/>
              <a:gd name="T9" fmla="*/ 0 w 48"/>
              <a:gd name="T10" fmla="*/ 0 h 2"/>
              <a:gd name="T11" fmla="*/ 48 w 48"/>
              <a:gd name="T12" fmla="*/ 2 h 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">
                <a:moveTo>
                  <a:pt x="0" y="2"/>
                </a:moveTo>
                <a:lnTo>
                  <a:pt x="47" y="0"/>
                </a:lnTo>
                <a:lnTo>
                  <a:pt x="4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0" name="Freeform 59">
            <a:extLst>
              <a:ext uri="{FF2B5EF4-FFF2-40B4-BE49-F238E27FC236}">
                <a16:creationId xmlns:a16="http://schemas.microsoft.com/office/drawing/2014/main" id="{95A9E920-9962-4C2A-9D53-4BD816E97C69}"/>
              </a:ext>
            </a:extLst>
          </p:cNvPr>
          <p:cNvSpPr>
            <a:spLocks/>
          </p:cNvSpPr>
          <p:nvPr/>
        </p:nvSpPr>
        <p:spPr bwMode="auto">
          <a:xfrm>
            <a:off x="4371975" y="1631950"/>
            <a:ext cx="15875" cy="6350"/>
          </a:xfrm>
          <a:custGeom>
            <a:avLst/>
            <a:gdLst>
              <a:gd name="T0" fmla="*/ 0 w 58"/>
              <a:gd name="T1" fmla="*/ 0 h 24"/>
              <a:gd name="T2" fmla="*/ 2147483646 w 58"/>
              <a:gd name="T3" fmla="*/ 2147483646 h 24"/>
              <a:gd name="T4" fmla="*/ 2147483646 w 58"/>
              <a:gd name="T5" fmla="*/ 2147483646 h 24"/>
              <a:gd name="T6" fmla="*/ 0 60000 65536"/>
              <a:gd name="T7" fmla="*/ 0 60000 65536"/>
              <a:gd name="T8" fmla="*/ 0 60000 65536"/>
              <a:gd name="T9" fmla="*/ 0 w 58"/>
              <a:gd name="T10" fmla="*/ 0 h 24"/>
              <a:gd name="T11" fmla="*/ 58 w 58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24">
                <a:moveTo>
                  <a:pt x="0" y="0"/>
                </a:moveTo>
                <a:lnTo>
                  <a:pt x="57" y="24"/>
                </a:lnTo>
                <a:lnTo>
                  <a:pt x="58" y="24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1" name="Freeform 60">
            <a:extLst>
              <a:ext uri="{FF2B5EF4-FFF2-40B4-BE49-F238E27FC236}">
                <a16:creationId xmlns:a16="http://schemas.microsoft.com/office/drawing/2014/main" id="{AB846AEA-CC98-4D1F-9239-4175A26C420A}"/>
              </a:ext>
            </a:extLst>
          </p:cNvPr>
          <p:cNvSpPr>
            <a:spLocks/>
          </p:cNvSpPr>
          <p:nvPr/>
        </p:nvSpPr>
        <p:spPr bwMode="auto">
          <a:xfrm>
            <a:off x="4360863" y="1619250"/>
            <a:ext cx="12700" cy="12700"/>
          </a:xfrm>
          <a:custGeom>
            <a:avLst/>
            <a:gdLst>
              <a:gd name="T0" fmla="*/ 0 w 46"/>
              <a:gd name="T1" fmla="*/ 0 h 47"/>
              <a:gd name="T2" fmla="*/ 2147483646 w 46"/>
              <a:gd name="T3" fmla="*/ 2147483646 h 47"/>
              <a:gd name="T4" fmla="*/ 2147483646 w 46"/>
              <a:gd name="T5" fmla="*/ 2147483646 h 47"/>
              <a:gd name="T6" fmla="*/ 0 60000 65536"/>
              <a:gd name="T7" fmla="*/ 0 60000 65536"/>
              <a:gd name="T8" fmla="*/ 0 60000 65536"/>
              <a:gd name="T9" fmla="*/ 0 w 46"/>
              <a:gd name="T10" fmla="*/ 0 h 47"/>
              <a:gd name="T11" fmla="*/ 46 w 46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" h="47">
                <a:moveTo>
                  <a:pt x="0" y="0"/>
                </a:moveTo>
                <a:lnTo>
                  <a:pt x="45" y="47"/>
                </a:lnTo>
                <a:lnTo>
                  <a:pt x="46" y="47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2" name="Freeform 61">
            <a:extLst>
              <a:ext uri="{FF2B5EF4-FFF2-40B4-BE49-F238E27FC236}">
                <a16:creationId xmlns:a16="http://schemas.microsoft.com/office/drawing/2014/main" id="{10BB8C83-DE8B-4F4A-85D4-AC5FFDD59B4B}"/>
              </a:ext>
            </a:extLst>
          </p:cNvPr>
          <p:cNvSpPr>
            <a:spLocks/>
          </p:cNvSpPr>
          <p:nvPr/>
        </p:nvSpPr>
        <p:spPr bwMode="auto">
          <a:xfrm>
            <a:off x="4351338" y="1601788"/>
            <a:ext cx="9525" cy="17462"/>
          </a:xfrm>
          <a:custGeom>
            <a:avLst/>
            <a:gdLst>
              <a:gd name="T0" fmla="*/ 0 w 37"/>
              <a:gd name="T1" fmla="*/ 0 h 66"/>
              <a:gd name="T2" fmla="*/ 2147483646 w 37"/>
              <a:gd name="T3" fmla="*/ 2147483646 h 66"/>
              <a:gd name="T4" fmla="*/ 2147483646 w 37"/>
              <a:gd name="T5" fmla="*/ 2147483646 h 66"/>
              <a:gd name="T6" fmla="*/ 0 60000 65536"/>
              <a:gd name="T7" fmla="*/ 0 60000 65536"/>
              <a:gd name="T8" fmla="*/ 0 60000 65536"/>
              <a:gd name="T9" fmla="*/ 0 w 37"/>
              <a:gd name="T10" fmla="*/ 0 h 66"/>
              <a:gd name="T11" fmla="*/ 37 w 37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66">
                <a:moveTo>
                  <a:pt x="0" y="0"/>
                </a:moveTo>
                <a:lnTo>
                  <a:pt x="36" y="66"/>
                </a:lnTo>
                <a:lnTo>
                  <a:pt x="37" y="66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3" name="Freeform 62">
            <a:extLst>
              <a:ext uri="{FF2B5EF4-FFF2-40B4-BE49-F238E27FC236}">
                <a16:creationId xmlns:a16="http://schemas.microsoft.com/office/drawing/2014/main" id="{3D1BEF9C-EF41-44E9-AF0D-7574A2000168}"/>
              </a:ext>
            </a:extLst>
          </p:cNvPr>
          <p:cNvSpPr>
            <a:spLocks/>
          </p:cNvSpPr>
          <p:nvPr/>
        </p:nvSpPr>
        <p:spPr bwMode="auto">
          <a:xfrm>
            <a:off x="4346575" y="1581150"/>
            <a:ext cx="4763" cy="20638"/>
          </a:xfrm>
          <a:custGeom>
            <a:avLst/>
            <a:gdLst>
              <a:gd name="T0" fmla="*/ 0 w 20"/>
              <a:gd name="T1" fmla="*/ 0 h 76"/>
              <a:gd name="T2" fmla="*/ 2147483646 w 20"/>
              <a:gd name="T3" fmla="*/ 2147483646 h 76"/>
              <a:gd name="T4" fmla="*/ 2147483646 w 20"/>
              <a:gd name="T5" fmla="*/ 2147483646 h 76"/>
              <a:gd name="T6" fmla="*/ 0 60000 65536"/>
              <a:gd name="T7" fmla="*/ 0 60000 65536"/>
              <a:gd name="T8" fmla="*/ 0 60000 65536"/>
              <a:gd name="T9" fmla="*/ 0 w 20"/>
              <a:gd name="T10" fmla="*/ 0 h 76"/>
              <a:gd name="T11" fmla="*/ 20 w 20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" h="76">
                <a:moveTo>
                  <a:pt x="0" y="0"/>
                </a:moveTo>
                <a:lnTo>
                  <a:pt x="19" y="76"/>
                </a:lnTo>
                <a:lnTo>
                  <a:pt x="20" y="76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4" name="Freeform 63">
            <a:extLst>
              <a:ext uri="{FF2B5EF4-FFF2-40B4-BE49-F238E27FC236}">
                <a16:creationId xmlns:a16="http://schemas.microsoft.com/office/drawing/2014/main" id="{0505D47D-2E45-4B75-B422-6A2A6AFB72F3}"/>
              </a:ext>
            </a:extLst>
          </p:cNvPr>
          <p:cNvSpPr>
            <a:spLocks/>
          </p:cNvSpPr>
          <p:nvPr/>
        </p:nvSpPr>
        <p:spPr bwMode="auto">
          <a:xfrm>
            <a:off x="4346575" y="1563688"/>
            <a:ext cx="1588" cy="17462"/>
          </a:xfrm>
          <a:custGeom>
            <a:avLst/>
            <a:gdLst>
              <a:gd name="T0" fmla="*/ 2147483646 w 2"/>
              <a:gd name="T1" fmla="*/ 0 h 68"/>
              <a:gd name="T2" fmla="*/ 0 w 2"/>
              <a:gd name="T3" fmla="*/ 2147483646 h 68"/>
              <a:gd name="T4" fmla="*/ 2147483646 w 2"/>
              <a:gd name="T5" fmla="*/ 2147483646 h 68"/>
              <a:gd name="T6" fmla="*/ 0 60000 65536"/>
              <a:gd name="T7" fmla="*/ 0 60000 65536"/>
              <a:gd name="T8" fmla="*/ 0 60000 65536"/>
              <a:gd name="T9" fmla="*/ 0 w 2"/>
              <a:gd name="T10" fmla="*/ 0 h 68"/>
              <a:gd name="T11" fmla="*/ 2 w 2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" h="68">
                <a:moveTo>
                  <a:pt x="2" y="0"/>
                </a:moveTo>
                <a:lnTo>
                  <a:pt x="0" y="68"/>
                </a:lnTo>
                <a:lnTo>
                  <a:pt x="1" y="6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5" name="Freeform 64">
            <a:extLst>
              <a:ext uri="{FF2B5EF4-FFF2-40B4-BE49-F238E27FC236}">
                <a16:creationId xmlns:a16="http://schemas.microsoft.com/office/drawing/2014/main" id="{0DFC3E15-C715-401E-AD2D-68A67C81103B}"/>
              </a:ext>
            </a:extLst>
          </p:cNvPr>
          <p:cNvSpPr>
            <a:spLocks/>
          </p:cNvSpPr>
          <p:nvPr/>
        </p:nvSpPr>
        <p:spPr bwMode="auto">
          <a:xfrm>
            <a:off x="4346575" y="1546225"/>
            <a:ext cx="6350" cy="17463"/>
          </a:xfrm>
          <a:custGeom>
            <a:avLst/>
            <a:gdLst>
              <a:gd name="T0" fmla="*/ 2147483646 w 22"/>
              <a:gd name="T1" fmla="*/ 0 h 62"/>
              <a:gd name="T2" fmla="*/ 0 w 22"/>
              <a:gd name="T3" fmla="*/ 2147483646 h 62"/>
              <a:gd name="T4" fmla="*/ 2147483646 w 22"/>
              <a:gd name="T5" fmla="*/ 2147483646 h 62"/>
              <a:gd name="T6" fmla="*/ 0 60000 65536"/>
              <a:gd name="T7" fmla="*/ 0 60000 65536"/>
              <a:gd name="T8" fmla="*/ 0 60000 65536"/>
              <a:gd name="T9" fmla="*/ 0 w 22"/>
              <a:gd name="T10" fmla="*/ 0 h 62"/>
              <a:gd name="T11" fmla="*/ 22 w 22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" h="62">
                <a:moveTo>
                  <a:pt x="22" y="0"/>
                </a:moveTo>
                <a:lnTo>
                  <a:pt x="0" y="62"/>
                </a:lnTo>
                <a:lnTo>
                  <a:pt x="1" y="62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6" name="Freeform 65">
            <a:extLst>
              <a:ext uri="{FF2B5EF4-FFF2-40B4-BE49-F238E27FC236}">
                <a16:creationId xmlns:a16="http://schemas.microsoft.com/office/drawing/2014/main" id="{915DCFD2-4296-458C-B7A0-14B018EEE3A8}"/>
              </a:ext>
            </a:extLst>
          </p:cNvPr>
          <p:cNvSpPr>
            <a:spLocks/>
          </p:cNvSpPr>
          <p:nvPr/>
        </p:nvSpPr>
        <p:spPr bwMode="auto">
          <a:xfrm>
            <a:off x="4352925" y="1536700"/>
            <a:ext cx="7938" cy="9525"/>
          </a:xfrm>
          <a:custGeom>
            <a:avLst/>
            <a:gdLst>
              <a:gd name="T0" fmla="*/ 2147483646 w 34"/>
              <a:gd name="T1" fmla="*/ 0 h 36"/>
              <a:gd name="T2" fmla="*/ 0 w 34"/>
              <a:gd name="T3" fmla="*/ 2147483646 h 36"/>
              <a:gd name="T4" fmla="*/ 2147483646 w 34"/>
              <a:gd name="T5" fmla="*/ 2147483646 h 36"/>
              <a:gd name="T6" fmla="*/ 0 60000 65536"/>
              <a:gd name="T7" fmla="*/ 0 60000 65536"/>
              <a:gd name="T8" fmla="*/ 0 60000 65536"/>
              <a:gd name="T9" fmla="*/ 0 w 34"/>
              <a:gd name="T10" fmla="*/ 0 h 36"/>
              <a:gd name="T11" fmla="*/ 34 w 34"/>
              <a:gd name="T12" fmla="*/ 36 h 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" h="36">
                <a:moveTo>
                  <a:pt x="34" y="0"/>
                </a:moveTo>
                <a:lnTo>
                  <a:pt x="0" y="36"/>
                </a:lnTo>
                <a:lnTo>
                  <a:pt x="1" y="36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7" name="Freeform 66">
            <a:extLst>
              <a:ext uri="{FF2B5EF4-FFF2-40B4-BE49-F238E27FC236}">
                <a16:creationId xmlns:a16="http://schemas.microsoft.com/office/drawing/2014/main" id="{0FC68E3B-D01B-4D45-886F-4E2EABD41358}"/>
              </a:ext>
            </a:extLst>
          </p:cNvPr>
          <p:cNvSpPr>
            <a:spLocks/>
          </p:cNvSpPr>
          <p:nvPr/>
        </p:nvSpPr>
        <p:spPr bwMode="auto">
          <a:xfrm>
            <a:off x="4181475" y="1663700"/>
            <a:ext cx="161925" cy="101600"/>
          </a:xfrm>
          <a:custGeom>
            <a:avLst/>
            <a:gdLst>
              <a:gd name="T0" fmla="*/ 0 w 610"/>
              <a:gd name="T1" fmla="*/ 2147483646 h 383"/>
              <a:gd name="T2" fmla="*/ 2147483646 w 610"/>
              <a:gd name="T3" fmla="*/ 0 h 383"/>
              <a:gd name="T4" fmla="*/ 2147483646 w 610"/>
              <a:gd name="T5" fmla="*/ 0 h 383"/>
              <a:gd name="T6" fmla="*/ 0 60000 65536"/>
              <a:gd name="T7" fmla="*/ 0 60000 65536"/>
              <a:gd name="T8" fmla="*/ 0 60000 65536"/>
              <a:gd name="T9" fmla="*/ 0 w 610"/>
              <a:gd name="T10" fmla="*/ 0 h 383"/>
              <a:gd name="T11" fmla="*/ 610 w 610"/>
              <a:gd name="T12" fmla="*/ 383 h 3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0" h="383">
                <a:moveTo>
                  <a:pt x="0" y="383"/>
                </a:moveTo>
                <a:lnTo>
                  <a:pt x="609" y="0"/>
                </a:lnTo>
                <a:lnTo>
                  <a:pt x="61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8" name="Freeform 67">
            <a:extLst>
              <a:ext uri="{FF2B5EF4-FFF2-40B4-BE49-F238E27FC236}">
                <a16:creationId xmlns:a16="http://schemas.microsoft.com/office/drawing/2014/main" id="{E51C4DD4-1CD8-40D8-BE03-86DB822E1DA8}"/>
              </a:ext>
            </a:extLst>
          </p:cNvPr>
          <p:cNvSpPr>
            <a:spLocks/>
          </p:cNvSpPr>
          <p:nvPr/>
        </p:nvSpPr>
        <p:spPr bwMode="auto">
          <a:xfrm>
            <a:off x="4124325" y="1571625"/>
            <a:ext cx="161925" cy="103188"/>
          </a:xfrm>
          <a:custGeom>
            <a:avLst/>
            <a:gdLst>
              <a:gd name="T0" fmla="*/ 0 w 610"/>
              <a:gd name="T1" fmla="*/ 2147483646 h 384"/>
              <a:gd name="T2" fmla="*/ 2147483646 w 610"/>
              <a:gd name="T3" fmla="*/ 0 h 384"/>
              <a:gd name="T4" fmla="*/ 2147483646 w 610"/>
              <a:gd name="T5" fmla="*/ 0 h 384"/>
              <a:gd name="T6" fmla="*/ 0 60000 65536"/>
              <a:gd name="T7" fmla="*/ 0 60000 65536"/>
              <a:gd name="T8" fmla="*/ 0 60000 65536"/>
              <a:gd name="T9" fmla="*/ 0 w 610"/>
              <a:gd name="T10" fmla="*/ 0 h 384"/>
              <a:gd name="T11" fmla="*/ 610 w 610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0" h="384">
                <a:moveTo>
                  <a:pt x="0" y="384"/>
                </a:moveTo>
                <a:lnTo>
                  <a:pt x="609" y="0"/>
                </a:lnTo>
                <a:lnTo>
                  <a:pt x="61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9" name="Freeform 68">
            <a:extLst>
              <a:ext uri="{FF2B5EF4-FFF2-40B4-BE49-F238E27FC236}">
                <a16:creationId xmlns:a16="http://schemas.microsoft.com/office/drawing/2014/main" id="{700481DA-DB6D-454F-9200-ACEB5206C4E2}"/>
              </a:ext>
            </a:extLst>
          </p:cNvPr>
          <p:cNvSpPr>
            <a:spLocks/>
          </p:cNvSpPr>
          <p:nvPr/>
        </p:nvSpPr>
        <p:spPr bwMode="auto">
          <a:xfrm>
            <a:off x="4400550" y="1343025"/>
            <a:ext cx="908050" cy="293688"/>
          </a:xfrm>
          <a:custGeom>
            <a:avLst/>
            <a:gdLst>
              <a:gd name="T0" fmla="*/ 0 w 3434"/>
              <a:gd name="T1" fmla="*/ 2147483646 h 1111"/>
              <a:gd name="T2" fmla="*/ 2147483646 w 3434"/>
              <a:gd name="T3" fmla="*/ 0 h 1111"/>
              <a:gd name="T4" fmla="*/ 2147483646 w 3434"/>
              <a:gd name="T5" fmla="*/ 0 h 1111"/>
              <a:gd name="T6" fmla="*/ 0 60000 65536"/>
              <a:gd name="T7" fmla="*/ 0 60000 65536"/>
              <a:gd name="T8" fmla="*/ 0 60000 65536"/>
              <a:gd name="T9" fmla="*/ 0 w 3434"/>
              <a:gd name="T10" fmla="*/ 0 h 1111"/>
              <a:gd name="T11" fmla="*/ 3434 w 3434"/>
              <a:gd name="T12" fmla="*/ 1111 h 11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34" h="1111">
                <a:moveTo>
                  <a:pt x="0" y="1111"/>
                </a:moveTo>
                <a:lnTo>
                  <a:pt x="3433" y="0"/>
                </a:lnTo>
                <a:lnTo>
                  <a:pt x="3434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0" name="Freeform 69">
            <a:extLst>
              <a:ext uri="{FF2B5EF4-FFF2-40B4-BE49-F238E27FC236}">
                <a16:creationId xmlns:a16="http://schemas.microsoft.com/office/drawing/2014/main" id="{BC3B1975-092C-479D-BCA8-7CFEC46C17D6}"/>
              </a:ext>
            </a:extLst>
          </p:cNvPr>
          <p:cNvSpPr>
            <a:spLocks/>
          </p:cNvSpPr>
          <p:nvPr/>
        </p:nvSpPr>
        <p:spPr bwMode="auto">
          <a:xfrm>
            <a:off x="4367213" y="1244600"/>
            <a:ext cx="896937" cy="290513"/>
          </a:xfrm>
          <a:custGeom>
            <a:avLst/>
            <a:gdLst>
              <a:gd name="T0" fmla="*/ 0 w 3391"/>
              <a:gd name="T1" fmla="*/ 2147483646 h 1097"/>
              <a:gd name="T2" fmla="*/ 2147483646 w 3391"/>
              <a:gd name="T3" fmla="*/ 0 h 1097"/>
              <a:gd name="T4" fmla="*/ 2147483646 w 3391"/>
              <a:gd name="T5" fmla="*/ 0 h 1097"/>
              <a:gd name="T6" fmla="*/ 0 60000 65536"/>
              <a:gd name="T7" fmla="*/ 0 60000 65536"/>
              <a:gd name="T8" fmla="*/ 0 60000 65536"/>
              <a:gd name="T9" fmla="*/ 0 w 3391"/>
              <a:gd name="T10" fmla="*/ 0 h 1097"/>
              <a:gd name="T11" fmla="*/ 3391 w 3391"/>
              <a:gd name="T12" fmla="*/ 1097 h 10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91" h="1097">
                <a:moveTo>
                  <a:pt x="0" y="1097"/>
                </a:moveTo>
                <a:lnTo>
                  <a:pt x="3390" y="0"/>
                </a:lnTo>
                <a:lnTo>
                  <a:pt x="339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1" name="Freeform 70">
            <a:extLst>
              <a:ext uri="{FF2B5EF4-FFF2-40B4-BE49-F238E27FC236}">
                <a16:creationId xmlns:a16="http://schemas.microsoft.com/office/drawing/2014/main" id="{F01BE0F2-60A5-4450-9131-C84505BC48F2}"/>
              </a:ext>
            </a:extLst>
          </p:cNvPr>
          <p:cNvSpPr>
            <a:spLocks/>
          </p:cNvSpPr>
          <p:nvPr/>
        </p:nvSpPr>
        <p:spPr bwMode="auto">
          <a:xfrm>
            <a:off x="4341813" y="1663700"/>
            <a:ext cx="1587" cy="1588"/>
          </a:xfrm>
          <a:custGeom>
            <a:avLst/>
            <a:gdLst>
              <a:gd name="T0" fmla="*/ 2147483646 w 7"/>
              <a:gd name="T1" fmla="*/ 0 h 5"/>
              <a:gd name="T2" fmla="*/ 0 w 7"/>
              <a:gd name="T3" fmla="*/ 2147483646 h 5"/>
              <a:gd name="T4" fmla="*/ 2147483646 w 7"/>
              <a:gd name="T5" fmla="*/ 2147483646 h 5"/>
              <a:gd name="T6" fmla="*/ 0 60000 65536"/>
              <a:gd name="T7" fmla="*/ 0 60000 65536"/>
              <a:gd name="T8" fmla="*/ 0 60000 65536"/>
              <a:gd name="T9" fmla="*/ 0 w 7"/>
              <a:gd name="T10" fmla="*/ 0 h 5"/>
              <a:gd name="T11" fmla="*/ 7 w 7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">
                <a:moveTo>
                  <a:pt x="7" y="0"/>
                </a:moveTo>
                <a:lnTo>
                  <a:pt x="0" y="5"/>
                </a:lnTo>
                <a:lnTo>
                  <a:pt x="1" y="5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2" name="Freeform 71">
            <a:extLst>
              <a:ext uri="{FF2B5EF4-FFF2-40B4-BE49-F238E27FC236}">
                <a16:creationId xmlns:a16="http://schemas.microsoft.com/office/drawing/2014/main" id="{56918F18-9A69-48D7-A8F5-3B957AE79B42}"/>
              </a:ext>
            </a:extLst>
          </p:cNvPr>
          <p:cNvSpPr>
            <a:spLocks/>
          </p:cNvSpPr>
          <p:nvPr/>
        </p:nvSpPr>
        <p:spPr bwMode="auto">
          <a:xfrm>
            <a:off x="4351338" y="1600200"/>
            <a:ext cx="4762" cy="11113"/>
          </a:xfrm>
          <a:custGeom>
            <a:avLst/>
            <a:gdLst>
              <a:gd name="T0" fmla="*/ 0 w 21"/>
              <a:gd name="T1" fmla="*/ 0 h 42"/>
              <a:gd name="T2" fmla="*/ 2147483646 w 21"/>
              <a:gd name="T3" fmla="*/ 2147483646 h 42"/>
              <a:gd name="T4" fmla="*/ 2147483646 w 21"/>
              <a:gd name="T5" fmla="*/ 2147483646 h 42"/>
              <a:gd name="T6" fmla="*/ 0 60000 65536"/>
              <a:gd name="T7" fmla="*/ 0 60000 65536"/>
              <a:gd name="T8" fmla="*/ 0 60000 65536"/>
              <a:gd name="T9" fmla="*/ 0 w 21"/>
              <a:gd name="T10" fmla="*/ 0 h 42"/>
              <a:gd name="T11" fmla="*/ 21 w 21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" h="42">
                <a:moveTo>
                  <a:pt x="0" y="0"/>
                </a:moveTo>
                <a:lnTo>
                  <a:pt x="20" y="42"/>
                </a:lnTo>
                <a:lnTo>
                  <a:pt x="21" y="42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3" name="Freeform 72">
            <a:extLst>
              <a:ext uri="{FF2B5EF4-FFF2-40B4-BE49-F238E27FC236}">
                <a16:creationId xmlns:a16="http://schemas.microsoft.com/office/drawing/2014/main" id="{59BF2CB0-11A2-42D3-B9D1-27BE55E9E427}"/>
              </a:ext>
            </a:extLst>
          </p:cNvPr>
          <p:cNvSpPr>
            <a:spLocks/>
          </p:cNvSpPr>
          <p:nvPr/>
        </p:nvSpPr>
        <p:spPr bwMode="auto">
          <a:xfrm>
            <a:off x="4343400" y="1636713"/>
            <a:ext cx="60325" cy="26987"/>
          </a:xfrm>
          <a:custGeom>
            <a:avLst/>
            <a:gdLst>
              <a:gd name="T0" fmla="*/ 2147483646 w 229"/>
              <a:gd name="T1" fmla="*/ 0 h 103"/>
              <a:gd name="T2" fmla="*/ 2147483646 w 229"/>
              <a:gd name="T3" fmla="*/ 2147483646 h 103"/>
              <a:gd name="T4" fmla="*/ 2147483646 w 229"/>
              <a:gd name="T5" fmla="*/ 2147483646 h 103"/>
              <a:gd name="T6" fmla="*/ 2147483646 w 229"/>
              <a:gd name="T7" fmla="*/ 2147483646 h 103"/>
              <a:gd name="T8" fmla="*/ 2147483646 w 229"/>
              <a:gd name="T9" fmla="*/ 2147483646 h 103"/>
              <a:gd name="T10" fmla="*/ 2147483646 w 229"/>
              <a:gd name="T11" fmla="*/ 2147483646 h 103"/>
              <a:gd name="T12" fmla="*/ 2147483646 w 229"/>
              <a:gd name="T13" fmla="*/ 2147483646 h 103"/>
              <a:gd name="T14" fmla="*/ 2147483646 w 229"/>
              <a:gd name="T15" fmla="*/ 2147483646 h 103"/>
              <a:gd name="T16" fmla="*/ 2147483646 w 229"/>
              <a:gd name="T17" fmla="*/ 2147483646 h 103"/>
              <a:gd name="T18" fmla="*/ 2147483646 w 229"/>
              <a:gd name="T19" fmla="*/ 2147483646 h 103"/>
              <a:gd name="T20" fmla="*/ 2147483646 w 229"/>
              <a:gd name="T21" fmla="*/ 2147483646 h 103"/>
              <a:gd name="T22" fmla="*/ 2147483646 w 229"/>
              <a:gd name="T23" fmla="*/ 2147483646 h 103"/>
              <a:gd name="T24" fmla="*/ 0 w 229"/>
              <a:gd name="T25" fmla="*/ 2147483646 h 103"/>
              <a:gd name="T26" fmla="*/ 2147483646 w 229"/>
              <a:gd name="T27" fmla="*/ 2147483646 h 1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29"/>
              <a:gd name="T43" fmla="*/ 0 h 103"/>
              <a:gd name="T44" fmla="*/ 229 w 229"/>
              <a:gd name="T45" fmla="*/ 103 h 10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29" h="103">
                <a:moveTo>
                  <a:pt x="229" y="0"/>
                </a:moveTo>
                <a:lnTo>
                  <a:pt x="218" y="3"/>
                </a:lnTo>
                <a:lnTo>
                  <a:pt x="204" y="8"/>
                </a:lnTo>
                <a:lnTo>
                  <a:pt x="186" y="15"/>
                </a:lnTo>
                <a:lnTo>
                  <a:pt x="167" y="22"/>
                </a:lnTo>
                <a:lnTo>
                  <a:pt x="146" y="30"/>
                </a:lnTo>
                <a:lnTo>
                  <a:pt x="126" y="39"/>
                </a:lnTo>
                <a:lnTo>
                  <a:pt x="103" y="48"/>
                </a:lnTo>
                <a:lnTo>
                  <a:pt x="83" y="59"/>
                </a:lnTo>
                <a:lnTo>
                  <a:pt x="62" y="69"/>
                </a:lnTo>
                <a:lnTo>
                  <a:pt x="42" y="78"/>
                </a:lnTo>
                <a:lnTo>
                  <a:pt x="26" y="88"/>
                </a:lnTo>
                <a:lnTo>
                  <a:pt x="0" y="103"/>
                </a:lnTo>
                <a:lnTo>
                  <a:pt x="1" y="10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4" name="Freeform 73">
            <a:extLst>
              <a:ext uri="{FF2B5EF4-FFF2-40B4-BE49-F238E27FC236}">
                <a16:creationId xmlns:a16="http://schemas.microsoft.com/office/drawing/2014/main" id="{0A633F81-FA69-4EB0-B295-6E3AFA607B17}"/>
              </a:ext>
            </a:extLst>
          </p:cNvPr>
          <p:cNvSpPr>
            <a:spLocks/>
          </p:cNvSpPr>
          <p:nvPr/>
        </p:nvSpPr>
        <p:spPr bwMode="auto">
          <a:xfrm>
            <a:off x="4286250" y="1571625"/>
            <a:ext cx="1588" cy="1588"/>
          </a:xfrm>
          <a:custGeom>
            <a:avLst/>
            <a:gdLst>
              <a:gd name="T0" fmla="*/ 2147483646 w 1"/>
              <a:gd name="T1" fmla="*/ 0 h 1"/>
              <a:gd name="T2" fmla="*/ 0 w 1"/>
              <a:gd name="T3" fmla="*/ 2147483646 h 1"/>
              <a:gd name="T4" fmla="*/ 2147483646 w 1"/>
              <a:gd name="T5" fmla="*/ 2147483646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1" y="0"/>
                </a:moveTo>
                <a:lnTo>
                  <a:pt x="0" y="1"/>
                </a:lnTo>
                <a:lnTo>
                  <a:pt x="1" y="1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5" name="Freeform 74">
            <a:extLst>
              <a:ext uri="{FF2B5EF4-FFF2-40B4-BE49-F238E27FC236}">
                <a16:creationId xmlns:a16="http://schemas.microsoft.com/office/drawing/2014/main" id="{DECB3A1E-2EE0-4D1F-99B7-1CBE1F1E74FC}"/>
              </a:ext>
            </a:extLst>
          </p:cNvPr>
          <p:cNvSpPr>
            <a:spLocks/>
          </p:cNvSpPr>
          <p:nvPr/>
        </p:nvSpPr>
        <p:spPr bwMode="auto">
          <a:xfrm>
            <a:off x="4286250" y="1535113"/>
            <a:ext cx="80963" cy="36512"/>
          </a:xfrm>
          <a:custGeom>
            <a:avLst/>
            <a:gdLst>
              <a:gd name="T0" fmla="*/ 2147483646 w 308"/>
              <a:gd name="T1" fmla="*/ 0 h 142"/>
              <a:gd name="T2" fmla="*/ 2147483646 w 308"/>
              <a:gd name="T3" fmla="*/ 2147483646 h 142"/>
              <a:gd name="T4" fmla="*/ 2147483646 w 308"/>
              <a:gd name="T5" fmla="*/ 2147483646 h 142"/>
              <a:gd name="T6" fmla="*/ 2147483646 w 308"/>
              <a:gd name="T7" fmla="*/ 2147483646 h 142"/>
              <a:gd name="T8" fmla="*/ 2147483646 w 308"/>
              <a:gd name="T9" fmla="*/ 2147483646 h 142"/>
              <a:gd name="T10" fmla="*/ 2147483646 w 308"/>
              <a:gd name="T11" fmla="*/ 2147483646 h 142"/>
              <a:gd name="T12" fmla="*/ 2147483646 w 308"/>
              <a:gd name="T13" fmla="*/ 2147483646 h 142"/>
              <a:gd name="T14" fmla="*/ 2147483646 w 308"/>
              <a:gd name="T15" fmla="*/ 2147483646 h 142"/>
              <a:gd name="T16" fmla="*/ 2147483646 w 308"/>
              <a:gd name="T17" fmla="*/ 2147483646 h 142"/>
              <a:gd name="T18" fmla="*/ 2147483646 w 308"/>
              <a:gd name="T19" fmla="*/ 2147483646 h 142"/>
              <a:gd name="T20" fmla="*/ 2147483646 w 308"/>
              <a:gd name="T21" fmla="*/ 2147483646 h 142"/>
              <a:gd name="T22" fmla="*/ 0 w 308"/>
              <a:gd name="T23" fmla="*/ 2147483646 h 142"/>
              <a:gd name="T24" fmla="*/ 2147483646 w 308"/>
              <a:gd name="T25" fmla="*/ 2147483646 h 14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08"/>
              <a:gd name="T40" fmla="*/ 0 h 142"/>
              <a:gd name="T41" fmla="*/ 308 w 308"/>
              <a:gd name="T42" fmla="*/ 142 h 14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08" h="142">
                <a:moveTo>
                  <a:pt x="308" y="0"/>
                </a:moveTo>
                <a:lnTo>
                  <a:pt x="282" y="9"/>
                </a:lnTo>
                <a:lnTo>
                  <a:pt x="255" y="18"/>
                </a:lnTo>
                <a:lnTo>
                  <a:pt x="229" y="28"/>
                </a:lnTo>
                <a:lnTo>
                  <a:pt x="201" y="40"/>
                </a:lnTo>
                <a:lnTo>
                  <a:pt x="173" y="52"/>
                </a:lnTo>
                <a:lnTo>
                  <a:pt x="145" y="64"/>
                </a:lnTo>
                <a:lnTo>
                  <a:pt x="118" y="78"/>
                </a:lnTo>
                <a:lnTo>
                  <a:pt x="91" y="91"/>
                </a:lnTo>
                <a:lnTo>
                  <a:pt x="65" y="105"/>
                </a:lnTo>
                <a:lnTo>
                  <a:pt x="40" y="118"/>
                </a:lnTo>
                <a:lnTo>
                  <a:pt x="0" y="142"/>
                </a:lnTo>
                <a:lnTo>
                  <a:pt x="1" y="142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6" name="Freeform 75">
            <a:extLst>
              <a:ext uri="{FF2B5EF4-FFF2-40B4-BE49-F238E27FC236}">
                <a16:creationId xmlns:a16="http://schemas.microsoft.com/office/drawing/2014/main" id="{EEA28B6F-1A4D-4C8B-B9ED-67F072FFFCAA}"/>
              </a:ext>
            </a:extLst>
          </p:cNvPr>
          <p:cNvSpPr>
            <a:spLocks/>
          </p:cNvSpPr>
          <p:nvPr/>
        </p:nvSpPr>
        <p:spPr bwMode="auto">
          <a:xfrm>
            <a:off x="5634038" y="1177925"/>
            <a:ext cx="4762" cy="26988"/>
          </a:xfrm>
          <a:custGeom>
            <a:avLst/>
            <a:gdLst>
              <a:gd name="T0" fmla="*/ 2147483646 w 17"/>
              <a:gd name="T1" fmla="*/ 2147483646 h 99"/>
              <a:gd name="T2" fmla="*/ 0 w 17"/>
              <a:gd name="T3" fmla="*/ 0 h 99"/>
              <a:gd name="T4" fmla="*/ 2147483646 w 17"/>
              <a:gd name="T5" fmla="*/ 0 h 99"/>
              <a:gd name="T6" fmla="*/ 0 60000 65536"/>
              <a:gd name="T7" fmla="*/ 0 60000 65536"/>
              <a:gd name="T8" fmla="*/ 0 60000 65536"/>
              <a:gd name="T9" fmla="*/ 0 w 17"/>
              <a:gd name="T10" fmla="*/ 0 h 99"/>
              <a:gd name="T11" fmla="*/ 17 w 17"/>
              <a:gd name="T12" fmla="*/ 99 h 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99">
                <a:moveTo>
                  <a:pt x="17" y="9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7" name="Freeform 76">
            <a:extLst>
              <a:ext uri="{FF2B5EF4-FFF2-40B4-BE49-F238E27FC236}">
                <a16:creationId xmlns:a16="http://schemas.microsoft.com/office/drawing/2014/main" id="{D93E9C77-9095-4C1E-88C6-F64220FCD9D7}"/>
              </a:ext>
            </a:extLst>
          </p:cNvPr>
          <p:cNvSpPr>
            <a:spLocks/>
          </p:cNvSpPr>
          <p:nvPr/>
        </p:nvSpPr>
        <p:spPr bwMode="auto">
          <a:xfrm>
            <a:off x="5635625" y="1204913"/>
            <a:ext cx="3175" cy="22225"/>
          </a:xfrm>
          <a:custGeom>
            <a:avLst/>
            <a:gdLst>
              <a:gd name="T0" fmla="*/ 0 w 11"/>
              <a:gd name="T1" fmla="*/ 2147483646 h 84"/>
              <a:gd name="T2" fmla="*/ 2147483646 w 11"/>
              <a:gd name="T3" fmla="*/ 0 h 84"/>
              <a:gd name="T4" fmla="*/ 2147483646 w 11"/>
              <a:gd name="T5" fmla="*/ 0 h 84"/>
              <a:gd name="T6" fmla="*/ 0 60000 65536"/>
              <a:gd name="T7" fmla="*/ 0 60000 65536"/>
              <a:gd name="T8" fmla="*/ 0 60000 65536"/>
              <a:gd name="T9" fmla="*/ 0 w 11"/>
              <a:gd name="T10" fmla="*/ 0 h 84"/>
              <a:gd name="T11" fmla="*/ 11 w 1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" h="84">
                <a:moveTo>
                  <a:pt x="0" y="84"/>
                </a:moveTo>
                <a:lnTo>
                  <a:pt x="10" y="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8" name="Freeform 77">
            <a:extLst>
              <a:ext uri="{FF2B5EF4-FFF2-40B4-BE49-F238E27FC236}">
                <a16:creationId xmlns:a16="http://schemas.microsoft.com/office/drawing/2014/main" id="{F49DF31A-81D8-46AF-A34A-EB7D47C49D09}"/>
              </a:ext>
            </a:extLst>
          </p:cNvPr>
          <p:cNvSpPr>
            <a:spLocks/>
          </p:cNvSpPr>
          <p:nvPr/>
        </p:nvSpPr>
        <p:spPr bwMode="auto">
          <a:xfrm>
            <a:off x="5626100" y="1227138"/>
            <a:ext cx="9525" cy="20637"/>
          </a:xfrm>
          <a:custGeom>
            <a:avLst/>
            <a:gdLst>
              <a:gd name="T0" fmla="*/ 0 w 36"/>
              <a:gd name="T1" fmla="*/ 2147483646 h 76"/>
              <a:gd name="T2" fmla="*/ 2147483646 w 36"/>
              <a:gd name="T3" fmla="*/ 0 h 76"/>
              <a:gd name="T4" fmla="*/ 2147483646 w 36"/>
              <a:gd name="T5" fmla="*/ 0 h 76"/>
              <a:gd name="T6" fmla="*/ 0 60000 65536"/>
              <a:gd name="T7" fmla="*/ 0 60000 65536"/>
              <a:gd name="T8" fmla="*/ 0 60000 65536"/>
              <a:gd name="T9" fmla="*/ 0 w 36"/>
              <a:gd name="T10" fmla="*/ 0 h 76"/>
              <a:gd name="T11" fmla="*/ 36 w 36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76">
                <a:moveTo>
                  <a:pt x="0" y="76"/>
                </a:moveTo>
                <a:lnTo>
                  <a:pt x="35" y="0"/>
                </a:lnTo>
                <a:lnTo>
                  <a:pt x="3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9" name="Freeform 78">
            <a:extLst>
              <a:ext uri="{FF2B5EF4-FFF2-40B4-BE49-F238E27FC236}">
                <a16:creationId xmlns:a16="http://schemas.microsoft.com/office/drawing/2014/main" id="{8CF50820-A163-4659-9F1D-403D07BBE6EB}"/>
              </a:ext>
            </a:extLst>
          </p:cNvPr>
          <p:cNvSpPr>
            <a:spLocks/>
          </p:cNvSpPr>
          <p:nvPr/>
        </p:nvSpPr>
        <p:spPr bwMode="auto">
          <a:xfrm>
            <a:off x="5613400" y="1247775"/>
            <a:ext cx="14288" cy="12700"/>
          </a:xfrm>
          <a:custGeom>
            <a:avLst/>
            <a:gdLst>
              <a:gd name="T0" fmla="*/ 0 w 53"/>
              <a:gd name="T1" fmla="*/ 2147483646 h 50"/>
              <a:gd name="T2" fmla="*/ 2147483646 w 53"/>
              <a:gd name="T3" fmla="*/ 0 h 50"/>
              <a:gd name="T4" fmla="*/ 2147483646 w 53"/>
              <a:gd name="T5" fmla="*/ 0 h 50"/>
              <a:gd name="T6" fmla="*/ 0 60000 65536"/>
              <a:gd name="T7" fmla="*/ 0 60000 65536"/>
              <a:gd name="T8" fmla="*/ 0 60000 65536"/>
              <a:gd name="T9" fmla="*/ 0 w 53"/>
              <a:gd name="T10" fmla="*/ 0 h 50"/>
              <a:gd name="T11" fmla="*/ 53 w 53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" h="50">
                <a:moveTo>
                  <a:pt x="0" y="50"/>
                </a:moveTo>
                <a:lnTo>
                  <a:pt x="52" y="0"/>
                </a:lnTo>
                <a:lnTo>
                  <a:pt x="53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0" name="Freeform 79">
            <a:extLst>
              <a:ext uri="{FF2B5EF4-FFF2-40B4-BE49-F238E27FC236}">
                <a16:creationId xmlns:a16="http://schemas.microsoft.com/office/drawing/2014/main" id="{FBE3E13D-F409-46CE-A614-5DB2E06A7989}"/>
              </a:ext>
            </a:extLst>
          </p:cNvPr>
          <p:cNvSpPr>
            <a:spLocks/>
          </p:cNvSpPr>
          <p:nvPr/>
        </p:nvSpPr>
        <p:spPr bwMode="auto">
          <a:xfrm>
            <a:off x="5405438" y="1179513"/>
            <a:ext cx="23812" cy="1587"/>
          </a:xfrm>
          <a:custGeom>
            <a:avLst/>
            <a:gdLst>
              <a:gd name="T0" fmla="*/ 2147483646 w 92"/>
              <a:gd name="T1" fmla="*/ 0 h 8"/>
              <a:gd name="T2" fmla="*/ 0 w 92"/>
              <a:gd name="T3" fmla="*/ 2147483646 h 8"/>
              <a:gd name="T4" fmla="*/ 2147483646 w 92"/>
              <a:gd name="T5" fmla="*/ 2147483646 h 8"/>
              <a:gd name="T6" fmla="*/ 0 60000 65536"/>
              <a:gd name="T7" fmla="*/ 0 60000 65536"/>
              <a:gd name="T8" fmla="*/ 0 60000 65536"/>
              <a:gd name="T9" fmla="*/ 0 w 92"/>
              <a:gd name="T10" fmla="*/ 0 h 8"/>
              <a:gd name="T11" fmla="*/ 92 w 92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" h="8">
                <a:moveTo>
                  <a:pt x="92" y="0"/>
                </a:moveTo>
                <a:lnTo>
                  <a:pt x="0" y="8"/>
                </a:lnTo>
                <a:lnTo>
                  <a:pt x="1" y="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1" name="Freeform 80">
            <a:extLst>
              <a:ext uri="{FF2B5EF4-FFF2-40B4-BE49-F238E27FC236}">
                <a16:creationId xmlns:a16="http://schemas.microsoft.com/office/drawing/2014/main" id="{1104628B-B6CB-473F-8F6D-84E748EBD3DE}"/>
              </a:ext>
            </a:extLst>
          </p:cNvPr>
          <p:cNvSpPr>
            <a:spLocks/>
          </p:cNvSpPr>
          <p:nvPr/>
        </p:nvSpPr>
        <p:spPr bwMode="auto">
          <a:xfrm>
            <a:off x="5429250" y="1179513"/>
            <a:ext cx="28575" cy="9525"/>
          </a:xfrm>
          <a:custGeom>
            <a:avLst/>
            <a:gdLst>
              <a:gd name="T0" fmla="*/ 2147483646 w 107"/>
              <a:gd name="T1" fmla="*/ 2147483646 h 36"/>
              <a:gd name="T2" fmla="*/ 0 w 107"/>
              <a:gd name="T3" fmla="*/ 0 h 36"/>
              <a:gd name="T4" fmla="*/ 2147483646 w 107"/>
              <a:gd name="T5" fmla="*/ 0 h 36"/>
              <a:gd name="T6" fmla="*/ 0 60000 65536"/>
              <a:gd name="T7" fmla="*/ 0 60000 65536"/>
              <a:gd name="T8" fmla="*/ 0 60000 65536"/>
              <a:gd name="T9" fmla="*/ 0 w 107"/>
              <a:gd name="T10" fmla="*/ 0 h 36"/>
              <a:gd name="T11" fmla="*/ 107 w 107"/>
              <a:gd name="T12" fmla="*/ 36 h 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" h="36">
                <a:moveTo>
                  <a:pt x="107" y="36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2" name="Freeform 81">
            <a:extLst>
              <a:ext uri="{FF2B5EF4-FFF2-40B4-BE49-F238E27FC236}">
                <a16:creationId xmlns:a16="http://schemas.microsoft.com/office/drawing/2014/main" id="{14842265-47BB-4D33-9014-EEEF962095B0}"/>
              </a:ext>
            </a:extLst>
          </p:cNvPr>
          <p:cNvSpPr>
            <a:spLocks/>
          </p:cNvSpPr>
          <p:nvPr/>
        </p:nvSpPr>
        <p:spPr bwMode="auto">
          <a:xfrm>
            <a:off x="5457825" y="1189038"/>
            <a:ext cx="23813" cy="17462"/>
          </a:xfrm>
          <a:custGeom>
            <a:avLst/>
            <a:gdLst>
              <a:gd name="T0" fmla="*/ 2147483646 w 92"/>
              <a:gd name="T1" fmla="*/ 2147483646 h 70"/>
              <a:gd name="T2" fmla="*/ 0 w 92"/>
              <a:gd name="T3" fmla="*/ 0 h 70"/>
              <a:gd name="T4" fmla="*/ 2147483646 w 92"/>
              <a:gd name="T5" fmla="*/ 0 h 70"/>
              <a:gd name="T6" fmla="*/ 0 60000 65536"/>
              <a:gd name="T7" fmla="*/ 0 60000 65536"/>
              <a:gd name="T8" fmla="*/ 0 60000 65536"/>
              <a:gd name="T9" fmla="*/ 0 w 92"/>
              <a:gd name="T10" fmla="*/ 0 h 70"/>
              <a:gd name="T11" fmla="*/ 92 w 92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" h="70">
                <a:moveTo>
                  <a:pt x="92" y="7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3" name="Freeform 82">
            <a:extLst>
              <a:ext uri="{FF2B5EF4-FFF2-40B4-BE49-F238E27FC236}">
                <a16:creationId xmlns:a16="http://schemas.microsoft.com/office/drawing/2014/main" id="{54FE1C17-223B-4DAB-8CB3-C6FBAF4038E8}"/>
              </a:ext>
            </a:extLst>
          </p:cNvPr>
          <p:cNvSpPr>
            <a:spLocks/>
          </p:cNvSpPr>
          <p:nvPr/>
        </p:nvSpPr>
        <p:spPr bwMode="auto">
          <a:xfrm>
            <a:off x="5481638" y="1206500"/>
            <a:ext cx="20637" cy="28575"/>
          </a:xfrm>
          <a:custGeom>
            <a:avLst/>
            <a:gdLst>
              <a:gd name="T0" fmla="*/ 2147483646 w 75"/>
              <a:gd name="T1" fmla="*/ 2147483646 h 103"/>
              <a:gd name="T2" fmla="*/ 0 w 75"/>
              <a:gd name="T3" fmla="*/ 0 h 103"/>
              <a:gd name="T4" fmla="*/ 2147483646 w 75"/>
              <a:gd name="T5" fmla="*/ 0 h 103"/>
              <a:gd name="T6" fmla="*/ 0 60000 65536"/>
              <a:gd name="T7" fmla="*/ 0 60000 65536"/>
              <a:gd name="T8" fmla="*/ 0 60000 65536"/>
              <a:gd name="T9" fmla="*/ 0 w 75"/>
              <a:gd name="T10" fmla="*/ 0 h 103"/>
              <a:gd name="T11" fmla="*/ 75 w 75"/>
              <a:gd name="T12" fmla="*/ 103 h 1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" h="103">
                <a:moveTo>
                  <a:pt x="75" y="103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4" name="Freeform 83">
            <a:extLst>
              <a:ext uri="{FF2B5EF4-FFF2-40B4-BE49-F238E27FC236}">
                <a16:creationId xmlns:a16="http://schemas.microsoft.com/office/drawing/2014/main" id="{B2BAF5A4-A566-4D28-A664-970393958D14}"/>
              </a:ext>
            </a:extLst>
          </p:cNvPr>
          <p:cNvSpPr>
            <a:spLocks/>
          </p:cNvSpPr>
          <p:nvPr/>
        </p:nvSpPr>
        <p:spPr bwMode="auto">
          <a:xfrm>
            <a:off x="5502275" y="1235075"/>
            <a:ext cx="11113" cy="30163"/>
          </a:xfrm>
          <a:custGeom>
            <a:avLst/>
            <a:gdLst>
              <a:gd name="T0" fmla="*/ 2147483646 w 44"/>
              <a:gd name="T1" fmla="*/ 2147483646 h 119"/>
              <a:gd name="T2" fmla="*/ 0 w 44"/>
              <a:gd name="T3" fmla="*/ 0 h 119"/>
              <a:gd name="T4" fmla="*/ 2147483646 w 44"/>
              <a:gd name="T5" fmla="*/ 0 h 119"/>
              <a:gd name="T6" fmla="*/ 0 60000 65536"/>
              <a:gd name="T7" fmla="*/ 0 60000 65536"/>
              <a:gd name="T8" fmla="*/ 0 60000 65536"/>
              <a:gd name="T9" fmla="*/ 0 w 44"/>
              <a:gd name="T10" fmla="*/ 0 h 119"/>
              <a:gd name="T11" fmla="*/ 44 w 44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" h="119">
                <a:moveTo>
                  <a:pt x="44" y="11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5" name="Freeform 84">
            <a:extLst>
              <a:ext uri="{FF2B5EF4-FFF2-40B4-BE49-F238E27FC236}">
                <a16:creationId xmlns:a16="http://schemas.microsoft.com/office/drawing/2014/main" id="{C2A921F5-F3AA-49F5-B772-6E5BF687F025}"/>
              </a:ext>
            </a:extLst>
          </p:cNvPr>
          <p:cNvSpPr>
            <a:spLocks/>
          </p:cNvSpPr>
          <p:nvPr/>
        </p:nvSpPr>
        <p:spPr bwMode="auto">
          <a:xfrm>
            <a:off x="5513388" y="1265238"/>
            <a:ext cx="1587" cy="30162"/>
          </a:xfrm>
          <a:custGeom>
            <a:avLst/>
            <a:gdLst>
              <a:gd name="T0" fmla="*/ 2147483646 w 5"/>
              <a:gd name="T1" fmla="*/ 2147483646 h 109"/>
              <a:gd name="T2" fmla="*/ 0 w 5"/>
              <a:gd name="T3" fmla="*/ 0 h 109"/>
              <a:gd name="T4" fmla="*/ 2147483646 w 5"/>
              <a:gd name="T5" fmla="*/ 0 h 109"/>
              <a:gd name="T6" fmla="*/ 0 60000 65536"/>
              <a:gd name="T7" fmla="*/ 0 60000 65536"/>
              <a:gd name="T8" fmla="*/ 0 60000 65536"/>
              <a:gd name="T9" fmla="*/ 0 w 5"/>
              <a:gd name="T10" fmla="*/ 0 h 109"/>
              <a:gd name="T11" fmla="*/ 5 w 5"/>
              <a:gd name="T12" fmla="*/ 109 h 1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" h="109">
                <a:moveTo>
                  <a:pt x="5" y="10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6" name="Freeform 85">
            <a:extLst>
              <a:ext uri="{FF2B5EF4-FFF2-40B4-BE49-F238E27FC236}">
                <a16:creationId xmlns:a16="http://schemas.microsoft.com/office/drawing/2014/main" id="{C479DAC1-B486-4445-9874-18CE13DABBF8}"/>
              </a:ext>
            </a:extLst>
          </p:cNvPr>
          <p:cNvSpPr>
            <a:spLocks/>
          </p:cNvSpPr>
          <p:nvPr/>
        </p:nvSpPr>
        <p:spPr bwMode="auto">
          <a:xfrm>
            <a:off x="5505450" y="1295400"/>
            <a:ext cx="9525" cy="25400"/>
          </a:xfrm>
          <a:custGeom>
            <a:avLst/>
            <a:gdLst>
              <a:gd name="T0" fmla="*/ 0 w 34"/>
              <a:gd name="T1" fmla="*/ 2147483646 h 101"/>
              <a:gd name="T2" fmla="*/ 2147483646 w 34"/>
              <a:gd name="T3" fmla="*/ 0 h 101"/>
              <a:gd name="T4" fmla="*/ 2147483646 w 34"/>
              <a:gd name="T5" fmla="*/ 0 h 101"/>
              <a:gd name="T6" fmla="*/ 0 60000 65536"/>
              <a:gd name="T7" fmla="*/ 0 60000 65536"/>
              <a:gd name="T8" fmla="*/ 0 60000 65536"/>
              <a:gd name="T9" fmla="*/ 0 w 34"/>
              <a:gd name="T10" fmla="*/ 0 h 101"/>
              <a:gd name="T11" fmla="*/ 34 w 34"/>
              <a:gd name="T12" fmla="*/ 101 h 1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" h="101">
                <a:moveTo>
                  <a:pt x="0" y="101"/>
                </a:moveTo>
                <a:lnTo>
                  <a:pt x="33" y="0"/>
                </a:lnTo>
                <a:lnTo>
                  <a:pt x="34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7" name="Freeform 86">
            <a:extLst>
              <a:ext uri="{FF2B5EF4-FFF2-40B4-BE49-F238E27FC236}">
                <a16:creationId xmlns:a16="http://schemas.microsoft.com/office/drawing/2014/main" id="{C7C82EFD-2226-423A-B6E1-5ACE957B50F6}"/>
              </a:ext>
            </a:extLst>
          </p:cNvPr>
          <p:cNvSpPr>
            <a:spLocks/>
          </p:cNvSpPr>
          <p:nvPr/>
        </p:nvSpPr>
        <p:spPr bwMode="auto">
          <a:xfrm>
            <a:off x="5489575" y="1320800"/>
            <a:ext cx="15875" cy="17463"/>
          </a:xfrm>
          <a:custGeom>
            <a:avLst/>
            <a:gdLst>
              <a:gd name="T0" fmla="*/ 0 w 63"/>
              <a:gd name="T1" fmla="*/ 2147483646 h 63"/>
              <a:gd name="T2" fmla="*/ 2147483646 w 63"/>
              <a:gd name="T3" fmla="*/ 0 h 63"/>
              <a:gd name="T4" fmla="*/ 2147483646 w 63"/>
              <a:gd name="T5" fmla="*/ 0 h 63"/>
              <a:gd name="T6" fmla="*/ 0 60000 65536"/>
              <a:gd name="T7" fmla="*/ 0 60000 65536"/>
              <a:gd name="T8" fmla="*/ 0 60000 65536"/>
              <a:gd name="T9" fmla="*/ 0 w 63"/>
              <a:gd name="T10" fmla="*/ 0 h 63"/>
              <a:gd name="T11" fmla="*/ 63 w 63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" h="63">
                <a:moveTo>
                  <a:pt x="0" y="63"/>
                </a:moveTo>
                <a:lnTo>
                  <a:pt x="62" y="0"/>
                </a:lnTo>
                <a:lnTo>
                  <a:pt x="63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8" name="Freeform 87">
            <a:extLst>
              <a:ext uri="{FF2B5EF4-FFF2-40B4-BE49-F238E27FC236}">
                <a16:creationId xmlns:a16="http://schemas.microsoft.com/office/drawing/2014/main" id="{5D7542A6-F1AC-4F63-8448-7E9A75F0B9E8}"/>
              </a:ext>
            </a:extLst>
          </p:cNvPr>
          <p:cNvSpPr>
            <a:spLocks/>
          </p:cNvSpPr>
          <p:nvPr/>
        </p:nvSpPr>
        <p:spPr bwMode="auto">
          <a:xfrm>
            <a:off x="5508625" y="1184275"/>
            <a:ext cx="69850" cy="31750"/>
          </a:xfrm>
          <a:custGeom>
            <a:avLst/>
            <a:gdLst>
              <a:gd name="T0" fmla="*/ 2147483646 w 263"/>
              <a:gd name="T1" fmla="*/ 2147483646 h 119"/>
              <a:gd name="T2" fmla="*/ 2147483646 w 263"/>
              <a:gd name="T3" fmla="*/ 2147483646 h 119"/>
              <a:gd name="T4" fmla="*/ 2147483646 w 263"/>
              <a:gd name="T5" fmla="*/ 2147483646 h 119"/>
              <a:gd name="T6" fmla="*/ 2147483646 w 263"/>
              <a:gd name="T7" fmla="*/ 2147483646 h 119"/>
              <a:gd name="T8" fmla="*/ 2147483646 w 263"/>
              <a:gd name="T9" fmla="*/ 2147483646 h 119"/>
              <a:gd name="T10" fmla="*/ 2147483646 w 263"/>
              <a:gd name="T11" fmla="*/ 2147483646 h 119"/>
              <a:gd name="T12" fmla="*/ 2147483646 w 263"/>
              <a:gd name="T13" fmla="*/ 2147483646 h 119"/>
              <a:gd name="T14" fmla="*/ 2147483646 w 263"/>
              <a:gd name="T15" fmla="*/ 2147483646 h 119"/>
              <a:gd name="T16" fmla="*/ 2147483646 w 263"/>
              <a:gd name="T17" fmla="*/ 2147483646 h 119"/>
              <a:gd name="T18" fmla="*/ 2147483646 w 263"/>
              <a:gd name="T19" fmla="*/ 2147483646 h 119"/>
              <a:gd name="T20" fmla="*/ 2147483646 w 263"/>
              <a:gd name="T21" fmla="*/ 2147483646 h 119"/>
              <a:gd name="T22" fmla="*/ 2147483646 w 263"/>
              <a:gd name="T23" fmla="*/ 2147483646 h 119"/>
              <a:gd name="T24" fmla="*/ 2147483646 w 263"/>
              <a:gd name="T25" fmla="*/ 2147483646 h 119"/>
              <a:gd name="T26" fmla="*/ 2147483646 w 263"/>
              <a:gd name="T27" fmla="*/ 2147483646 h 119"/>
              <a:gd name="T28" fmla="*/ 2147483646 w 263"/>
              <a:gd name="T29" fmla="*/ 2147483646 h 119"/>
              <a:gd name="T30" fmla="*/ 2147483646 w 263"/>
              <a:gd name="T31" fmla="*/ 2147483646 h 119"/>
              <a:gd name="T32" fmla="*/ 2147483646 w 263"/>
              <a:gd name="T33" fmla="*/ 2147483646 h 119"/>
              <a:gd name="T34" fmla="*/ 2147483646 w 263"/>
              <a:gd name="T35" fmla="*/ 2147483646 h 119"/>
              <a:gd name="T36" fmla="*/ 2147483646 w 263"/>
              <a:gd name="T37" fmla="*/ 2147483646 h 119"/>
              <a:gd name="T38" fmla="*/ 2147483646 w 263"/>
              <a:gd name="T39" fmla="*/ 2147483646 h 119"/>
              <a:gd name="T40" fmla="*/ 2147483646 w 263"/>
              <a:gd name="T41" fmla="*/ 2147483646 h 119"/>
              <a:gd name="T42" fmla="*/ 2147483646 w 263"/>
              <a:gd name="T43" fmla="*/ 2147483646 h 119"/>
              <a:gd name="T44" fmla="*/ 2147483646 w 263"/>
              <a:gd name="T45" fmla="*/ 2147483646 h 119"/>
              <a:gd name="T46" fmla="*/ 2147483646 w 263"/>
              <a:gd name="T47" fmla="*/ 2147483646 h 119"/>
              <a:gd name="T48" fmla="*/ 2147483646 w 263"/>
              <a:gd name="T49" fmla="*/ 2147483646 h 119"/>
              <a:gd name="T50" fmla="*/ 2147483646 w 263"/>
              <a:gd name="T51" fmla="*/ 2147483646 h 119"/>
              <a:gd name="T52" fmla="*/ 2147483646 w 263"/>
              <a:gd name="T53" fmla="*/ 2147483646 h 119"/>
              <a:gd name="T54" fmla="*/ 2147483646 w 263"/>
              <a:gd name="T55" fmla="*/ 2147483646 h 119"/>
              <a:gd name="T56" fmla="*/ 2147483646 w 263"/>
              <a:gd name="T57" fmla="*/ 2147483646 h 119"/>
              <a:gd name="T58" fmla="*/ 2147483646 w 263"/>
              <a:gd name="T59" fmla="*/ 2147483646 h 119"/>
              <a:gd name="T60" fmla="*/ 2147483646 w 263"/>
              <a:gd name="T61" fmla="*/ 2147483646 h 119"/>
              <a:gd name="T62" fmla="*/ 2147483646 w 263"/>
              <a:gd name="T63" fmla="*/ 2147483646 h 119"/>
              <a:gd name="T64" fmla="*/ 2147483646 w 263"/>
              <a:gd name="T65" fmla="*/ 2147483646 h 119"/>
              <a:gd name="T66" fmla="*/ 2147483646 w 263"/>
              <a:gd name="T67" fmla="*/ 2147483646 h 119"/>
              <a:gd name="T68" fmla="*/ 2147483646 w 263"/>
              <a:gd name="T69" fmla="*/ 2147483646 h 119"/>
              <a:gd name="T70" fmla="*/ 2147483646 w 263"/>
              <a:gd name="T71" fmla="*/ 2147483646 h 119"/>
              <a:gd name="T72" fmla="*/ 2147483646 w 263"/>
              <a:gd name="T73" fmla="*/ 2147483646 h 119"/>
              <a:gd name="T74" fmla="*/ 2147483646 w 263"/>
              <a:gd name="T75" fmla="*/ 2147483646 h 119"/>
              <a:gd name="T76" fmla="*/ 2147483646 w 263"/>
              <a:gd name="T77" fmla="*/ 2147483646 h 119"/>
              <a:gd name="T78" fmla="*/ 2147483646 w 263"/>
              <a:gd name="T79" fmla="*/ 2147483646 h 119"/>
              <a:gd name="T80" fmla="*/ 2147483646 w 263"/>
              <a:gd name="T81" fmla="*/ 2147483646 h 119"/>
              <a:gd name="T82" fmla="*/ 2147483646 w 263"/>
              <a:gd name="T83" fmla="*/ 2147483646 h 119"/>
              <a:gd name="T84" fmla="*/ 2147483646 w 263"/>
              <a:gd name="T85" fmla="*/ 2147483646 h 119"/>
              <a:gd name="T86" fmla="*/ 2147483646 w 263"/>
              <a:gd name="T87" fmla="*/ 2147483646 h 119"/>
              <a:gd name="T88" fmla="*/ 2147483646 w 263"/>
              <a:gd name="T89" fmla="*/ 2147483646 h 119"/>
              <a:gd name="T90" fmla="*/ 2147483646 w 263"/>
              <a:gd name="T91" fmla="*/ 2147483646 h 119"/>
              <a:gd name="T92" fmla="*/ 0 w 263"/>
              <a:gd name="T93" fmla="*/ 0 h 119"/>
              <a:gd name="T94" fmla="*/ 2147483646 w 263"/>
              <a:gd name="T95" fmla="*/ 0 h 1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63"/>
              <a:gd name="T145" fmla="*/ 0 h 119"/>
              <a:gd name="T146" fmla="*/ 263 w 263"/>
              <a:gd name="T147" fmla="*/ 119 h 1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63" h="119">
                <a:moveTo>
                  <a:pt x="263" y="75"/>
                </a:moveTo>
                <a:lnTo>
                  <a:pt x="260" y="81"/>
                </a:lnTo>
                <a:lnTo>
                  <a:pt x="256" y="86"/>
                </a:lnTo>
                <a:lnTo>
                  <a:pt x="252" y="90"/>
                </a:lnTo>
                <a:lnTo>
                  <a:pt x="248" y="95"/>
                </a:lnTo>
                <a:lnTo>
                  <a:pt x="244" y="99"/>
                </a:lnTo>
                <a:lnTo>
                  <a:pt x="240" y="102"/>
                </a:lnTo>
                <a:lnTo>
                  <a:pt x="235" y="105"/>
                </a:lnTo>
                <a:lnTo>
                  <a:pt x="230" y="108"/>
                </a:lnTo>
                <a:lnTo>
                  <a:pt x="225" y="111"/>
                </a:lnTo>
                <a:lnTo>
                  <a:pt x="221" y="114"/>
                </a:lnTo>
                <a:lnTo>
                  <a:pt x="216" y="115"/>
                </a:lnTo>
                <a:lnTo>
                  <a:pt x="211" y="117"/>
                </a:lnTo>
                <a:lnTo>
                  <a:pt x="206" y="118"/>
                </a:lnTo>
                <a:lnTo>
                  <a:pt x="201" y="118"/>
                </a:lnTo>
                <a:lnTo>
                  <a:pt x="194" y="119"/>
                </a:lnTo>
                <a:lnTo>
                  <a:pt x="189" y="119"/>
                </a:lnTo>
                <a:lnTo>
                  <a:pt x="184" y="118"/>
                </a:lnTo>
                <a:lnTo>
                  <a:pt x="178" y="118"/>
                </a:lnTo>
                <a:lnTo>
                  <a:pt x="173" y="116"/>
                </a:lnTo>
                <a:lnTo>
                  <a:pt x="167" y="115"/>
                </a:lnTo>
                <a:lnTo>
                  <a:pt x="161" y="112"/>
                </a:lnTo>
                <a:lnTo>
                  <a:pt x="154" y="110"/>
                </a:lnTo>
                <a:lnTo>
                  <a:pt x="149" y="108"/>
                </a:lnTo>
                <a:lnTo>
                  <a:pt x="143" y="106"/>
                </a:lnTo>
                <a:lnTo>
                  <a:pt x="137" y="103"/>
                </a:lnTo>
                <a:lnTo>
                  <a:pt x="131" y="100"/>
                </a:lnTo>
                <a:lnTo>
                  <a:pt x="125" y="97"/>
                </a:lnTo>
                <a:lnTo>
                  <a:pt x="118" y="93"/>
                </a:lnTo>
                <a:lnTo>
                  <a:pt x="112" y="90"/>
                </a:lnTo>
                <a:lnTo>
                  <a:pt x="105" y="86"/>
                </a:lnTo>
                <a:lnTo>
                  <a:pt x="99" y="82"/>
                </a:lnTo>
                <a:lnTo>
                  <a:pt x="93" y="78"/>
                </a:lnTo>
                <a:lnTo>
                  <a:pt x="86" y="72"/>
                </a:lnTo>
                <a:lnTo>
                  <a:pt x="80" y="68"/>
                </a:lnTo>
                <a:lnTo>
                  <a:pt x="73" y="63"/>
                </a:lnTo>
                <a:lnTo>
                  <a:pt x="67" y="58"/>
                </a:lnTo>
                <a:lnTo>
                  <a:pt x="61" y="54"/>
                </a:lnTo>
                <a:lnTo>
                  <a:pt x="55" y="49"/>
                </a:lnTo>
                <a:lnTo>
                  <a:pt x="48" y="44"/>
                </a:lnTo>
                <a:lnTo>
                  <a:pt x="42" y="38"/>
                </a:lnTo>
                <a:lnTo>
                  <a:pt x="36" y="32"/>
                </a:lnTo>
                <a:lnTo>
                  <a:pt x="30" y="27"/>
                </a:lnTo>
                <a:lnTo>
                  <a:pt x="24" y="22"/>
                </a:lnTo>
                <a:lnTo>
                  <a:pt x="18" y="17"/>
                </a:lnTo>
                <a:lnTo>
                  <a:pt x="11" y="12"/>
                </a:ln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9" name="Freeform 88">
            <a:extLst>
              <a:ext uri="{FF2B5EF4-FFF2-40B4-BE49-F238E27FC236}">
                <a16:creationId xmlns:a16="http://schemas.microsoft.com/office/drawing/2014/main" id="{C1262362-F699-4D06-B659-C7CB1BA8CD6F}"/>
              </a:ext>
            </a:extLst>
          </p:cNvPr>
          <p:cNvSpPr>
            <a:spLocks/>
          </p:cNvSpPr>
          <p:nvPr/>
        </p:nvSpPr>
        <p:spPr bwMode="auto">
          <a:xfrm>
            <a:off x="5486400" y="1147763"/>
            <a:ext cx="22225" cy="36512"/>
          </a:xfrm>
          <a:custGeom>
            <a:avLst/>
            <a:gdLst>
              <a:gd name="T0" fmla="*/ 2147483646 w 87"/>
              <a:gd name="T1" fmla="*/ 2147483646 h 141"/>
              <a:gd name="T2" fmla="*/ 2147483646 w 87"/>
              <a:gd name="T3" fmla="*/ 2147483646 h 141"/>
              <a:gd name="T4" fmla="*/ 2147483646 w 87"/>
              <a:gd name="T5" fmla="*/ 2147483646 h 141"/>
              <a:gd name="T6" fmla="*/ 2147483646 w 87"/>
              <a:gd name="T7" fmla="*/ 2147483646 h 141"/>
              <a:gd name="T8" fmla="*/ 2147483646 w 87"/>
              <a:gd name="T9" fmla="*/ 2147483646 h 141"/>
              <a:gd name="T10" fmla="*/ 2147483646 w 87"/>
              <a:gd name="T11" fmla="*/ 2147483646 h 141"/>
              <a:gd name="T12" fmla="*/ 2147483646 w 87"/>
              <a:gd name="T13" fmla="*/ 2147483646 h 141"/>
              <a:gd name="T14" fmla="*/ 2147483646 w 87"/>
              <a:gd name="T15" fmla="*/ 2147483646 h 141"/>
              <a:gd name="T16" fmla="*/ 2147483646 w 87"/>
              <a:gd name="T17" fmla="*/ 2147483646 h 141"/>
              <a:gd name="T18" fmla="*/ 2147483646 w 87"/>
              <a:gd name="T19" fmla="*/ 2147483646 h 141"/>
              <a:gd name="T20" fmla="*/ 2147483646 w 87"/>
              <a:gd name="T21" fmla="*/ 2147483646 h 141"/>
              <a:gd name="T22" fmla="*/ 2147483646 w 87"/>
              <a:gd name="T23" fmla="*/ 2147483646 h 141"/>
              <a:gd name="T24" fmla="*/ 2147483646 w 87"/>
              <a:gd name="T25" fmla="*/ 2147483646 h 141"/>
              <a:gd name="T26" fmla="*/ 2147483646 w 87"/>
              <a:gd name="T27" fmla="*/ 2147483646 h 141"/>
              <a:gd name="T28" fmla="*/ 2147483646 w 87"/>
              <a:gd name="T29" fmla="*/ 2147483646 h 141"/>
              <a:gd name="T30" fmla="*/ 2147483646 w 87"/>
              <a:gd name="T31" fmla="*/ 2147483646 h 141"/>
              <a:gd name="T32" fmla="*/ 2147483646 w 87"/>
              <a:gd name="T33" fmla="*/ 2147483646 h 141"/>
              <a:gd name="T34" fmla="*/ 2147483646 w 87"/>
              <a:gd name="T35" fmla="*/ 2147483646 h 141"/>
              <a:gd name="T36" fmla="*/ 2147483646 w 87"/>
              <a:gd name="T37" fmla="*/ 2147483646 h 141"/>
              <a:gd name="T38" fmla="*/ 2147483646 w 87"/>
              <a:gd name="T39" fmla="*/ 2147483646 h 141"/>
              <a:gd name="T40" fmla="*/ 2147483646 w 87"/>
              <a:gd name="T41" fmla="*/ 2147483646 h 141"/>
              <a:gd name="T42" fmla="*/ 2147483646 w 87"/>
              <a:gd name="T43" fmla="*/ 2147483646 h 141"/>
              <a:gd name="T44" fmla="*/ 2147483646 w 87"/>
              <a:gd name="T45" fmla="*/ 2147483646 h 141"/>
              <a:gd name="T46" fmla="*/ 2147483646 w 87"/>
              <a:gd name="T47" fmla="*/ 2147483646 h 141"/>
              <a:gd name="T48" fmla="*/ 2147483646 w 87"/>
              <a:gd name="T49" fmla="*/ 2147483646 h 141"/>
              <a:gd name="T50" fmla="*/ 2147483646 w 87"/>
              <a:gd name="T51" fmla="*/ 2147483646 h 141"/>
              <a:gd name="T52" fmla="*/ 2147483646 w 87"/>
              <a:gd name="T53" fmla="*/ 2147483646 h 141"/>
              <a:gd name="T54" fmla="*/ 2147483646 w 87"/>
              <a:gd name="T55" fmla="*/ 2147483646 h 141"/>
              <a:gd name="T56" fmla="*/ 2147483646 w 87"/>
              <a:gd name="T57" fmla="*/ 2147483646 h 141"/>
              <a:gd name="T58" fmla="*/ 2147483646 w 87"/>
              <a:gd name="T59" fmla="*/ 2147483646 h 141"/>
              <a:gd name="T60" fmla="*/ 2147483646 w 87"/>
              <a:gd name="T61" fmla="*/ 2147483646 h 141"/>
              <a:gd name="T62" fmla="*/ 2147483646 w 87"/>
              <a:gd name="T63" fmla="*/ 2147483646 h 141"/>
              <a:gd name="T64" fmla="*/ 2147483646 w 87"/>
              <a:gd name="T65" fmla="*/ 2147483646 h 141"/>
              <a:gd name="T66" fmla="*/ 2147483646 w 87"/>
              <a:gd name="T67" fmla="*/ 2147483646 h 141"/>
              <a:gd name="T68" fmla="*/ 2147483646 w 87"/>
              <a:gd name="T69" fmla="*/ 2147483646 h 141"/>
              <a:gd name="T70" fmla="*/ 2147483646 w 87"/>
              <a:gd name="T71" fmla="*/ 2147483646 h 141"/>
              <a:gd name="T72" fmla="*/ 0 w 87"/>
              <a:gd name="T73" fmla="*/ 2147483646 h 141"/>
              <a:gd name="T74" fmla="*/ 0 w 87"/>
              <a:gd name="T75" fmla="*/ 2147483646 h 141"/>
              <a:gd name="T76" fmla="*/ 0 w 87"/>
              <a:gd name="T77" fmla="*/ 2147483646 h 141"/>
              <a:gd name="T78" fmla="*/ 0 w 87"/>
              <a:gd name="T79" fmla="*/ 2147483646 h 141"/>
              <a:gd name="T80" fmla="*/ 0 w 87"/>
              <a:gd name="T81" fmla="*/ 2147483646 h 141"/>
              <a:gd name="T82" fmla="*/ 2147483646 w 87"/>
              <a:gd name="T83" fmla="*/ 2147483646 h 141"/>
              <a:gd name="T84" fmla="*/ 2147483646 w 87"/>
              <a:gd name="T85" fmla="*/ 2147483646 h 141"/>
              <a:gd name="T86" fmla="*/ 2147483646 w 87"/>
              <a:gd name="T87" fmla="*/ 2147483646 h 141"/>
              <a:gd name="T88" fmla="*/ 2147483646 w 87"/>
              <a:gd name="T89" fmla="*/ 2147483646 h 141"/>
              <a:gd name="T90" fmla="*/ 2147483646 w 87"/>
              <a:gd name="T91" fmla="*/ 2147483646 h 141"/>
              <a:gd name="T92" fmla="*/ 2147483646 w 87"/>
              <a:gd name="T93" fmla="*/ 0 h 141"/>
              <a:gd name="T94" fmla="*/ 2147483646 w 87"/>
              <a:gd name="T95" fmla="*/ 0 h 14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87"/>
              <a:gd name="T145" fmla="*/ 0 h 141"/>
              <a:gd name="T146" fmla="*/ 87 w 87"/>
              <a:gd name="T147" fmla="*/ 141 h 14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87" h="141">
                <a:moveTo>
                  <a:pt x="87" y="141"/>
                </a:moveTo>
                <a:lnTo>
                  <a:pt x="83" y="138"/>
                </a:lnTo>
                <a:lnTo>
                  <a:pt x="79" y="134"/>
                </a:lnTo>
                <a:lnTo>
                  <a:pt x="75" y="130"/>
                </a:lnTo>
                <a:lnTo>
                  <a:pt x="72" y="127"/>
                </a:lnTo>
                <a:lnTo>
                  <a:pt x="68" y="123"/>
                </a:lnTo>
                <a:lnTo>
                  <a:pt x="64" y="120"/>
                </a:lnTo>
                <a:lnTo>
                  <a:pt x="60" y="116"/>
                </a:lnTo>
                <a:lnTo>
                  <a:pt x="57" y="113"/>
                </a:lnTo>
                <a:lnTo>
                  <a:pt x="54" y="109"/>
                </a:lnTo>
                <a:lnTo>
                  <a:pt x="50" y="105"/>
                </a:lnTo>
                <a:lnTo>
                  <a:pt x="47" y="102"/>
                </a:lnTo>
                <a:lnTo>
                  <a:pt x="44" y="98"/>
                </a:lnTo>
                <a:lnTo>
                  <a:pt x="41" y="95"/>
                </a:lnTo>
                <a:lnTo>
                  <a:pt x="38" y="92"/>
                </a:lnTo>
                <a:lnTo>
                  <a:pt x="36" y="88"/>
                </a:lnTo>
                <a:lnTo>
                  <a:pt x="33" y="85"/>
                </a:lnTo>
                <a:lnTo>
                  <a:pt x="30" y="82"/>
                </a:lnTo>
                <a:lnTo>
                  <a:pt x="27" y="79"/>
                </a:lnTo>
                <a:lnTo>
                  <a:pt x="24" y="75"/>
                </a:lnTo>
                <a:lnTo>
                  <a:pt x="22" y="72"/>
                </a:lnTo>
                <a:lnTo>
                  <a:pt x="20" y="68"/>
                </a:lnTo>
                <a:lnTo>
                  <a:pt x="18" y="65"/>
                </a:lnTo>
                <a:lnTo>
                  <a:pt x="15" y="62"/>
                </a:lnTo>
                <a:lnTo>
                  <a:pt x="14" y="59"/>
                </a:lnTo>
                <a:lnTo>
                  <a:pt x="12" y="56"/>
                </a:lnTo>
                <a:lnTo>
                  <a:pt x="10" y="53"/>
                </a:lnTo>
                <a:lnTo>
                  <a:pt x="9" y="51"/>
                </a:lnTo>
                <a:lnTo>
                  <a:pt x="7" y="48"/>
                </a:lnTo>
                <a:lnTo>
                  <a:pt x="6" y="45"/>
                </a:lnTo>
                <a:lnTo>
                  <a:pt x="5" y="42"/>
                </a:lnTo>
                <a:lnTo>
                  <a:pt x="4" y="40"/>
                </a:lnTo>
                <a:lnTo>
                  <a:pt x="3" y="37"/>
                </a:lnTo>
                <a:lnTo>
                  <a:pt x="2" y="33"/>
                </a:lnTo>
                <a:lnTo>
                  <a:pt x="1" y="31"/>
                </a:lnTo>
                <a:lnTo>
                  <a:pt x="1" y="28"/>
                </a:lnTo>
                <a:lnTo>
                  <a:pt x="0" y="26"/>
                </a:lnTo>
                <a:lnTo>
                  <a:pt x="0" y="23"/>
                </a:lnTo>
                <a:lnTo>
                  <a:pt x="0" y="21"/>
                </a:lnTo>
                <a:lnTo>
                  <a:pt x="0" y="18"/>
                </a:lnTo>
                <a:lnTo>
                  <a:pt x="0" y="16"/>
                </a:lnTo>
                <a:lnTo>
                  <a:pt x="1" y="14"/>
                </a:lnTo>
                <a:lnTo>
                  <a:pt x="1" y="11"/>
                </a:lnTo>
                <a:lnTo>
                  <a:pt x="2" y="9"/>
                </a:lnTo>
                <a:lnTo>
                  <a:pt x="3" y="7"/>
                </a:lnTo>
                <a:lnTo>
                  <a:pt x="4" y="5"/>
                </a:lnTo>
                <a:lnTo>
                  <a:pt x="6" y="0"/>
                </a:lnTo>
                <a:lnTo>
                  <a:pt x="7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0" name="Freeform 89">
            <a:extLst>
              <a:ext uri="{FF2B5EF4-FFF2-40B4-BE49-F238E27FC236}">
                <a16:creationId xmlns:a16="http://schemas.microsoft.com/office/drawing/2014/main" id="{210951D1-8057-47A0-AD26-D1977745ADD9}"/>
              </a:ext>
            </a:extLst>
          </p:cNvPr>
          <p:cNvSpPr>
            <a:spLocks/>
          </p:cNvSpPr>
          <p:nvPr/>
        </p:nvSpPr>
        <p:spPr bwMode="auto">
          <a:xfrm>
            <a:off x="5599113" y="1144588"/>
            <a:ext cx="1587" cy="3175"/>
          </a:xfrm>
          <a:custGeom>
            <a:avLst/>
            <a:gdLst>
              <a:gd name="T0" fmla="*/ 0 w 6"/>
              <a:gd name="T1" fmla="*/ 0 h 9"/>
              <a:gd name="T2" fmla="*/ 2147483646 w 6"/>
              <a:gd name="T3" fmla="*/ 2147483646 h 9"/>
              <a:gd name="T4" fmla="*/ 2147483646 w 6"/>
              <a:gd name="T5" fmla="*/ 2147483646 h 9"/>
              <a:gd name="T6" fmla="*/ 0 60000 65536"/>
              <a:gd name="T7" fmla="*/ 0 60000 65536"/>
              <a:gd name="T8" fmla="*/ 0 60000 65536"/>
              <a:gd name="T9" fmla="*/ 0 w 6"/>
              <a:gd name="T10" fmla="*/ 0 h 9"/>
              <a:gd name="T11" fmla="*/ 6 w 6"/>
              <a:gd name="T12" fmla="*/ 9 h 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" h="9">
                <a:moveTo>
                  <a:pt x="0" y="0"/>
                </a:moveTo>
                <a:lnTo>
                  <a:pt x="5" y="9"/>
                </a:lnTo>
                <a:lnTo>
                  <a:pt x="6" y="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1" name="Freeform 90">
            <a:extLst>
              <a:ext uri="{FF2B5EF4-FFF2-40B4-BE49-F238E27FC236}">
                <a16:creationId xmlns:a16="http://schemas.microsoft.com/office/drawing/2014/main" id="{55CBF1DE-EC57-41E8-8E56-A9D749A2E7AC}"/>
              </a:ext>
            </a:extLst>
          </p:cNvPr>
          <p:cNvSpPr>
            <a:spLocks/>
          </p:cNvSpPr>
          <p:nvPr/>
        </p:nvSpPr>
        <p:spPr bwMode="auto">
          <a:xfrm>
            <a:off x="5599113" y="1139825"/>
            <a:ext cx="1587" cy="4763"/>
          </a:xfrm>
          <a:custGeom>
            <a:avLst/>
            <a:gdLst>
              <a:gd name="T0" fmla="*/ 2147483646 w 4"/>
              <a:gd name="T1" fmla="*/ 0 h 18"/>
              <a:gd name="T2" fmla="*/ 0 w 4"/>
              <a:gd name="T3" fmla="*/ 2147483646 h 18"/>
              <a:gd name="T4" fmla="*/ 2147483646 w 4"/>
              <a:gd name="T5" fmla="*/ 2147483646 h 18"/>
              <a:gd name="T6" fmla="*/ 0 60000 65536"/>
              <a:gd name="T7" fmla="*/ 0 60000 65536"/>
              <a:gd name="T8" fmla="*/ 0 60000 65536"/>
              <a:gd name="T9" fmla="*/ 0 w 4"/>
              <a:gd name="T10" fmla="*/ 0 h 18"/>
              <a:gd name="T11" fmla="*/ 4 w 4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" h="18">
                <a:moveTo>
                  <a:pt x="4" y="0"/>
                </a:moveTo>
                <a:lnTo>
                  <a:pt x="0" y="18"/>
                </a:lnTo>
                <a:lnTo>
                  <a:pt x="1" y="1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2" name="Freeform 91">
            <a:extLst>
              <a:ext uri="{FF2B5EF4-FFF2-40B4-BE49-F238E27FC236}">
                <a16:creationId xmlns:a16="http://schemas.microsoft.com/office/drawing/2014/main" id="{2D119BE2-C96A-4EF3-A6E1-318EBD3E9E65}"/>
              </a:ext>
            </a:extLst>
          </p:cNvPr>
          <p:cNvSpPr>
            <a:spLocks/>
          </p:cNvSpPr>
          <p:nvPr/>
        </p:nvSpPr>
        <p:spPr bwMode="auto">
          <a:xfrm>
            <a:off x="5599113" y="1135063"/>
            <a:ext cx="3175" cy="4762"/>
          </a:xfrm>
          <a:custGeom>
            <a:avLst/>
            <a:gdLst>
              <a:gd name="T0" fmla="*/ 2147483646 w 7"/>
              <a:gd name="T1" fmla="*/ 0 h 19"/>
              <a:gd name="T2" fmla="*/ 0 w 7"/>
              <a:gd name="T3" fmla="*/ 2147483646 h 19"/>
              <a:gd name="T4" fmla="*/ 2147483646 w 7"/>
              <a:gd name="T5" fmla="*/ 2147483646 h 19"/>
              <a:gd name="T6" fmla="*/ 0 60000 65536"/>
              <a:gd name="T7" fmla="*/ 0 60000 65536"/>
              <a:gd name="T8" fmla="*/ 0 60000 65536"/>
              <a:gd name="T9" fmla="*/ 0 w 7"/>
              <a:gd name="T10" fmla="*/ 0 h 19"/>
              <a:gd name="T11" fmla="*/ 7 w 7"/>
              <a:gd name="T12" fmla="*/ 19 h 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19">
                <a:moveTo>
                  <a:pt x="7" y="0"/>
                </a:moveTo>
                <a:lnTo>
                  <a:pt x="0" y="19"/>
                </a:lnTo>
                <a:lnTo>
                  <a:pt x="1" y="1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3" name="Freeform 92">
            <a:extLst>
              <a:ext uri="{FF2B5EF4-FFF2-40B4-BE49-F238E27FC236}">
                <a16:creationId xmlns:a16="http://schemas.microsoft.com/office/drawing/2014/main" id="{B5613587-EFC7-4570-8E63-341AFABFA232}"/>
              </a:ext>
            </a:extLst>
          </p:cNvPr>
          <p:cNvSpPr>
            <a:spLocks/>
          </p:cNvSpPr>
          <p:nvPr/>
        </p:nvSpPr>
        <p:spPr bwMode="auto">
          <a:xfrm>
            <a:off x="5602288" y="1127125"/>
            <a:ext cx="3175" cy="7938"/>
          </a:xfrm>
          <a:custGeom>
            <a:avLst/>
            <a:gdLst>
              <a:gd name="T0" fmla="*/ 2147483646 w 16"/>
              <a:gd name="T1" fmla="*/ 0 h 30"/>
              <a:gd name="T2" fmla="*/ 0 w 16"/>
              <a:gd name="T3" fmla="*/ 2147483646 h 30"/>
              <a:gd name="T4" fmla="*/ 2147483646 w 16"/>
              <a:gd name="T5" fmla="*/ 2147483646 h 30"/>
              <a:gd name="T6" fmla="*/ 0 60000 65536"/>
              <a:gd name="T7" fmla="*/ 0 60000 65536"/>
              <a:gd name="T8" fmla="*/ 0 60000 65536"/>
              <a:gd name="T9" fmla="*/ 0 w 16"/>
              <a:gd name="T10" fmla="*/ 0 h 30"/>
              <a:gd name="T11" fmla="*/ 16 w 16"/>
              <a:gd name="T12" fmla="*/ 30 h 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30">
                <a:moveTo>
                  <a:pt x="16" y="0"/>
                </a:moveTo>
                <a:lnTo>
                  <a:pt x="0" y="30"/>
                </a:lnTo>
                <a:lnTo>
                  <a:pt x="1" y="3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4" name="Freeform 93">
            <a:extLst>
              <a:ext uri="{FF2B5EF4-FFF2-40B4-BE49-F238E27FC236}">
                <a16:creationId xmlns:a16="http://schemas.microsoft.com/office/drawing/2014/main" id="{DF213143-ABEB-4A9E-8DAB-80923B5A3ECF}"/>
              </a:ext>
            </a:extLst>
          </p:cNvPr>
          <p:cNvSpPr>
            <a:spLocks/>
          </p:cNvSpPr>
          <p:nvPr/>
        </p:nvSpPr>
        <p:spPr bwMode="auto">
          <a:xfrm>
            <a:off x="5489575" y="1260475"/>
            <a:ext cx="123825" cy="77788"/>
          </a:xfrm>
          <a:custGeom>
            <a:avLst/>
            <a:gdLst>
              <a:gd name="T0" fmla="*/ 0 w 468"/>
              <a:gd name="T1" fmla="*/ 2147483646 h 294"/>
              <a:gd name="T2" fmla="*/ 2147483646 w 468"/>
              <a:gd name="T3" fmla="*/ 0 h 294"/>
              <a:gd name="T4" fmla="*/ 2147483646 w 468"/>
              <a:gd name="T5" fmla="*/ 0 h 294"/>
              <a:gd name="T6" fmla="*/ 0 60000 65536"/>
              <a:gd name="T7" fmla="*/ 0 60000 65536"/>
              <a:gd name="T8" fmla="*/ 0 60000 65536"/>
              <a:gd name="T9" fmla="*/ 0 w 468"/>
              <a:gd name="T10" fmla="*/ 0 h 294"/>
              <a:gd name="T11" fmla="*/ 468 w 468"/>
              <a:gd name="T12" fmla="*/ 294 h 2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8" h="294">
                <a:moveTo>
                  <a:pt x="0" y="294"/>
                </a:moveTo>
                <a:lnTo>
                  <a:pt x="467" y="0"/>
                </a:lnTo>
                <a:lnTo>
                  <a:pt x="46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5" name="Freeform 94">
            <a:extLst>
              <a:ext uri="{FF2B5EF4-FFF2-40B4-BE49-F238E27FC236}">
                <a16:creationId xmlns:a16="http://schemas.microsoft.com/office/drawing/2014/main" id="{93F0CE28-054E-4ACE-BFC8-2EEC3703EA52}"/>
              </a:ext>
            </a:extLst>
          </p:cNvPr>
          <p:cNvSpPr>
            <a:spLocks/>
          </p:cNvSpPr>
          <p:nvPr/>
        </p:nvSpPr>
        <p:spPr bwMode="auto">
          <a:xfrm>
            <a:off x="5399088" y="1114425"/>
            <a:ext cx="109537" cy="68263"/>
          </a:xfrm>
          <a:custGeom>
            <a:avLst/>
            <a:gdLst>
              <a:gd name="T0" fmla="*/ 0 w 415"/>
              <a:gd name="T1" fmla="*/ 2147483646 h 261"/>
              <a:gd name="T2" fmla="*/ 2147483646 w 415"/>
              <a:gd name="T3" fmla="*/ 0 h 261"/>
              <a:gd name="T4" fmla="*/ 2147483646 w 415"/>
              <a:gd name="T5" fmla="*/ 0 h 261"/>
              <a:gd name="T6" fmla="*/ 0 60000 65536"/>
              <a:gd name="T7" fmla="*/ 0 60000 65536"/>
              <a:gd name="T8" fmla="*/ 0 60000 65536"/>
              <a:gd name="T9" fmla="*/ 0 w 415"/>
              <a:gd name="T10" fmla="*/ 0 h 261"/>
              <a:gd name="T11" fmla="*/ 415 w 415"/>
              <a:gd name="T12" fmla="*/ 261 h 2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5" h="261">
                <a:moveTo>
                  <a:pt x="0" y="261"/>
                </a:moveTo>
                <a:lnTo>
                  <a:pt x="414" y="0"/>
                </a:lnTo>
                <a:lnTo>
                  <a:pt x="41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6" name="Freeform 95">
            <a:extLst>
              <a:ext uri="{FF2B5EF4-FFF2-40B4-BE49-F238E27FC236}">
                <a16:creationId xmlns:a16="http://schemas.microsoft.com/office/drawing/2014/main" id="{3DC99ECD-2A5C-45C0-9529-58FAF05A3CAC}"/>
              </a:ext>
            </a:extLst>
          </p:cNvPr>
          <p:cNvSpPr>
            <a:spLocks/>
          </p:cNvSpPr>
          <p:nvPr/>
        </p:nvSpPr>
        <p:spPr bwMode="auto">
          <a:xfrm>
            <a:off x="5487988" y="1077913"/>
            <a:ext cx="42862" cy="69850"/>
          </a:xfrm>
          <a:custGeom>
            <a:avLst/>
            <a:gdLst>
              <a:gd name="T0" fmla="*/ 2147483646 w 164"/>
              <a:gd name="T1" fmla="*/ 0 h 261"/>
              <a:gd name="T2" fmla="*/ 0 w 164"/>
              <a:gd name="T3" fmla="*/ 2147483646 h 261"/>
              <a:gd name="T4" fmla="*/ 2147483646 w 164"/>
              <a:gd name="T5" fmla="*/ 2147483646 h 261"/>
              <a:gd name="T6" fmla="*/ 0 60000 65536"/>
              <a:gd name="T7" fmla="*/ 0 60000 65536"/>
              <a:gd name="T8" fmla="*/ 0 60000 65536"/>
              <a:gd name="T9" fmla="*/ 0 w 164"/>
              <a:gd name="T10" fmla="*/ 0 h 261"/>
              <a:gd name="T11" fmla="*/ 164 w 164"/>
              <a:gd name="T12" fmla="*/ 261 h 2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4" h="261">
                <a:moveTo>
                  <a:pt x="164" y="0"/>
                </a:moveTo>
                <a:lnTo>
                  <a:pt x="0" y="261"/>
                </a:lnTo>
                <a:lnTo>
                  <a:pt x="1" y="261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7" name="Freeform 96">
            <a:extLst>
              <a:ext uri="{FF2B5EF4-FFF2-40B4-BE49-F238E27FC236}">
                <a16:creationId xmlns:a16="http://schemas.microsoft.com/office/drawing/2014/main" id="{9B5C4A25-C7EC-4046-ABE9-B7A5CCCD1D9F}"/>
              </a:ext>
            </a:extLst>
          </p:cNvPr>
          <p:cNvSpPr>
            <a:spLocks/>
          </p:cNvSpPr>
          <p:nvPr/>
        </p:nvSpPr>
        <p:spPr bwMode="auto">
          <a:xfrm>
            <a:off x="5578475" y="1155700"/>
            <a:ext cx="30163" cy="49213"/>
          </a:xfrm>
          <a:custGeom>
            <a:avLst/>
            <a:gdLst>
              <a:gd name="T0" fmla="*/ 2147483646 w 115"/>
              <a:gd name="T1" fmla="*/ 0 h 184"/>
              <a:gd name="T2" fmla="*/ 0 w 115"/>
              <a:gd name="T3" fmla="*/ 2147483646 h 184"/>
              <a:gd name="T4" fmla="*/ 2147483646 w 115"/>
              <a:gd name="T5" fmla="*/ 2147483646 h 184"/>
              <a:gd name="T6" fmla="*/ 0 60000 65536"/>
              <a:gd name="T7" fmla="*/ 0 60000 65536"/>
              <a:gd name="T8" fmla="*/ 0 60000 65536"/>
              <a:gd name="T9" fmla="*/ 0 w 115"/>
              <a:gd name="T10" fmla="*/ 0 h 184"/>
              <a:gd name="T11" fmla="*/ 115 w 115"/>
              <a:gd name="T12" fmla="*/ 184 h 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" h="184">
                <a:moveTo>
                  <a:pt x="115" y="0"/>
                </a:moveTo>
                <a:lnTo>
                  <a:pt x="0" y="184"/>
                </a:lnTo>
                <a:lnTo>
                  <a:pt x="1" y="184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8" name="Freeform 97">
            <a:extLst>
              <a:ext uri="{FF2B5EF4-FFF2-40B4-BE49-F238E27FC236}">
                <a16:creationId xmlns:a16="http://schemas.microsoft.com/office/drawing/2014/main" id="{DB5EF646-D0C1-40A2-8CCE-74245C30BFB5}"/>
              </a:ext>
            </a:extLst>
          </p:cNvPr>
          <p:cNvSpPr>
            <a:spLocks/>
          </p:cNvSpPr>
          <p:nvPr/>
        </p:nvSpPr>
        <p:spPr bwMode="auto">
          <a:xfrm>
            <a:off x="5599113" y="1146175"/>
            <a:ext cx="1587" cy="1588"/>
          </a:xfrm>
          <a:custGeom>
            <a:avLst/>
            <a:gdLst>
              <a:gd name="T0" fmla="*/ 2147483646 w 11"/>
              <a:gd name="T1" fmla="*/ 2147483646 h 10"/>
              <a:gd name="T2" fmla="*/ 2147483646 w 11"/>
              <a:gd name="T3" fmla="*/ 2147483646 h 10"/>
              <a:gd name="T4" fmla="*/ 2147483646 w 11"/>
              <a:gd name="T5" fmla="*/ 2147483646 h 10"/>
              <a:gd name="T6" fmla="*/ 0 w 11"/>
              <a:gd name="T7" fmla="*/ 0 h 10"/>
              <a:gd name="T8" fmla="*/ 2147483646 w 11"/>
              <a:gd name="T9" fmla="*/ 0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"/>
              <a:gd name="T16" fmla="*/ 0 h 10"/>
              <a:gd name="T17" fmla="*/ 11 w 11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" h="10">
                <a:moveTo>
                  <a:pt x="11" y="10"/>
                </a:moveTo>
                <a:lnTo>
                  <a:pt x="7" y="6"/>
                </a:lnTo>
                <a:lnTo>
                  <a:pt x="3" y="2"/>
                </a:ln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9" name="Freeform 98">
            <a:extLst>
              <a:ext uri="{FF2B5EF4-FFF2-40B4-BE49-F238E27FC236}">
                <a16:creationId xmlns:a16="http://schemas.microsoft.com/office/drawing/2014/main" id="{B5BCB767-55F7-4BEE-BF39-1AE9687AC365}"/>
              </a:ext>
            </a:extLst>
          </p:cNvPr>
          <p:cNvSpPr>
            <a:spLocks/>
          </p:cNvSpPr>
          <p:nvPr/>
        </p:nvSpPr>
        <p:spPr bwMode="auto">
          <a:xfrm>
            <a:off x="5529263" y="1038225"/>
            <a:ext cx="144462" cy="44450"/>
          </a:xfrm>
          <a:custGeom>
            <a:avLst/>
            <a:gdLst>
              <a:gd name="T0" fmla="*/ 2147483646 w 546"/>
              <a:gd name="T1" fmla="*/ 2147483646 h 166"/>
              <a:gd name="T2" fmla="*/ 2147483646 w 546"/>
              <a:gd name="T3" fmla="*/ 2147483646 h 166"/>
              <a:gd name="T4" fmla="*/ 2147483646 w 546"/>
              <a:gd name="T5" fmla="*/ 2147483646 h 166"/>
              <a:gd name="T6" fmla="*/ 2147483646 w 546"/>
              <a:gd name="T7" fmla="*/ 2147483646 h 166"/>
              <a:gd name="T8" fmla="*/ 2147483646 w 546"/>
              <a:gd name="T9" fmla="*/ 2147483646 h 166"/>
              <a:gd name="T10" fmla="*/ 2147483646 w 546"/>
              <a:gd name="T11" fmla="*/ 2147483646 h 166"/>
              <a:gd name="T12" fmla="*/ 2147483646 w 546"/>
              <a:gd name="T13" fmla="*/ 0 h 166"/>
              <a:gd name="T14" fmla="*/ 2147483646 w 546"/>
              <a:gd name="T15" fmla="*/ 2147483646 h 166"/>
              <a:gd name="T16" fmla="*/ 2147483646 w 546"/>
              <a:gd name="T17" fmla="*/ 2147483646 h 166"/>
              <a:gd name="T18" fmla="*/ 2147483646 w 546"/>
              <a:gd name="T19" fmla="*/ 2147483646 h 166"/>
              <a:gd name="T20" fmla="*/ 2147483646 w 546"/>
              <a:gd name="T21" fmla="*/ 2147483646 h 166"/>
              <a:gd name="T22" fmla="*/ 2147483646 w 546"/>
              <a:gd name="T23" fmla="*/ 2147483646 h 166"/>
              <a:gd name="T24" fmla="*/ 0 w 546"/>
              <a:gd name="T25" fmla="*/ 2147483646 h 166"/>
              <a:gd name="T26" fmla="*/ 2147483646 w 546"/>
              <a:gd name="T27" fmla="*/ 2147483646 h 16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46"/>
              <a:gd name="T43" fmla="*/ 0 h 166"/>
              <a:gd name="T44" fmla="*/ 546 w 546"/>
              <a:gd name="T45" fmla="*/ 166 h 16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46" h="166">
                <a:moveTo>
                  <a:pt x="546" y="110"/>
                </a:moveTo>
                <a:lnTo>
                  <a:pt x="510" y="80"/>
                </a:lnTo>
                <a:lnTo>
                  <a:pt x="470" y="53"/>
                </a:lnTo>
                <a:lnTo>
                  <a:pt x="426" y="31"/>
                </a:lnTo>
                <a:lnTo>
                  <a:pt x="378" y="15"/>
                </a:lnTo>
                <a:lnTo>
                  <a:pt x="328" y="3"/>
                </a:lnTo>
                <a:lnTo>
                  <a:pt x="276" y="0"/>
                </a:lnTo>
                <a:lnTo>
                  <a:pt x="221" y="5"/>
                </a:lnTo>
                <a:lnTo>
                  <a:pt x="168" y="21"/>
                </a:lnTo>
                <a:lnTo>
                  <a:pt x="116" y="45"/>
                </a:lnTo>
                <a:lnTo>
                  <a:pt x="70" y="78"/>
                </a:lnTo>
                <a:lnTo>
                  <a:pt x="32" y="119"/>
                </a:lnTo>
                <a:lnTo>
                  <a:pt x="0" y="166"/>
                </a:lnTo>
                <a:lnTo>
                  <a:pt x="1" y="166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0" name="Freeform 99">
            <a:extLst>
              <a:ext uri="{FF2B5EF4-FFF2-40B4-BE49-F238E27FC236}">
                <a16:creationId xmlns:a16="http://schemas.microsoft.com/office/drawing/2014/main" id="{982982B7-B9D0-47F7-A266-CBDA6CBEA1DA}"/>
              </a:ext>
            </a:extLst>
          </p:cNvPr>
          <p:cNvSpPr>
            <a:spLocks/>
          </p:cNvSpPr>
          <p:nvPr/>
        </p:nvSpPr>
        <p:spPr bwMode="auto">
          <a:xfrm>
            <a:off x="5600700" y="1147763"/>
            <a:ext cx="750888" cy="706437"/>
          </a:xfrm>
          <a:custGeom>
            <a:avLst/>
            <a:gdLst>
              <a:gd name="T0" fmla="*/ 0 w 2841"/>
              <a:gd name="T1" fmla="*/ 0 h 2674"/>
              <a:gd name="T2" fmla="*/ 2147483646 w 2841"/>
              <a:gd name="T3" fmla="*/ 2147483646 h 2674"/>
              <a:gd name="T4" fmla="*/ 2147483646 w 2841"/>
              <a:gd name="T5" fmla="*/ 2147483646 h 2674"/>
              <a:gd name="T6" fmla="*/ 0 60000 65536"/>
              <a:gd name="T7" fmla="*/ 0 60000 65536"/>
              <a:gd name="T8" fmla="*/ 0 60000 65536"/>
              <a:gd name="T9" fmla="*/ 0 w 2841"/>
              <a:gd name="T10" fmla="*/ 0 h 2674"/>
              <a:gd name="T11" fmla="*/ 2841 w 2841"/>
              <a:gd name="T12" fmla="*/ 2674 h 26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41" h="2674">
                <a:moveTo>
                  <a:pt x="0" y="0"/>
                </a:moveTo>
                <a:lnTo>
                  <a:pt x="2840" y="2674"/>
                </a:lnTo>
                <a:lnTo>
                  <a:pt x="2841" y="2674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1" name="Freeform 100">
            <a:extLst>
              <a:ext uri="{FF2B5EF4-FFF2-40B4-BE49-F238E27FC236}">
                <a16:creationId xmlns:a16="http://schemas.microsoft.com/office/drawing/2014/main" id="{1AD814C0-4C6A-4AFE-8FA4-DC5BE0C69983}"/>
              </a:ext>
            </a:extLst>
          </p:cNvPr>
          <p:cNvSpPr>
            <a:spLocks/>
          </p:cNvSpPr>
          <p:nvPr/>
        </p:nvSpPr>
        <p:spPr bwMode="auto">
          <a:xfrm>
            <a:off x="5673725" y="1068388"/>
            <a:ext cx="752475" cy="708025"/>
          </a:xfrm>
          <a:custGeom>
            <a:avLst/>
            <a:gdLst>
              <a:gd name="T0" fmla="*/ 0 w 2842"/>
              <a:gd name="T1" fmla="*/ 0 h 2676"/>
              <a:gd name="T2" fmla="*/ 2147483646 w 2842"/>
              <a:gd name="T3" fmla="*/ 2147483646 h 2676"/>
              <a:gd name="T4" fmla="*/ 2147483646 w 2842"/>
              <a:gd name="T5" fmla="*/ 2147483646 h 2676"/>
              <a:gd name="T6" fmla="*/ 0 60000 65536"/>
              <a:gd name="T7" fmla="*/ 0 60000 65536"/>
              <a:gd name="T8" fmla="*/ 0 60000 65536"/>
              <a:gd name="T9" fmla="*/ 0 w 2842"/>
              <a:gd name="T10" fmla="*/ 0 h 2676"/>
              <a:gd name="T11" fmla="*/ 2842 w 2842"/>
              <a:gd name="T12" fmla="*/ 2676 h 26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42" h="2676">
                <a:moveTo>
                  <a:pt x="0" y="0"/>
                </a:moveTo>
                <a:lnTo>
                  <a:pt x="2841" y="2676"/>
                </a:lnTo>
                <a:lnTo>
                  <a:pt x="2842" y="2676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2" name="Freeform 101">
            <a:extLst>
              <a:ext uri="{FF2B5EF4-FFF2-40B4-BE49-F238E27FC236}">
                <a16:creationId xmlns:a16="http://schemas.microsoft.com/office/drawing/2014/main" id="{4B857651-D16D-43FC-9B19-F6938C282C1A}"/>
              </a:ext>
            </a:extLst>
          </p:cNvPr>
          <p:cNvSpPr>
            <a:spLocks/>
          </p:cNvSpPr>
          <p:nvPr/>
        </p:nvSpPr>
        <p:spPr bwMode="auto">
          <a:xfrm>
            <a:off x="6827838" y="2063750"/>
            <a:ext cx="28575" cy="28575"/>
          </a:xfrm>
          <a:custGeom>
            <a:avLst/>
            <a:gdLst>
              <a:gd name="T0" fmla="*/ 2147483646 w 112"/>
              <a:gd name="T1" fmla="*/ 2147483646 h 113"/>
              <a:gd name="T2" fmla="*/ 0 w 112"/>
              <a:gd name="T3" fmla="*/ 0 h 113"/>
              <a:gd name="T4" fmla="*/ 2147483646 w 112"/>
              <a:gd name="T5" fmla="*/ 0 h 113"/>
              <a:gd name="T6" fmla="*/ 0 60000 65536"/>
              <a:gd name="T7" fmla="*/ 0 60000 65536"/>
              <a:gd name="T8" fmla="*/ 0 60000 65536"/>
              <a:gd name="T9" fmla="*/ 0 w 112"/>
              <a:gd name="T10" fmla="*/ 0 h 113"/>
              <a:gd name="T11" fmla="*/ 112 w 112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113">
                <a:moveTo>
                  <a:pt x="112" y="113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3" name="Freeform 102">
            <a:extLst>
              <a:ext uri="{FF2B5EF4-FFF2-40B4-BE49-F238E27FC236}">
                <a16:creationId xmlns:a16="http://schemas.microsoft.com/office/drawing/2014/main" id="{1D683FBE-B5B8-40E5-92C3-D9D17D9E17EF}"/>
              </a:ext>
            </a:extLst>
          </p:cNvPr>
          <p:cNvSpPr>
            <a:spLocks/>
          </p:cNvSpPr>
          <p:nvPr/>
        </p:nvSpPr>
        <p:spPr bwMode="auto">
          <a:xfrm>
            <a:off x="6856413" y="2092325"/>
            <a:ext cx="22225" cy="26988"/>
          </a:xfrm>
          <a:custGeom>
            <a:avLst/>
            <a:gdLst>
              <a:gd name="T0" fmla="*/ 2147483646 w 83"/>
              <a:gd name="T1" fmla="*/ 2147483646 h 99"/>
              <a:gd name="T2" fmla="*/ 0 w 83"/>
              <a:gd name="T3" fmla="*/ 0 h 99"/>
              <a:gd name="T4" fmla="*/ 2147483646 w 83"/>
              <a:gd name="T5" fmla="*/ 0 h 99"/>
              <a:gd name="T6" fmla="*/ 0 60000 65536"/>
              <a:gd name="T7" fmla="*/ 0 60000 65536"/>
              <a:gd name="T8" fmla="*/ 0 60000 65536"/>
              <a:gd name="T9" fmla="*/ 0 w 83"/>
              <a:gd name="T10" fmla="*/ 0 h 99"/>
              <a:gd name="T11" fmla="*/ 83 w 83"/>
              <a:gd name="T12" fmla="*/ 99 h 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99">
                <a:moveTo>
                  <a:pt x="83" y="9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4" name="Freeform 103">
            <a:extLst>
              <a:ext uri="{FF2B5EF4-FFF2-40B4-BE49-F238E27FC236}">
                <a16:creationId xmlns:a16="http://schemas.microsoft.com/office/drawing/2014/main" id="{82776A67-6E0A-4EE5-A617-C90B7C31218B}"/>
              </a:ext>
            </a:extLst>
          </p:cNvPr>
          <p:cNvSpPr>
            <a:spLocks/>
          </p:cNvSpPr>
          <p:nvPr/>
        </p:nvSpPr>
        <p:spPr bwMode="auto">
          <a:xfrm>
            <a:off x="6878638" y="2119313"/>
            <a:ext cx="17462" cy="26987"/>
          </a:xfrm>
          <a:custGeom>
            <a:avLst/>
            <a:gdLst>
              <a:gd name="T0" fmla="*/ 2147483646 w 65"/>
              <a:gd name="T1" fmla="*/ 2147483646 h 101"/>
              <a:gd name="T2" fmla="*/ 0 w 65"/>
              <a:gd name="T3" fmla="*/ 0 h 101"/>
              <a:gd name="T4" fmla="*/ 2147483646 w 65"/>
              <a:gd name="T5" fmla="*/ 0 h 101"/>
              <a:gd name="T6" fmla="*/ 0 60000 65536"/>
              <a:gd name="T7" fmla="*/ 0 60000 65536"/>
              <a:gd name="T8" fmla="*/ 0 60000 65536"/>
              <a:gd name="T9" fmla="*/ 0 w 65"/>
              <a:gd name="T10" fmla="*/ 0 h 101"/>
              <a:gd name="T11" fmla="*/ 65 w 65"/>
              <a:gd name="T12" fmla="*/ 101 h 1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101">
                <a:moveTo>
                  <a:pt x="65" y="101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5" name="Freeform 104">
            <a:extLst>
              <a:ext uri="{FF2B5EF4-FFF2-40B4-BE49-F238E27FC236}">
                <a16:creationId xmlns:a16="http://schemas.microsoft.com/office/drawing/2014/main" id="{2947B6F2-D0F1-4BAA-B4D1-E3C47998E276}"/>
              </a:ext>
            </a:extLst>
          </p:cNvPr>
          <p:cNvSpPr>
            <a:spLocks/>
          </p:cNvSpPr>
          <p:nvPr/>
        </p:nvSpPr>
        <p:spPr bwMode="auto">
          <a:xfrm>
            <a:off x="6894513" y="2146300"/>
            <a:ext cx="1587" cy="4763"/>
          </a:xfrm>
          <a:custGeom>
            <a:avLst/>
            <a:gdLst>
              <a:gd name="T0" fmla="*/ 0 w 4"/>
              <a:gd name="T1" fmla="*/ 2147483646 h 18"/>
              <a:gd name="T2" fmla="*/ 2147483646 w 4"/>
              <a:gd name="T3" fmla="*/ 2147483646 h 18"/>
              <a:gd name="T4" fmla="*/ 2147483646 w 4"/>
              <a:gd name="T5" fmla="*/ 0 h 18"/>
              <a:gd name="T6" fmla="*/ 2147483646 w 4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4"/>
              <a:gd name="T13" fmla="*/ 0 h 18"/>
              <a:gd name="T14" fmla="*/ 4 w 4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" h="18">
                <a:moveTo>
                  <a:pt x="0" y="18"/>
                </a:moveTo>
                <a:lnTo>
                  <a:pt x="4" y="10"/>
                </a:lnTo>
                <a:lnTo>
                  <a:pt x="3" y="0"/>
                </a:lnTo>
                <a:lnTo>
                  <a:pt x="4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6" name="Freeform 105">
            <a:extLst>
              <a:ext uri="{FF2B5EF4-FFF2-40B4-BE49-F238E27FC236}">
                <a16:creationId xmlns:a16="http://schemas.microsoft.com/office/drawing/2014/main" id="{0B5D40AB-AFCF-4F79-8FBA-9C738A501ED3}"/>
              </a:ext>
            </a:extLst>
          </p:cNvPr>
          <p:cNvSpPr>
            <a:spLocks/>
          </p:cNvSpPr>
          <p:nvPr/>
        </p:nvSpPr>
        <p:spPr bwMode="auto">
          <a:xfrm>
            <a:off x="6750050" y="1990725"/>
            <a:ext cx="9525" cy="42863"/>
          </a:xfrm>
          <a:custGeom>
            <a:avLst/>
            <a:gdLst>
              <a:gd name="T0" fmla="*/ 0 w 34"/>
              <a:gd name="T1" fmla="*/ 0 h 157"/>
              <a:gd name="T2" fmla="*/ 2147483646 w 34"/>
              <a:gd name="T3" fmla="*/ 2147483646 h 157"/>
              <a:gd name="T4" fmla="*/ 2147483646 w 34"/>
              <a:gd name="T5" fmla="*/ 2147483646 h 157"/>
              <a:gd name="T6" fmla="*/ 0 60000 65536"/>
              <a:gd name="T7" fmla="*/ 0 60000 65536"/>
              <a:gd name="T8" fmla="*/ 0 60000 65536"/>
              <a:gd name="T9" fmla="*/ 0 w 34"/>
              <a:gd name="T10" fmla="*/ 0 h 157"/>
              <a:gd name="T11" fmla="*/ 34 w 34"/>
              <a:gd name="T12" fmla="*/ 157 h 1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" h="157">
                <a:moveTo>
                  <a:pt x="0" y="0"/>
                </a:moveTo>
                <a:lnTo>
                  <a:pt x="33" y="157"/>
                </a:lnTo>
                <a:lnTo>
                  <a:pt x="34" y="157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" name="Freeform 106">
            <a:extLst>
              <a:ext uri="{FF2B5EF4-FFF2-40B4-BE49-F238E27FC236}">
                <a16:creationId xmlns:a16="http://schemas.microsoft.com/office/drawing/2014/main" id="{1BF30000-2ADB-42CE-A480-9DB3BE672ED8}"/>
              </a:ext>
            </a:extLst>
          </p:cNvPr>
          <p:cNvSpPr>
            <a:spLocks/>
          </p:cNvSpPr>
          <p:nvPr/>
        </p:nvSpPr>
        <p:spPr bwMode="auto">
          <a:xfrm>
            <a:off x="6750050" y="1990725"/>
            <a:ext cx="77788" cy="73025"/>
          </a:xfrm>
          <a:custGeom>
            <a:avLst/>
            <a:gdLst>
              <a:gd name="T0" fmla="*/ 0 w 290"/>
              <a:gd name="T1" fmla="*/ 0 h 271"/>
              <a:gd name="T2" fmla="*/ 2147483646 w 290"/>
              <a:gd name="T3" fmla="*/ 2147483646 h 271"/>
              <a:gd name="T4" fmla="*/ 2147483646 w 290"/>
              <a:gd name="T5" fmla="*/ 2147483646 h 271"/>
              <a:gd name="T6" fmla="*/ 0 60000 65536"/>
              <a:gd name="T7" fmla="*/ 0 60000 65536"/>
              <a:gd name="T8" fmla="*/ 0 60000 65536"/>
              <a:gd name="T9" fmla="*/ 0 w 290"/>
              <a:gd name="T10" fmla="*/ 0 h 271"/>
              <a:gd name="T11" fmla="*/ 290 w 290"/>
              <a:gd name="T12" fmla="*/ 271 h 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" h="271">
                <a:moveTo>
                  <a:pt x="0" y="0"/>
                </a:moveTo>
                <a:lnTo>
                  <a:pt x="289" y="271"/>
                </a:lnTo>
                <a:lnTo>
                  <a:pt x="290" y="271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8" name="Freeform 107">
            <a:extLst>
              <a:ext uri="{FF2B5EF4-FFF2-40B4-BE49-F238E27FC236}">
                <a16:creationId xmlns:a16="http://schemas.microsoft.com/office/drawing/2014/main" id="{B07A6452-9B42-454F-BBAF-C7A003A85A32}"/>
              </a:ext>
            </a:extLst>
          </p:cNvPr>
          <p:cNvSpPr>
            <a:spLocks/>
          </p:cNvSpPr>
          <p:nvPr/>
        </p:nvSpPr>
        <p:spPr bwMode="auto">
          <a:xfrm>
            <a:off x="6877050" y="2012950"/>
            <a:ext cx="30163" cy="30163"/>
          </a:xfrm>
          <a:custGeom>
            <a:avLst/>
            <a:gdLst>
              <a:gd name="T0" fmla="*/ 2147483646 w 112"/>
              <a:gd name="T1" fmla="*/ 2147483646 h 113"/>
              <a:gd name="T2" fmla="*/ 0 w 112"/>
              <a:gd name="T3" fmla="*/ 0 h 113"/>
              <a:gd name="T4" fmla="*/ 2147483646 w 112"/>
              <a:gd name="T5" fmla="*/ 0 h 113"/>
              <a:gd name="T6" fmla="*/ 0 60000 65536"/>
              <a:gd name="T7" fmla="*/ 0 60000 65536"/>
              <a:gd name="T8" fmla="*/ 0 60000 65536"/>
              <a:gd name="T9" fmla="*/ 0 w 112"/>
              <a:gd name="T10" fmla="*/ 0 h 113"/>
              <a:gd name="T11" fmla="*/ 112 w 112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113">
                <a:moveTo>
                  <a:pt x="112" y="113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9" name="Freeform 108">
            <a:extLst>
              <a:ext uri="{FF2B5EF4-FFF2-40B4-BE49-F238E27FC236}">
                <a16:creationId xmlns:a16="http://schemas.microsoft.com/office/drawing/2014/main" id="{F80B02FF-AD3A-4913-9CFF-DDB0F8C4AB7B}"/>
              </a:ext>
            </a:extLst>
          </p:cNvPr>
          <p:cNvSpPr>
            <a:spLocks/>
          </p:cNvSpPr>
          <p:nvPr/>
        </p:nvSpPr>
        <p:spPr bwMode="auto">
          <a:xfrm>
            <a:off x="6907213" y="2043113"/>
            <a:ext cx="22225" cy="25400"/>
          </a:xfrm>
          <a:custGeom>
            <a:avLst/>
            <a:gdLst>
              <a:gd name="T0" fmla="*/ 2147483646 w 83"/>
              <a:gd name="T1" fmla="*/ 2147483646 h 99"/>
              <a:gd name="T2" fmla="*/ 0 w 83"/>
              <a:gd name="T3" fmla="*/ 0 h 99"/>
              <a:gd name="T4" fmla="*/ 2147483646 w 83"/>
              <a:gd name="T5" fmla="*/ 0 h 99"/>
              <a:gd name="T6" fmla="*/ 0 60000 65536"/>
              <a:gd name="T7" fmla="*/ 0 60000 65536"/>
              <a:gd name="T8" fmla="*/ 0 60000 65536"/>
              <a:gd name="T9" fmla="*/ 0 w 83"/>
              <a:gd name="T10" fmla="*/ 0 h 99"/>
              <a:gd name="T11" fmla="*/ 83 w 83"/>
              <a:gd name="T12" fmla="*/ 99 h 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99">
                <a:moveTo>
                  <a:pt x="83" y="9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0" name="Freeform 109">
            <a:extLst>
              <a:ext uri="{FF2B5EF4-FFF2-40B4-BE49-F238E27FC236}">
                <a16:creationId xmlns:a16="http://schemas.microsoft.com/office/drawing/2014/main" id="{1679DD55-46A1-41E0-96B6-C06DE7FB07B7}"/>
              </a:ext>
            </a:extLst>
          </p:cNvPr>
          <p:cNvSpPr>
            <a:spLocks/>
          </p:cNvSpPr>
          <p:nvPr/>
        </p:nvSpPr>
        <p:spPr bwMode="auto">
          <a:xfrm>
            <a:off x="6929438" y="2068513"/>
            <a:ext cx="17462" cy="26987"/>
          </a:xfrm>
          <a:custGeom>
            <a:avLst/>
            <a:gdLst>
              <a:gd name="T0" fmla="*/ 2147483646 w 65"/>
              <a:gd name="T1" fmla="*/ 2147483646 h 101"/>
              <a:gd name="T2" fmla="*/ 0 w 65"/>
              <a:gd name="T3" fmla="*/ 0 h 101"/>
              <a:gd name="T4" fmla="*/ 2147483646 w 65"/>
              <a:gd name="T5" fmla="*/ 0 h 101"/>
              <a:gd name="T6" fmla="*/ 0 60000 65536"/>
              <a:gd name="T7" fmla="*/ 0 60000 65536"/>
              <a:gd name="T8" fmla="*/ 0 60000 65536"/>
              <a:gd name="T9" fmla="*/ 0 w 65"/>
              <a:gd name="T10" fmla="*/ 0 h 101"/>
              <a:gd name="T11" fmla="*/ 65 w 65"/>
              <a:gd name="T12" fmla="*/ 101 h 1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101">
                <a:moveTo>
                  <a:pt x="65" y="101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1" name="Freeform 110">
            <a:extLst>
              <a:ext uri="{FF2B5EF4-FFF2-40B4-BE49-F238E27FC236}">
                <a16:creationId xmlns:a16="http://schemas.microsoft.com/office/drawing/2014/main" id="{70551BF2-5C19-4AF1-925E-47D798FBF3D7}"/>
              </a:ext>
            </a:extLst>
          </p:cNvPr>
          <p:cNvSpPr>
            <a:spLocks/>
          </p:cNvSpPr>
          <p:nvPr/>
        </p:nvSpPr>
        <p:spPr bwMode="auto">
          <a:xfrm>
            <a:off x="6945313" y="2095500"/>
            <a:ext cx="1587" cy="4763"/>
          </a:xfrm>
          <a:custGeom>
            <a:avLst/>
            <a:gdLst>
              <a:gd name="T0" fmla="*/ 0 w 4"/>
              <a:gd name="T1" fmla="*/ 2147483646 h 18"/>
              <a:gd name="T2" fmla="*/ 2147483646 w 4"/>
              <a:gd name="T3" fmla="*/ 2147483646 h 18"/>
              <a:gd name="T4" fmla="*/ 2147483646 w 4"/>
              <a:gd name="T5" fmla="*/ 0 h 18"/>
              <a:gd name="T6" fmla="*/ 2147483646 w 4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4"/>
              <a:gd name="T13" fmla="*/ 0 h 18"/>
              <a:gd name="T14" fmla="*/ 4 w 4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" h="18">
                <a:moveTo>
                  <a:pt x="0" y="18"/>
                </a:moveTo>
                <a:lnTo>
                  <a:pt x="4" y="10"/>
                </a:lnTo>
                <a:lnTo>
                  <a:pt x="3" y="0"/>
                </a:lnTo>
                <a:lnTo>
                  <a:pt x="4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2" name="Freeform 111">
            <a:extLst>
              <a:ext uri="{FF2B5EF4-FFF2-40B4-BE49-F238E27FC236}">
                <a16:creationId xmlns:a16="http://schemas.microsoft.com/office/drawing/2014/main" id="{5936C27B-1F29-444D-9DCD-DA733AFDCDCA}"/>
              </a:ext>
            </a:extLst>
          </p:cNvPr>
          <p:cNvSpPr>
            <a:spLocks/>
          </p:cNvSpPr>
          <p:nvPr/>
        </p:nvSpPr>
        <p:spPr bwMode="auto">
          <a:xfrm>
            <a:off x="6775450" y="1917700"/>
            <a:ext cx="101600" cy="95250"/>
          </a:xfrm>
          <a:custGeom>
            <a:avLst/>
            <a:gdLst>
              <a:gd name="T0" fmla="*/ 2147483646 w 385"/>
              <a:gd name="T1" fmla="*/ 2147483646 h 362"/>
              <a:gd name="T2" fmla="*/ 0 w 385"/>
              <a:gd name="T3" fmla="*/ 0 h 362"/>
              <a:gd name="T4" fmla="*/ 2147483646 w 385"/>
              <a:gd name="T5" fmla="*/ 0 h 362"/>
              <a:gd name="T6" fmla="*/ 0 60000 65536"/>
              <a:gd name="T7" fmla="*/ 0 60000 65536"/>
              <a:gd name="T8" fmla="*/ 0 60000 65536"/>
              <a:gd name="T9" fmla="*/ 0 w 385"/>
              <a:gd name="T10" fmla="*/ 0 h 362"/>
              <a:gd name="T11" fmla="*/ 385 w 385"/>
              <a:gd name="T12" fmla="*/ 362 h 3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5" h="362">
                <a:moveTo>
                  <a:pt x="385" y="362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3" name="Freeform 112">
            <a:extLst>
              <a:ext uri="{FF2B5EF4-FFF2-40B4-BE49-F238E27FC236}">
                <a16:creationId xmlns:a16="http://schemas.microsoft.com/office/drawing/2014/main" id="{960F7142-C67A-41A1-87B5-791FC8123864}"/>
              </a:ext>
            </a:extLst>
          </p:cNvPr>
          <p:cNvSpPr>
            <a:spLocks/>
          </p:cNvSpPr>
          <p:nvPr/>
        </p:nvSpPr>
        <p:spPr bwMode="auto">
          <a:xfrm>
            <a:off x="6599238" y="1990725"/>
            <a:ext cx="152400" cy="150813"/>
          </a:xfrm>
          <a:custGeom>
            <a:avLst/>
            <a:gdLst>
              <a:gd name="T0" fmla="*/ 0 w 573"/>
              <a:gd name="T1" fmla="*/ 2147483646 h 565"/>
              <a:gd name="T2" fmla="*/ 2147483646 w 573"/>
              <a:gd name="T3" fmla="*/ 0 h 565"/>
              <a:gd name="T4" fmla="*/ 2147483646 w 573"/>
              <a:gd name="T5" fmla="*/ 0 h 565"/>
              <a:gd name="T6" fmla="*/ 0 60000 65536"/>
              <a:gd name="T7" fmla="*/ 0 60000 65536"/>
              <a:gd name="T8" fmla="*/ 0 60000 65536"/>
              <a:gd name="T9" fmla="*/ 0 w 573"/>
              <a:gd name="T10" fmla="*/ 0 h 565"/>
              <a:gd name="T11" fmla="*/ 573 w 573"/>
              <a:gd name="T12" fmla="*/ 565 h 5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565">
                <a:moveTo>
                  <a:pt x="0" y="565"/>
                </a:moveTo>
                <a:lnTo>
                  <a:pt x="572" y="0"/>
                </a:lnTo>
                <a:lnTo>
                  <a:pt x="573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4" name="Freeform 113">
            <a:extLst>
              <a:ext uri="{FF2B5EF4-FFF2-40B4-BE49-F238E27FC236}">
                <a16:creationId xmlns:a16="http://schemas.microsoft.com/office/drawing/2014/main" id="{B2B8CEF5-889D-467B-ADD2-513790E029FA}"/>
              </a:ext>
            </a:extLst>
          </p:cNvPr>
          <p:cNvSpPr>
            <a:spLocks/>
          </p:cNvSpPr>
          <p:nvPr/>
        </p:nvSpPr>
        <p:spPr bwMode="auto">
          <a:xfrm>
            <a:off x="6524625" y="2166938"/>
            <a:ext cx="101600" cy="95250"/>
          </a:xfrm>
          <a:custGeom>
            <a:avLst/>
            <a:gdLst>
              <a:gd name="T0" fmla="*/ 2147483646 w 385"/>
              <a:gd name="T1" fmla="*/ 2147483646 h 363"/>
              <a:gd name="T2" fmla="*/ 0 w 385"/>
              <a:gd name="T3" fmla="*/ 0 h 363"/>
              <a:gd name="T4" fmla="*/ 2147483646 w 385"/>
              <a:gd name="T5" fmla="*/ 0 h 363"/>
              <a:gd name="T6" fmla="*/ 0 60000 65536"/>
              <a:gd name="T7" fmla="*/ 0 60000 65536"/>
              <a:gd name="T8" fmla="*/ 0 60000 65536"/>
              <a:gd name="T9" fmla="*/ 0 w 385"/>
              <a:gd name="T10" fmla="*/ 0 h 363"/>
              <a:gd name="T11" fmla="*/ 385 w 385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5" h="363">
                <a:moveTo>
                  <a:pt x="385" y="363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5" name="Freeform 114">
            <a:extLst>
              <a:ext uri="{FF2B5EF4-FFF2-40B4-BE49-F238E27FC236}">
                <a16:creationId xmlns:a16="http://schemas.microsoft.com/office/drawing/2014/main" id="{2C8ECCA5-D914-4971-AEDD-C5416CB69F09}"/>
              </a:ext>
            </a:extLst>
          </p:cNvPr>
          <p:cNvSpPr>
            <a:spLocks/>
          </p:cNvSpPr>
          <p:nvPr/>
        </p:nvSpPr>
        <p:spPr bwMode="auto">
          <a:xfrm>
            <a:off x="6599238" y="2141538"/>
            <a:ext cx="77787" cy="71437"/>
          </a:xfrm>
          <a:custGeom>
            <a:avLst/>
            <a:gdLst>
              <a:gd name="T0" fmla="*/ 0 w 290"/>
              <a:gd name="T1" fmla="*/ 0 h 272"/>
              <a:gd name="T2" fmla="*/ 2147483646 w 290"/>
              <a:gd name="T3" fmla="*/ 2147483646 h 272"/>
              <a:gd name="T4" fmla="*/ 2147483646 w 290"/>
              <a:gd name="T5" fmla="*/ 2147483646 h 272"/>
              <a:gd name="T6" fmla="*/ 0 60000 65536"/>
              <a:gd name="T7" fmla="*/ 0 60000 65536"/>
              <a:gd name="T8" fmla="*/ 0 60000 65536"/>
              <a:gd name="T9" fmla="*/ 0 w 290"/>
              <a:gd name="T10" fmla="*/ 0 h 272"/>
              <a:gd name="T11" fmla="*/ 290 w 290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" h="272">
                <a:moveTo>
                  <a:pt x="0" y="0"/>
                </a:moveTo>
                <a:lnTo>
                  <a:pt x="289" y="272"/>
                </a:lnTo>
                <a:lnTo>
                  <a:pt x="290" y="272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6" name="Freeform 115">
            <a:extLst>
              <a:ext uri="{FF2B5EF4-FFF2-40B4-BE49-F238E27FC236}">
                <a16:creationId xmlns:a16="http://schemas.microsoft.com/office/drawing/2014/main" id="{E65BD040-BA8F-409C-8CCB-EFB6EDD1AAE6}"/>
              </a:ext>
            </a:extLst>
          </p:cNvPr>
          <p:cNvSpPr>
            <a:spLocks/>
          </p:cNvSpPr>
          <p:nvPr/>
        </p:nvSpPr>
        <p:spPr bwMode="auto">
          <a:xfrm>
            <a:off x="6524625" y="1917700"/>
            <a:ext cx="250825" cy="249238"/>
          </a:xfrm>
          <a:custGeom>
            <a:avLst/>
            <a:gdLst>
              <a:gd name="T0" fmla="*/ 0 w 953"/>
              <a:gd name="T1" fmla="*/ 2147483646 h 942"/>
              <a:gd name="T2" fmla="*/ 2147483646 w 953"/>
              <a:gd name="T3" fmla="*/ 0 h 942"/>
              <a:gd name="T4" fmla="*/ 2147483646 w 953"/>
              <a:gd name="T5" fmla="*/ 0 h 942"/>
              <a:gd name="T6" fmla="*/ 0 60000 65536"/>
              <a:gd name="T7" fmla="*/ 0 60000 65536"/>
              <a:gd name="T8" fmla="*/ 0 60000 65536"/>
              <a:gd name="T9" fmla="*/ 0 w 953"/>
              <a:gd name="T10" fmla="*/ 0 h 942"/>
              <a:gd name="T11" fmla="*/ 953 w 953"/>
              <a:gd name="T12" fmla="*/ 942 h 9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3" h="942">
                <a:moveTo>
                  <a:pt x="0" y="942"/>
                </a:moveTo>
                <a:lnTo>
                  <a:pt x="952" y="0"/>
                </a:lnTo>
                <a:lnTo>
                  <a:pt x="953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7" name="Freeform 116">
            <a:extLst>
              <a:ext uri="{FF2B5EF4-FFF2-40B4-BE49-F238E27FC236}">
                <a16:creationId xmlns:a16="http://schemas.microsoft.com/office/drawing/2014/main" id="{6CD5CA64-B618-4081-B5D3-B960AB8DF4AB}"/>
              </a:ext>
            </a:extLst>
          </p:cNvPr>
          <p:cNvSpPr>
            <a:spLocks/>
          </p:cNvSpPr>
          <p:nvPr/>
        </p:nvSpPr>
        <p:spPr bwMode="auto">
          <a:xfrm>
            <a:off x="6524625" y="2166938"/>
            <a:ext cx="111125" cy="142875"/>
          </a:xfrm>
          <a:custGeom>
            <a:avLst/>
            <a:gdLst>
              <a:gd name="T0" fmla="*/ 0 w 423"/>
              <a:gd name="T1" fmla="*/ 0 h 543"/>
              <a:gd name="T2" fmla="*/ 2147483646 w 423"/>
              <a:gd name="T3" fmla="*/ 2147483646 h 543"/>
              <a:gd name="T4" fmla="*/ 2147483646 w 423"/>
              <a:gd name="T5" fmla="*/ 2147483646 h 543"/>
              <a:gd name="T6" fmla="*/ 2147483646 w 423"/>
              <a:gd name="T7" fmla="*/ 2147483646 h 543"/>
              <a:gd name="T8" fmla="*/ 0 60000 65536"/>
              <a:gd name="T9" fmla="*/ 0 60000 65536"/>
              <a:gd name="T10" fmla="*/ 0 60000 65536"/>
              <a:gd name="T11" fmla="*/ 0 60000 65536"/>
              <a:gd name="T12" fmla="*/ 0 w 423"/>
              <a:gd name="T13" fmla="*/ 0 h 543"/>
              <a:gd name="T14" fmla="*/ 423 w 423"/>
              <a:gd name="T15" fmla="*/ 543 h 5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3" h="543">
                <a:moveTo>
                  <a:pt x="0" y="0"/>
                </a:moveTo>
                <a:lnTo>
                  <a:pt x="37" y="181"/>
                </a:lnTo>
                <a:lnTo>
                  <a:pt x="422" y="543"/>
                </a:lnTo>
                <a:lnTo>
                  <a:pt x="423" y="54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8" name="Freeform 117">
            <a:extLst>
              <a:ext uri="{FF2B5EF4-FFF2-40B4-BE49-F238E27FC236}">
                <a16:creationId xmlns:a16="http://schemas.microsoft.com/office/drawing/2014/main" id="{B3A70034-DEAB-45F5-A9EA-AB6F7BAEF3CD}"/>
              </a:ext>
            </a:extLst>
          </p:cNvPr>
          <p:cNvSpPr>
            <a:spLocks/>
          </p:cNvSpPr>
          <p:nvPr/>
        </p:nvSpPr>
        <p:spPr bwMode="auto">
          <a:xfrm>
            <a:off x="6626225" y="2262188"/>
            <a:ext cx="25400" cy="25400"/>
          </a:xfrm>
          <a:custGeom>
            <a:avLst/>
            <a:gdLst>
              <a:gd name="T0" fmla="*/ 2147483646 w 96"/>
              <a:gd name="T1" fmla="*/ 2147483646 h 97"/>
              <a:gd name="T2" fmla="*/ 0 w 96"/>
              <a:gd name="T3" fmla="*/ 0 h 97"/>
              <a:gd name="T4" fmla="*/ 2147483646 w 96"/>
              <a:gd name="T5" fmla="*/ 0 h 97"/>
              <a:gd name="T6" fmla="*/ 0 60000 65536"/>
              <a:gd name="T7" fmla="*/ 0 60000 65536"/>
              <a:gd name="T8" fmla="*/ 0 60000 65536"/>
              <a:gd name="T9" fmla="*/ 0 w 96"/>
              <a:gd name="T10" fmla="*/ 0 h 97"/>
              <a:gd name="T11" fmla="*/ 96 w 96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97">
                <a:moveTo>
                  <a:pt x="96" y="97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9" name="Freeform 118">
            <a:extLst>
              <a:ext uri="{FF2B5EF4-FFF2-40B4-BE49-F238E27FC236}">
                <a16:creationId xmlns:a16="http://schemas.microsoft.com/office/drawing/2014/main" id="{19AA4A5B-B752-48AB-92A0-CA132F3F5EA9}"/>
              </a:ext>
            </a:extLst>
          </p:cNvPr>
          <p:cNvSpPr>
            <a:spLocks/>
          </p:cNvSpPr>
          <p:nvPr/>
        </p:nvSpPr>
        <p:spPr bwMode="auto">
          <a:xfrm>
            <a:off x="6651625" y="2287588"/>
            <a:ext cx="20638" cy="23812"/>
          </a:xfrm>
          <a:custGeom>
            <a:avLst/>
            <a:gdLst>
              <a:gd name="T0" fmla="*/ 2147483646 w 79"/>
              <a:gd name="T1" fmla="*/ 2147483646 h 89"/>
              <a:gd name="T2" fmla="*/ 0 w 79"/>
              <a:gd name="T3" fmla="*/ 0 h 89"/>
              <a:gd name="T4" fmla="*/ 2147483646 w 79"/>
              <a:gd name="T5" fmla="*/ 0 h 89"/>
              <a:gd name="T6" fmla="*/ 0 60000 65536"/>
              <a:gd name="T7" fmla="*/ 0 60000 65536"/>
              <a:gd name="T8" fmla="*/ 0 60000 65536"/>
              <a:gd name="T9" fmla="*/ 0 w 79"/>
              <a:gd name="T10" fmla="*/ 0 h 89"/>
              <a:gd name="T11" fmla="*/ 79 w 79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" h="89">
                <a:moveTo>
                  <a:pt x="79" y="8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0" name="Freeform 119">
            <a:extLst>
              <a:ext uri="{FF2B5EF4-FFF2-40B4-BE49-F238E27FC236}">
                <a16:creationId xmlns:a16="http://schemas.microsoft.com/office/drawing/2014/main" id="{0F4D220E-2607-444F-B6AF-108CE07DD96A}"/>
              </a:ext>
            </a:extLst>
          </p:cNvPr>
          <p:cNvSpPr>
            <a:spLocks/>
          </p:cNvSpPr>
          <p:nvPr/>
        </p:nvSpPr>
        <p:spPr bwMode="auto">
          <a:xfrm>
            <a:off x="6672263" y="2311400"/>
            <a:ext cx="17462" cy="25400"/>
          </a:xfrm>
          <a:custGeom>
            <a:avLst/>
            <a:gdLst>
              <a:gd name="T0" fmla="*/ 2147483646 w 70"/>
              <a:gd name="T1" fmla="*/ 2147483646 h 96"/>
              <a:gd name="T2" fmla="*/ 0 w 70"/>
              <a:gd name="T3" fmla="*/ 0 h 96"/>
              <a:gd name="T4" fmla="*/ 2147483646 w 70"/>
              <a:gd name="T5" fmla="*/ 0 h 96"/>
              <a:gd name="T6" fmla="*/ 0 60000 65536"/>
              <a:gd name="T7" fmla="*/ 0 60000 65536"/>
              <a:gd name="T8" fmla="*/ 0 60000 65536"/>
              <a:gd name="T9" fmla="*/ 0 w 70"/>
              <a:gd name="T10" fmla="*/ 0 h 96"/>
              <a:gd name="T11" fmla="*/ 70 w 7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" h="96">
                <a:moveTo>
                  <a:pt x="70" y="96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1" name="Freeform 120">
            <a:extLst>
              <a:ext uri="{FF2B5EF4-FFF2-40B4-BE49-F238E27FC236}">
                <a16:creationId xmlns:a16="http://schemas.microsoft.com/office/drawing/2014/main" id="{CAD1416C-6A63-48F7-8F1E-F882D500EC0B}"/>
              </a:ext>
            </a:extLst>
          </p:cNvPr>
          <p:cNvSpPr>
            <a:spLocks/>
          </p:cNvSpPr>
          <p:nvPr/>
        </p:nvSpPr>
        <p:spPr bwMode="auto">
          <a:xfrm>
            <a:off x="6689725" y="2336800"/>
            <a:ext cx="4763" cy="9525"/>
          </a:xfrm>
          <a:custGeom>
            <a:avLst/>
            <a:gdLst>
              <a:gd name="T0" fmla="*/ 2147483646 w 14"/>
              <a:gd name="T1" fmla="*/ 2147483646 h 35"/>
              <a:gd name="T2" fmla="*/ 0 w 14"/>
              <a:gd name="T3" fmla="*/ 0 h 35"/>
              <a:gd name="T4" fmla="*/ 2147483646 w 14"/>
              <a:gd name="T5" fmla="*/ 0 h 35"/>
              <a:gd name="T6" fmla="*/ 0 60000 65536"/>
              <a:gd name="T7" fmla="*/ 0 60000 65536"/>
              <a:gd name="T8" fmla="*/ 0 60000 65536"/>
              <a:gd name="T9" fmla="*/ 0 w 14"/>
              <a:gd name="T10" fmla="*/ 0 h 35"/>
              <a:gd name="T11" fmla="*/ 14 w 14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35">
                <a:moveTo>
                  <a:pt x="14" y="35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2" name="Freeform 121">
            <a:extLst>
              <a:ext uri="{FF2B5EF4-FFF2-40B4-BE49-F238E27FC236}">
                <a16:creationId xmlns:a16="http://schemas.microsoft.com/office/drawing/2014/main" id="{0A5381BA-2C80-4A30-8D4C-A0858A5B2F97}"/>
              </a:ext>
            </a:extLst>
          </p:cNvPr>
          <p:cNvSpPr>
            <a:spLocks/>
          </p:cNvSpPr>
          <p:nvPr/>
        </p:nvSpPr>
        <p:spPr bwMode="auto">
          <a:xfrm>
            <a:off x="6694488" y="2346325"/>
            <a:ext cx="1587" cy="3175"/>
          </a:xfrm>
          <a:custGeom>
            <a:avLst/>
            <a:gdLst>
              <a:gd name="T0" fmla="*/ 0 w 1"/>
              <a:gd name="T1" fmla="*/ 2147483646 h 9"/>
              <a:gd name="T2" fmla="*/ 0 w 1"/>
              <a:gd name="T3" fmla="*/ 0 h 9"/>
              <a:gd name="T4" fmla="*/ 2147483646 w 1"/>
              <a:gd name="T5" fmla="*/ 0 h 9"/>
              <a:gd name="T6" fmla="*/ 0 60000 65536"/>
              <a:gd name="T7" fmla="*/ 0 60000 65536"/>
              <a:gd name="T8" fmla="*/ 0 60000 65536"/>
              <a:gd name="T9" fmla="*/ 0 w 1"/>
              <a:gd name="T10" fmla="*/ 0 h 9"/>
              <a:gd name="T11" fmla="*/ 1 w 1"/>
              <a:gd name="T12" fmla="*/ 9 h 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9">
                <a:moveTo>
                  <a:pt x="0" y="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3" name="Freeform 122">
            <a:extLst>
              <a:ext uri="{FF2B5EF4-FFF2-40B4-BE49-F238E27FC236}">
                <a16:creationId xmlns:a16="http://schemas.microsoft.com/office/drawing/2014/main" id="{B76C74B6-3025-4A5F-BEAA-4A648FD2455F}"/>
              </a:ext>
            </a:extLst>
          </p:cNvPr>
          <p:cNvSpPr>
            <a:spLocks/>
          </p:cNvSpPr>
          <p:nvPr/>
        </p:nvSpPr>
        <p:spPr bwMode="auto">
          <a:xfrm>
            <a:off x="6692900" y="2349500"/>
            <a:ext cx="1588" cy="1588"/>
          </a:xfrm>
          <a:custGeom>
            <a:avLst/>
            <a:gdLst>
              <a:gd name="T0" fmla="*/ 0 w 3"/>
              <a:gd name="T1" fmla="*/ 2147483646 h 5"/>
              <a:gd name="T2" fmla="*/ 2147483646 w 3"/>
              <a:gd name="T3" fmla="*/ 0 h 5"/>
              <a:gd name="T4" fmla="*/ 2147483646 w 3"/>
              <a:gd name="T5" fmla="*/ 0 h 5"/>
              <a:gd name="T6" fmla="*/ 0 60000 65536"/>
              <a:gd name="T7" fmla="*/ 0 60000 65536"/>
              <a:gd name="T8" fmla="*/ 0 60000 65536"/>
              <a:gd name="T9" fmla="*/ 0 w 3"/>
              <a:gd name="T10" fmla="*/ 0 h 5"/>
              <a:gd name="T11" fmla="*/ 3 w 3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" h="5">
                <a:moveTo>
                  <a:pt x="0" y="5"/>
                </a:moveTo>
                <a:lnTo>
                  <a:pt x="2" y="0"/>
                </a:lnTo>
                <a:lnTo>
                  <a:pt x="3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4" name="Freeform 123">
            <a:extLst>
              <a:ext uri="{FF2B5EF4-FFF2-40B4-BE49-F238E27FC236}">
                <a16:creationId xmlns:a16="http://schemas.microsoft.com/office/drawing/2014/main" id="{7B5AC732-5471-499F-B2F5-50CAB1FF0187}"/>
              </a:ext>
            </a:extLst>
          </p:cNvPr>
          <p:cNvSpPr>
            <a:spLocks/>
          </p:cNvSpPr>
          <p:nvPr/>
        </p:nvSpPr>
        <p:spPr bwMode="auto">
          <a:xfrm>
            <a:off x="6691313" y="2351088"/>
            <a:ext cx="3175" cy="1587"/>
          </a:xfrm>
          <a:custGeom>
            <a:avLst/>
            <a:gdLst>
              <a:gd name="T0" fmla="*/ 0 w 12"/>
              <a:gd name="T1" fmla="*/ 2147483646 h 2"/>
              <a:gd name="T2" fmla="*/ 2147483646 w 12"/>
              <a:gd name="T3" fmla="*/ 0 h 2"/>
              <a:gd name="T4" fmla="*/ 2147483646 w 12"/>
              <a:gd name="T5" fmla="*/ 0 h 2"/>
              <a:gd name="T6" fmla="*/ 0 60000 65536"/>
              <a:gd name="T7" fmla="*/ 0 60000 65536"/>
              <a:gd name="T8" fmla="*/ 0 60000 65536"/>
              <a:gd name="T9" fmla="*/ 0 w 12"/>
              <a:gd name="T10" fmla="*/ 0 h 2"/>
              <a:gd name="T11" fmla="*/ 12 w 12"/>
              <a:gd name="T12" fmla="*/ 2 h 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2">
                <a:moveTo>
                  <a:pt x="0" y="2"/>
                </a:moveTo>
                <a:lnTo>
                  <a:pt x="11" y="0"/>
                </a:lnTo>
                <a:lnTo>
                  <a:pt x="12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5" name="Freeform 124">
            <a:extLst>
              <a:ext uri="{FF2B5EF4-FFF2-40B4-BE49-F238E27FC236}">
                <a16:creationId xmlns:a16="http://schemas.microsoft.com/office/drawing/2014/main" id="{03B9543A-9951-4FAC-8960-2E4592CE1769}"/>
              </a:ext>
            </a:extLst>
          </p:cNvPr>
          <p:cNvSpPr>
            <a:spLocks/>
          </p:cNvSpPr>
          <p:nvPr/>
        </p:nvSpPr>
        <p:spPr bwMode="auto">
          <a:xfrm>
            <a:off x="6678613" y="2346325"/>
            <a:ext cx="12700" cy="4763"/>
          </a:xfrm>
          <a:custGeom>
            <a:avLst/>
            <a:gdLst>
              <a:gd name="T0" fmla="*/ 0 w 46"/>
              <a:gd name="T1" fmla="*/ 0 h 19"/>
              <a:gd name="T2" fmla="*/ 2147483646 w 46"/>
              <a:gd name="T3" fmla="*/ 2147483646 h 19"/>
              <a:gd name="T4" fmla="*/ 2147483646 w 46"/>
              <a:gd name="T5" fmla="*/ 2147483646 h 19"/>
              <a:gd name="T6" fmla="*/ 0 60000 65536"/>
              <a:gd name="T7" fmla="*/ 0 60000 65536"/>
              <a:gd name="T8" fmla="*/ 0 60000 65536"/>
              <a:gd name="T9" fmla="*/ 0 w 46"/>
              <a:gd name="T10" fmla="*/ 0 h 19"/>
              <a:gd name="T11" fmla="*/ 46 w 46"/>
              <a:gd name="T12" fmla="*/ 19 h 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" h="19">
                <a:moveTo>
                  <a:pt x="0" y="0"/>
                </a:moveTo>
                <a:lnTo>
                  <a:pt x="45" y="19"/>
                </a:lnTo>
                <a:lnTo>
                  <a:pt x="46" y="1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6" name="Freeform 125">
            <a:extLst>
              <a:ext uri="{FF2B5EF4-FFF2-40B4-BE49-F238E27FC236}">
                <a16:creationId xmlns:a16="http://schemas.microsoft.com/office/drawing/2014/main" id="{3F5955F5-49D0-4FDD-A591-07F2FA4C30A2}"/>
              </a:ext>
            </a:extLst>
          </p:cNvPr>
          <p:cNvSpPr>
            <a:spLocks/>
          </p:cNvSpPr>
          <p:nvPr/>
        </p:nvSpPr>
        <p:spPr bwMode="auto">
          <a:xfrm>
            <a:off x="6662738" y="2333625"/>
            <a:ext cx="15875" cy="12700"/>
          </a:xfrm>
          <a:custGeom>
            <a:avLst/>
            <a:gdLst>
              <a:gd name="T0" fmla="*/ 0 w 62"/>
              <a:gd name="T1" fmla="*/ 0 h 45"/>
              <a:gd name="T2" fmla="*/ 2147483646 w 62"/>
              <a:gd name="T3" fmla="*/ 2147483646 h 45"/>
              <a:gd name="T4" fmla="*/ 2147483646 w 62"/>
              <a:gd name="T5" fmla="*/ 2147483646 h 45"/>
              <a:gd name="T6" fmla="*/ 0 60000 65536"/>
              <a:gd name="T7" fmla="*/ 0 60000 65536"/>
              <a:gd name="T8" fmla="*/ 0 60000 65536"/>
              <a:gd name="T9" fmla="*/ 0 w 62"/>
              <a:gd name="T10" fmla="*/ 0 h 45"/>
              <a:gd name="T11" fmla="*/ 62 w 62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" h="45">
                <a:moveTo>
                  <a:pt x="0" y="0"/>
                </a:moveTo>
                <a:lnTo>
                  <a:pt x="61" y="45"/>
                </a:lnTo>
                <a:lnTo>
                  <a:pt x="62" y="45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7" name="Freeform 126">
            <a:extLst>
              <a:ext uri="{FF2B5EF4-FFF2-40B4-BE49-F238E27FC236}">
                <a16:creationId xmlns:a16="http://schemas.microsoft.com/office/drawing/2014/main" id="{764E1D55-F4BC-4C69-930F-0D36B3AE9AE6}"/>
              </a:ext>
            </a:extLst>
          </p:cNvPr>
          <p:cNvSpPr>
            <a:spLocks/>
          </p:cNvSpPr>
          <p:nvPr/>
        </p:nvSpPr>
        <p:spPr bwMode="auto">
          <a:xfrm>
            <a:off x="6635750" y="2309813"/>
            <a:ext cx="26988" cy="23812"/>
          </a:xfrm>
          <a:custGeom>
            <a:avLst/>
            <a:gdLst>
              <a:gd name="T0" fmla="*/ 0 w 104"/>
              <a:gd name="T1" fmla="*/ 0 h 89"/>
              <a:gd name="T2" fmla="*/ 2147483646 w 104"/>
              <a:gd name="T3" fmla="*/ 2147483646 h 89"/>
              <a:gd name="T4" fmla="*/ 2147483646 w 104"/>
              <a:gd name="T5" fmla="*/ 2147483646 h 89"/>
              <a:gd name="T6" fmla="*/ 0 60000 65536"/>
              <a:gd name="T7" fmla="*/ 0 60000 65536"/>
              <a:gd name="T8" fmla="*/ 0 60000 65536"/>
              <a:gd name="T9" fmla="*/ 0 w 104"/>
              <a:gd name="T10" fmla="*/ 0 h 89"/>
              <a:gd name="T11" fmla="*/ 104 w 104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89">
                <a:moveTo>
                  <a:pt x="0" y="0"/>
                </a:moveTo>
                <a:lnTo>
                  <a:pt x="103" y="89"/>
                </a:lnTo>
                <a:lnTo>
                  <a:pt x="104" y="8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8" name="Freeform 127">
            <a:extLst>
              <a:ext uri="{FF2B5EF4-FFF2-40B4-BE49-F238E27FC236}">
                <a16:creationId xmlns:a16="http://schemas.microsoft.com/office/drawing/2014/main" id="{B60B7806-B636-437A-B455-AF61E9AD7A5C}"/>
              </a:ext>
            </a:extLst>
          </p:cNvPr>
          <p:cNvSpPr>
            <a:spLocks/>
          </p:cNvSpPr>
          <p:nvPr/>
        </p:nvSpPr>
        <p:spPr bwMode="auto">
          <a:xfrm>
            <a:off x="6675438" y="2212975"/>
            <a:ext cx="30162" cy="30163"/>
          </a:xfrm>
          <a:custGeom>
            <a:avLst/>
            <a:gdLst>
              <a:gd name="T0" fmla="*/ 2147483646 w 112"/>
              <a:gd name="T1" fmla="*/ 2147483646 h 113"/>
              <a:gd name="T2" fmla="*/ 0 w 112"/>
              <a:gd name="T3" fmla="*/ 0 h 113"/>
              <a:gd name="T4" fmla="*/ 2147483646 w 112"/>
              <a:gd name="T5" fmla="*/ 0 h 113"/>
              <a:gd name="T6" fmla="*/ 0 60000 65536"/>
              <a:gd name="T7" fmla="*/ 0 60000 65536"/>
              <a:gd name="T8" fmla="*/ 0 60000 65536"/>
              <a:gd name="T9" fmla="*/ 0 w 112"/>
              <a:gd name="T10" fmla="*/ 0 h 113"/>
              <a:gd name="T11" fmla="*/ 112 w 112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113">
                <a:moveTo>
                  <a:pt x="112" y="113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9" name="Freeform 128">
            <a:extLst>
              <a:ext uri="{FF2B5EF4-FFF2-40B4-BE49-F238E27FC236}">
                <a16:creationId xmlns:a16="http://schemas.microsoft.com/office/drawing/2014/main" id="{A5864607-C0A7-4374-BF3F-C3BB6778EC05}"/>
              </a:ext>
            </a:extLst>
          </p:cNvPr>
          <p:cNvSpPr>
            <a:spLocks/>
          </p:cNvSpPr>
          <p:nvPr/>
        </p:nvSpPr>
        <p:spPr bwMode="auto">
          <a:xfrm>
            <a:off x="6705600" y="2243138"/>
            <a:ext cx="22225" cy="25400"/>
          </a:xfrm>
          <a:custGeom>
            <a:avLst/>
            <a:gdLst>
              <a:gd name="T0" fmla="*/ 2147483646 w 83"/>
              <a:gd name="T1" fmla="*/ 2147483646 h 99"/>
              <a:gd name="T2" fmla="*/ 0 w 83"/>
              <a:gd name="T3" fmla="*/ 0 h 99"/>
              <a:gd name="T4" fmla="*/ 2147483646 w 83"/>
              <a:gd name="T5" fmla="*/ 0 h 99"/>
              <a:gd name="T6" fmla="*/ 0 60000 65536"/>
              <a:gd name="T7" fmla="*/ 0 60000 65536"/>
              <a:gd name="T8" fmla="*/ 0 60000 65536"/>
              <a:gd name="T9" fmla="*/ 0 w 83"/>
              <a:gd name="T10" fmla="*/ 0 h 99"/>
              <a:gd name="T11" fmla="*/ 83 w 83"/>
              <a:gd name="T12" fmla="*/ 99 h 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99">
                <a:moveTo>
                  <a:pt x="83" y="9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0" name="Freeform 129">
            <a:extLst>
              <a:ext uri="{FF2B5EF4-FFF2-40B4-BE49-F238E27FC236}">
                <a16:creationId xmlns:a16="http://schemas.microsoft.com/office/drawing/2014/main" id="{D2E6790E-7BBE-4BA7-AAF8-4DA519B0E6F9}"/>
              </a:ext>
            </a:extLst>
          </p:cNvPr>
          <p:cNvSpPr>
            <a:spLocks/>
          </p:cNvSpPr>
          <p:nvPr/>
        </p:nvSpPr>
        <p:spPr bwMode="auto">
          <a:xfrm>
            <a:off x="6727825" y="2268538"/>
            <a:ext cx="17463" cy="26987"/>
          </a:xfrm>
          <a:custGeom>
            <a:avLst/>
            <a:gdLst>
              <a:gd name="T0" fmla="*/ 2147483646 w 65"/>
              <a:gd name="T1" fmla="*/ 2147483646 h 100"/>
              <a:gd name="T2" fmla="*/ 0 w 65"/>
              <a:gd name="T3" fmla="*/ 0 h 100"/>
              <a:gd name="T4" fmla="*/ 2147483646 w 65"/>
              <a:gd name="T5" fmla="*/ 0 h 100"/>
              <a:gd name="T6" fmla="*/ 0 60000 65536"/>
              <a:gd name="T7" fmla="*/ 0 60000 65536"/>
              <a:gd name="T8" fmla="*/ 0 60000 65536"/>
              <a:gd name="T9" fmla="*/ 0 w 65"/>
              <a:gd name="T10" fmla="*/ 0 h 100"/>
              <a:gd name="T11" fmla="*/ 65 w 65"/>
              <a:gd name="T12" fmla="*/ 100 h 1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100">
                <a:moveTo>
                  <a:pt x="65" y="10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1" name="Freeform 130">
            <a:extLst>
              <a:ext uri="{FF2B5EF4-FFF2-40B4-BE49-F238E27FC236}">
                <a16:creationId xmlns:a16="http://schemas.microsoft.com/office/drawing/2014/main" id="{381CB25E-44A9-46A4-A2E4-6DAE66E2FEAC}"/>
              </a:ext>
            </a:extLst>
          </p:cNvPr>
          <p:cNvSpPr>
            <a:spLocks/>
          </p:cNvSpPr>
          <p:nvPr/>
        </p:nvSpPr>
        <p:spPr bwMode="auto">
          <a:xfrm>
            <a:off x="6743700" y="2295525"/>
            <a:ext cx="1588" cy="4763"/>
          </a:xfrm>
          <a:custGeom>
            <a:avLst/>
            <a:gdLst>
              <a:gd name="T0" fmla="*/ 0 w 4"/>
              <a:gd name="T1" fmla="*/ 2147483646 h 19"/>
              <a:gd name="T2" fmla="*/ 2147483646 w 4"/>
              <a:gd name="T3" fmla="*/ 2147483646 h 19"/>
              <a:gd name="T4" fmla="*/ 2147483646 w 4"/>
              <a:gd name="T5" fmla="*/ 0 h 19"/>
              <a:gd name="T6" fmla="*/ 2147483646 w 4"/>
              <a:gd name="T7" fmla="*/ 0 h 19"/>
              <a:gd name="T8" fmla="*/ 0 60000 65536"/>
              <a:gd name="T9" fmla="*/ 0 60000 65536"/>
              <a:gd name="T10" fmla="*/ 0 60000 65536"/>
              <a:gd name="T11" fmla="*/ 0 60000 65536"/>
              <a:gd name="T12" fmla="*/ 0 w 4"/>
              <a:gd name="T13" fmla="*/ 0 h 19"/>
              <a:gd name="T14" fmla="*/ 4 w 4"/>
              <a:gd name="T15" fmla="*/ 19 h 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" h="19">
                <a:moveTo>
                  <a:pt x="0" y="19"/>
                </a:moveTo>
                <a:lnTo>
                  <a:pt x="4" y="11"/>
                </a:lnTo>
                <a:lnTo>
                  <a:pt x="3" y="0"/>
                </a:lnTo>
                <a:lnTo>
                  <a:pt x="4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2" name="Freeform 131">
            <a:extLst>
              <a:ext uri="{FF2B5EF4-FFF2-40B4-BE49-F238E27FC236}">
                <a16:creationId xmlns:a16="http://schemas.microsoft.com/office/drawing/2014/main" id="{6B9F09B6-83BA-4473-9485-DBE7F727C9E1}"/>
              </a:ext>
            </a:extLst>
          </p:cNvPr>
          <p:cNvSpPr>
            <a:spLocks/>
          </p:cNvSpPr>
          <p:nvPr/>
        </p:nvSpPr>
        <p:spPr bwMode="auto">
          <a:xfrm>
            <a:off x="6692900" y="2300288"/>
            <a:ext cx="50800" cy="50800"/>
          </a:xfrm>
          <a:custGeom>
            <a:avLst/>
            <a:gdLst>
              <a:gd name="T0" fmla="*/ 0 w 191"/>
              <a:gd name="T1" fmla="*/ 2147483646 h 189"/>
              <a:gd name="T2" fmla="*/ 2147483646 w 191"/>
              <a:gd name="T3" fmla="*/ 0 h 189"/>
              <a:gd name="T4" fmla="*/ 2147483646 w 191"/>
              <a:gd name="T5" fmla="*/ 0 h 189"/>
              <a:gd name="T6" fmla="*/ 0 60000 65536"/>
              <a:gd name="T7" fmla="*/ 0 60000 65536"/>
              <a:gd name="T8" fmla="*/ 0 60000 65536"/>
              <a:gd name="T9" fmla="*/ 0 w 191"/>
              <a:gd name="T10" fmla="*/ 0 h 189"/>
              <a:gd name="T11" fmla="*/ 191 w 191"/>
              <a:gd name="T12" fmla="*/ 189 h 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" h="189">
                <a:moveTo>
                  <a:pt x="0" y="189"/>
                </a:moveTo>
                <a:lnTo>
                  <a:pt x="190" y="0"/>
                </a:lnTo>
                <a:lnTo>
                  <a:pt x="19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3" name="Freeform 132">
            <a:extLst>
              <a:ext uri="{FF2B5EF4-FFF2-40B4-BE49-F238E27FC236}">
                <a16:creationId xmlns:a16="http://schemas.microsoft.com/office/drawing/2014/main" id="{F13E58C5-1B4F-4F5A-8DB6-FD4B6D4A9A43}"/>
              </a:ext>
            </a:extLst>
          </p:cNvPr>
          <p:cNvSpPr>
            <a:spLocks/>
          </p:cNvSpPr>
          <p:nvPr/>
        </p:nvSpPr>
        <p:spPr bwMode="auto">
          <a:xfrm>
            <a:off x="6894513" y="2100263"/>
            <a:ext cx="50800" cy="50800"/>
          </a:xfrm>
          <a:custGeom>
            <a:avLst/>
            <a:gdLst>
              <a:gd name="T0" fmla="*/ 0 w 191"/>
              <a:gd name="T1" fmla="*/ 2147483646 h 188"/>
              <a:gd name="T2" fmla="*/ 2147483646 w 191"/>
              <a:gd name="T3" fmla="*/ 0 h 188"/>
              <a:gd name="T4" fmla="*/ 2147483646 w 191"/>
              <a:gd name="T5" fmla="*/ 0 h 188"/>
              <a:gd name="T6" fmla="*/ 0 60000 65536"/>
              <a:gd name="T7" fmla="*/ 0 60000 65536"/>
              <a:gd name="T8" fmla="*/ 0 60000 65536"/>
              <a:gd name="T9" fmla="*/ 0 w 191"/>
              <a:gd name="T10" fmla="*/ 0 h 188"/>
              <a:gd name="T11" fmla="*/ 191 w 191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" h="188">
                <a:moveTo>
                  <a:pt x="0" y="188"/>
                </a:moveTo>
                <a:lnTo>
                  <a:pt x="190" y="0"/>
                </a:lnTo>
                <a:lnTo>
                  <a:pt x="19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4" name="Freeform 133">
            <a:extLst>
              <a:ext uri="{FF2B5EF4-FFF2-40B4-BE49-F238E27FC236}">
                <a16:creationId xmlns:a16="http://schemas.microsoft.com/office/drawing/2014/main" id="{DE663DDE-D491-418B-A74B-16512400DA7B}"/>
              </a:ext>
            </a:extLst>
          </p:cNvPr>
          <p:cNvSpPr>
            <a:spLocks/>
          </p:cNvSpPr>
          <p:nvPr/>
        </p:nvSpPr>
        <p:spPr bwMode="auto">
          <a:xfrm>
            <a:off x="6464300" y="1879600"/>
            <a:ext cx="125413" cy="131763"/>
          </a:xfrm>
          <a:custGeom>
            <a:avLst/>
            <a:gdLst>
              <a:gd name="T0" fmla="*/ 2147483646 w 471"/>
              <a:gd name="T1" fmla="*/ 2147483646 h 500"/>
              <a:gd name="T2" fmla="*/ 2147483646 w 471"/>
              <a:gd name="T3" fmla="*/ 0 h 500"/>
              <a:gd name="T4" fmla="*/ 2147483646 w 471"/>
              <a:gd name="T5" fmla="*/ 2147483646 h 500"/>
              <a:gd name="T6" fmla="*/ 2147483646 w 471"/>
              <a:gd name="T7" fmla="*/ 2147483646 h 500"/>
              <a:gd name="T8" fmla="*/ 2147483646 w 471"/>
              <a:gd name="T9" fmla="*/ 2147483646 h 500"/>
              <a:gd name="T10" fmla="*/ 2147483646 w 471"/>
              <a:gd name="T11" fmla="*/ 2147483646 h 500"/>
              <a:gd name="T12" fmla="*/ 2147483646 w 471"/>
              <a:gd name="T13" fmla="*/ 2147483646 h 500"/>
              <a:gd name="T14" fmla="*/ 0 w 471"/>
              <a:gd name="T15" fmla="*/ 2147483646 h 500"/>
              <a:gd name="T16" fmla="*/ 2147483646 w 471"/>
              <a:gd name="T17" fmla="*/ 2147483646 h 500"/>
              <a:gd name="T18" fmla="*/ 2147483646 w 471"/>
              <a:gd name="T19" fmla="*/ 2147483646 h 5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1"/>
              <a:gd name="T31" fmla="*/ 0 h 500"/>
              <a:gd name="T32" fmla="*/ 471 w 471"/>
              <a:gd name="T33" fmla="*/ 500 h 5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1" h="500">
                <a:moveTo>
                  <a:pt x="471" y="6"/>
                </a:moveTo>
                <a:lnTo>
                  <a:pt x="446" y="0"/>
                </a:lnTo>
                <a:lnTo>
                  <a:pt x="364" y="41"/>
                </a:lnTo>
                <a:lnTo>
                  <a:pt x="284" y="103"/>
                </a:lnTo>
                <a:lnTo>
                  <a:pt x="183" y="201"/>
                </a:lnTo>
                <a:lnTo>
                  <a:pt x="93" y="307"/>
                </a:lnTo>
                <a:lnTo>
                  <a:pt x="35" y="390"/>
                </a:lnTo>
                <a:lnTo>
                  <a:pt x="0" y="475"/>
                </a:lnTo>
                <a:lnTo>
                  <a:pt x="6" y="500"/>
                </a:lnTo>
                <a:lnTo>
                  <a:pt x="7" y="50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5" name="Freeform 134">
            <a:extLst>
              <a:ext uri="{FF2B5EF4-FFF2-40B4-BE49-F238E27FC236}">
                <a16:creationId xmlns:a16="http://schemas.microsoft.com/office/drawing/2014/main" id="{1BF8A20B-8F38-4270-A8FF-2ED0F82467EC}"/>
              </a:ext>
            </a:extLst>
          </p:cNvPr>
          <p:cNvSpPr>
            <a:spLocks/>
          </p:cNvSpPr>
          <p:nvPr/>
        </p:nvSpPr>
        <p:spPr bwMode="auto">
          <a:xfrm>
            <a:off x="6465888" y="2011363"/>
            <a:ext cx="111125" cy="103187"/>
          </a:xfrm>
          <a:custGeom>
            <a:avLst/>
            <a:gdLst>
              <a:gd name="T0" fmla="*/ 0 w 418"/>
              <a:gd name="T1" fmla="*/ 0 h 391"/>
              <a:gd name="T2" fmla="*/ 2147483646 w 418"/>
              <a:gd name="T3" fmla="*/ 2147483646 h 391"/>
              <a:gd name="T4" fmla="*/ 2147483646 w 418"/>
              <a:gd name="T5" fmla="*/ 2147483646 h 391"/>
              <a:gd name="T6" fmla="*/ 0 60000 65536"/>
              <a:gd name="T7" fmla="*/ 0 60000 65536"/>
              <a:gd name="T8" fmla="*/ 0 60000 65536"/>
              <a:gd name="T9" fmla="*/ 0 w 418"/>
              <a:gd name="T10" fmla="*/ 0 h 391"/>
              <a:gd name="T11" fmla="*/ 418 w 418"/>
              <a:gd name="T12" fmla="*/ 391 h 3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" h="391">
                <a:moveTo>
                  <a:pt x="0" y="0"/>
                </a:moveTo>
                <a:lnTo>
                  <a:pt x="417" y="391"/>
                </a:lnTo>
                <a:lnTo>
                  <a:pt x="418" y="391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6" name="Freeform 135">
            <a:extLst>
              <a:ext uri="{FF2B5EF4-FFF2-40B4-BE49-F238E27FC236}">
                <a16:creationId xmlns:a16="http://schemas.microsoft.com/office/drawing/2014/main" id="{0AEDCDE1-DB46-431E-BC98-5436DB7A550C}"/>
              </a:ext>
            </a:extLst>
          </p:cNvPr>
          <p:cNvSpPr>
            <a:spLocks/>
          </p:cNvSpPr>
          <p:nvPr/>
        </p:nvSpPr>
        <p:spPr bwMode="auto">
          <a:xfrm>
            <a:off x="6589713" y="1881188"/>
            <a:ext cx="114300" cy="107950"/>
          </a:xfrm>
          <a:custGeom>
            <a:avLst/>
            <a:gdLst>
              <a:gd name="T0" fmla="*/ 0 w 435"/>
              <a:gd name="T1" fmla="*/ 0 h 408"/>
              <a:gd name="T2" fmla="*/ 2147483646 w 435"/>
              <a:gd name="T3" fmla="*/ 2147483646 h 408"/>
              <a:gd name="T4" fmla="*/ 2147483646 w 435"/>
              <a:gd name="T5" fmla="*/ 2147483646 h 408"/>
              <a:gd name="T6" fmla="*/ 0 60000 65536"/>
              <a:gd name="T7" fmla="*/ 0 60000 65536"/>
              <a:gd name="T8" fmla="*/ 0 60000 65536"/>
              <a:gd name="T9" fmla="*/ 0 w 435"/>
              <a:gd name="T10" fmla="*/ 0 h 408"/>
              <a:gd name="T11" fmla="*/ 435 w 435"/>
              <a:gd name="T12" fmla="*/ 408 h 4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5" h="408">
                <a:moveTo>
                  <a:pt x="0" y="0"/>
                </a:moveTo>
                <a:lnTo>
                  <a:pt x="434" y="408"/>
                </a:lnTo>
                <a:lnTo>
                  <a:pt x="435" y="40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7" name="Freeform 136">
            <a:extLst>
              <a:ext uri="{FF2B5EF4-FFF2-40B4-BE49-F238E27FC236}">
                <a16:creationId xmlns:a16="http://schemas.microsoft.com/office/drawing/2014/main" id="{DE4B9C06-AD3C-4B3C-A928-866B7C74F328}"/>
              </a:ext>
            </a:extLst>
          </p:cNvPr>
          <p:cNvSpPr>
            <a:spLocks/>
          </p:cNvSpPr>
          <p:nvPr/>
        </p:nvSpPr>
        <p:spPr bwMode="auto">
          <a:xfrm>
            <a:off x="6996113" y="2376488"/>
            <a:ext cx="14287" cy="1587"/>
          </a:xfrm>
          <a:custGeom>
            <a:avLst/>
            <a:gdLst>
              <a:gd name="T0" fmla="*/ 2147483646 w 54"/>
              <a:gd name="T1" fmla="*/ 0 h 9"/>
              <a:gd name="T2" fmla="*/ 0 w 54"/>
              <a:gd name="T3" fmla="*/ 2147483646 h 9"/>
              <a:gd name="T4" fmla="*/ 2147483646 w 54"/>
              <a:gd name="T5" fmla="*/ 2147483646 h 9"/>
              <a:gd name="T6" fmla="*/ 0 60000 65536"/>
              <a:gd name="T7" fmla="*/ 0 60000 65536"/>
              <a:gd name="T8" fmla="*/ 0 60000 65536"/>
              <a:gd name="T9" fmla="*/ 0 w 54"/>
              <a:gd name="T10" fmla="*/ 0 h 9"/>
              <a:gd name="T11" fmla="*/ 54 w 54"/>
              <a:gd name="T12" fmla="*/ 9 h 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" h="9">
                <a:moveTo>
                  <a:pt x="54" y="0"/>
                </a:moveTo>
                <a:lnTo>
                  <a:pt x="0" y="9"/>
                </a:lnTo>
                <a:lnTo>
                  <a:pt x="1" y="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8" name="Freeform 137">
            <a:extLst>
              <a:ext uri="{FF2B5EF4-FFF2-40B4-BE49-F238E27FC236}">
                <a16:creationId xmlns:a16="http://schemas.microsoft.com/office/drawing/2014/main" id="{0477D7F3-15C7-4827-9C7F-840575B0069B}"/>
              </a:ext>
            </a:extLst>
          </p:cNvPr>
          <p:cNvSpPr>
            <a:spLocks/>
          </p:cNvSpPr>
          <p:nvPr/>
        </p:nvSpPr>
        <p:spPr bwMode="auto">
          <a:xfrm>
            <a:off x="7010400" y="2376488"/>
            <a:ext cx="11113" cy="1587"/>
          </a:xfrm>
          <a:custGeom>
            <a:avLst/>
            <a:gdLst>
              <a:gd name="T0" fmla="*/ 2147483646 w 45"/>
              <a:gd name="T1" fmla="*/ 2147483646 h 1"/>
              <a:gd name="T2" fmla="*/ 0 w 45"/>
              <a:gd name="T3" fmla="*/ 0 h 1"/>
              <a:gd name="T4" fmla="*/ 2147483646 w 45"/>
              <a:gd name="T5" fmla="*/ 0 h 1"/>
              <a:gd name="T6" fmla="*/ 0 60000 65536"/>
              <a:gd name="T7" fmla="*/ 0 60000 65536"/>
              <a:gd name="T8" fmla="*/ 0 60000 65536"/>
              <a:gd name="T9" fmla="*/ 0 w 45"/>
              <a:gd name="T10" fmla="*/ 0 h 1"/>
              <a:gd name="T11" fmla="*/ 45 w 45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" h="1">
                <a:moveTo>
                  <a:pt x="45" y="1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9" name="Freeform 138">
            <a:extLst>
              <a:ext uri="{FF2B5EF4-FFF2-40B4-BE49-F238E27FC236}">
                <a16:creationId xmlns:a16="http://schemas.microsoft.com/office/drawing/2014/main" id="{FBE883DF-5545-45F5-9226-F351F814DBD2}"/>
              </a:ext>
            </a:extLst>
          </p:cNvPr>
          <p:cNvSpPr>
            <a:spLocks/>
          </p:cNvSpPr>
          <p:nvPr/>
        </p:nvSpPr>
        <p:spPr bwMode="auto">
          <a:xfrm>
            <a:off x="7021513" y="2376488"/>
            <a:ext cx="12700" cy="3175"/>
          </a:xfrm>
          <a:custGeom>
            <a:avLst/>
            <a:gdLst>
              <a:gd name="T0" fmla="*/ 2147483646 w 44"/>
              <a:gd name="T1" fmla="*/ 2147483646 h 9"/>
              <a:gd name="T2" fmla="*/ 0 w 44"/>
              <a:gd name="T3" fmla="*/ 0 h 9"/>
              <a:gd name="T4" fmla="*/ 2147483646 w 44"/>
              <a:gd name="T5" fmla="*/ 0 h 9"/>
              <a:gd name="T6" fmla="*/ 0 60000 65536"/>
              <a:gd name="T7" fmla="*/ 0 60000 65536"/>
              <a:gd name="T8" fmla="*/ 0 60000 65536"/>
              <a:gd name="T9" fmla="*/ 0 w 44"/>
              <a:gd name="T10" fmla="*/ 0 h 9"/>
              <a:gd name="T11" fmla="*/ 44 w 44"/>
              <a:gd name="T12" fmla="*/ 9 h 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" h="9">
                <a:moveTo>
                  <a:pt x="44" y="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0" name="Freeform 139">
            <a:extLst>
              <a:ext uri="{FF2B5EF4-FFF2-40B4-BE49-F238E27FC236}">
                <a16:creationId xmlns:a16="http://schemas.microsoft.com/office/drawing/2014/main" id="{23778A47-B03D-41D2-BC51-B1D5D896F54F}"/>
              </a:ext>
            </a:extLst>
          </p:cNvPr>
          <p:cNvSpPr>
            <a:spLocks/>
          </p:cNvSpPr>
          <p:nvPr/>
        </p:nvSpPr>
        <p:spPr bwMode="auto">
          <a:xfrm>
            <a:off x="7034213" y="2379663"/>
            <a:ext cx="7937" cy="3175"/>
          </a:xfrm>
          <a:custGeom>
            <a:avLst/>
            <a:gdLst>
              <a:gd name="T0" fmla="*/ 2147483646 w 33"/>
              <a:gd name="T1" fmla="*/ 2147483646 h 16"/>
              <a:gd name="T2" fmla="*/ 0 w 33"/>
              <a:gd name="T3" fmla="*/ 0 h 16"/>
              <a:gd name="T4" fmla="*/ 2147483646 w 33"/>
              <a:gd name="T5" fmla="*/ 0 h 16"/>
              <a:gd name="T6" fmla="*/ 0 60000 65536"/>
              <a:gd name="T7" fmla="*/ 0 60000 65536"/>
              <a:gd name="T8" fmla="*/ 0 60000 65536"/>
              <a:gd name="T9" fmla="*/ 0 w 33"/>
              <a:gd name="T10" fmla="*/ 0 h 16"/>
              <a:gd name="T11" fmla="*/ 33 w 33"/>
              <a:gd name="T12" fmla="*/ 16 h 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" h="16">
                <a:moveTo>
                  <a:pt x="33" y="16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1" name="Freeform 140">
            <a:extLst>
              <a:ext uri="{FF2B5EF4-FFF2-40B4-BE49-F238E27FC236}">
                <a16:creationId xmlns:a16="http://schemas.microsoft.com/office/drawing/2014/main" id="{2085272E-97F2-4D10-A9AC-D6CFA03BBE7C}"/>
              </a:ext>
            </a:extLst>
          </p:cNvPr>
          <p:cNvSpPr>
            <a:spLocks/>
          </p:cNvSpPr>
          <p:nvPr/>
        </p:nvSpPr>
        <p:spPr bwMode="auto">
          <a:xfrm>
            <a:off x="7042150" y="2382838"/>
            <a:ext cx="4763" cy="3175"/>
          </a:xfrm>
          <a:custGeom>
            <a:avLst/>
            <a:gdLst>
              <a:gd name="T0" fmla="*/ 2147483646 w 15"/>
              <a:gd name="T1" fmla="*/ 2147483646 h 12"/>
              <a:gd name="T2" fmla="*/ 0 w 15"/>
              <a:gd name="T3" fmla="*/ 0 h 12"/>
              <a:gd name="T4" fmla="*/ 2147483646 w 15"/>
              <a:gd name="T5" fmla="*/ 0 h 12"/>
              <a:gd name="T6" fmla="*/ 0 60000 65536"/>
              <a:gd name="T7" fmla="*/ 0 60000 65536"/>
              <a:gd name="T8" fmla="*/ 0 60000 65536"/>
              <a:gd name="T9" fmla="*/ 0 w 15"/>
              <a:gd name="T10" fmla="*/ 0 h 12"/>
              <a:gd name="T11" fmla="*/ 15 w 15"/>
              <a:gd name="T12" fmla="*/ 12 h 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2">
                <a:moveTo>
                  <a:pt x="15" y="12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2" name="Freeform 141">
            <a:extLst>
              <a:ext uri="{FF2B5EF4-FFF2-40B4-BE49-F238E27FC236}">
                <a16:creationId xmlns:a16="http://schemas.microsoft.com/office/drawing/2014/main" id="{B87849C5-440D-4300-AB95-1D6F7CB834BF}"/>
              </a:ext>
            </a:extLst>
          </p:cNvPr>
          <p:cNvSpPr>
            <a:spLocks/>
          </p:cNvSpPr>
          <p:nvPr/>
        </p:nvSpPr>
        <p:spPr bwMode="auto">
          <a:xfrm>
            <a:off x="7046913" y="2386013"/>
            <a:ext cx="3175" cy="4762"/>
          </a:xfrm>
          <a:custGeom>
            <a:avLst/>
            <a:gdLst>
              <a:gd name="T0" fmla="*/ 2147483646 w 14"/>
              <a:gd name="T1" fmla="*/ 2147483646 h 14"/>
              <a:gd name="T2" fmla="*/ 0 w 14"/>
              <a:gd name="T3" fmla="*/ 0 h 14"/>
              <a:gd name="T4" fmla="*/ 2147483646 w 14"/>
              <a:gd name="T5" fmla="*/ 0 h 14"/>
              <a:gd name="T6" fmla="*/ 0 60000 65536"/>
              <a:gd name="T7" fmla="*/ 0 60000 65536"/>
              <a:gd name="T8" fmla="*/ 0 60000 65536"/>
              <a:gd name="T9" fmla="*/ 0 w 14"/>
              <a:gd name="T10" fmla="*/ 0 h 14"/>
              <a:gd name="T11" fmla="*/ 14 w 14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14">
                <a:moveTo>
                  <a:pt x="14" y="14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3" name="Freeform 142">
            <a:extLst>
              <a:ext uri="{FF2B5EF4-FFF2-40B4-BE49-F238E27FC236}">
                <a16:creationId xmlns:a16="http://schemas.microsoft.com/office/drawing/2014/main" id="{644B8198-531F-4104-AF14-BC712DE1A9ED}"/>
              </a:ext>
            </a:extLst>
          </p:cNvPr>
          <p:cNvSpPr>
            <a:spLocks/>
          </p:cNvSpPr>
          <p:nvPr/>
        </p:nvSpPr>
        <p:spPr bwMode="auto">
          <a:xfrm>
            <a:off x="7050088" y="2390775"/>
            <a:ext cx="6350" cy="14288"/>
          </a:xfrm>
          <a:custGeom>
            <a:avLst/>
            <a:gdLst>
              <a:gd name="T0" fmla="*/ 2147483646 w 24"/>
              <a:gd name="T1" fmla="*/ 2147483646 h 58"/>
              <a:gd name="T2" fmla="*/ 0 w 24"/>
              <a:gd name="T3" fmla="*/ 0 h 58"/>
              <a:gd name="T4" fmla="*/ 2147483646 w 24"/>
              <a:gd name="T5" fmla="*/ 0 h 58"/>
              <a:gd name="T6" fmla="*/ 0 60000 65536"/>
              <a:gd name="T7" fmla="*/ 0 60000 65536"/>
              <a:gd name="T8" fmla="*/ 0 60000 65536"/>
              <a:gd name="T9" fmla="*/ 0 w 24"/>
              <a:gd name="T10" fmla="*/ 0 h 58"/>
              <a:gd name="T11" fmla="*/ 24 w 24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" h="58">
                <a:moveTo>
                  <a:pt x="24" y="58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4" name="Freeform 143">
            <a:extLst>
              <a:ext uri="{FF2B5EF4-FFF2-40B4-BE49-F238E27FC236}">
                <a16:creationId xmlns:a16="http://schemas.microsoft.com/office/drawing/2014/main" id="{D7F14E89-F0A9-4DD3-AF14-E564A8225C44}"/>
              </a:ext>
            </a:extLst>
          </p:cNvPr>
          <p:cNvSpPr>
            <a:spLocks/>
          </p:cNvSpPr>
          <p:nvPr/>
        </p:nvSpPr>
        <p:spPr bwMode="auto">
          <a:xfrm>
            <a:off x="7054850" y="2405063"/>
            <a:ext cx="1588" cy="22225"/>
          </a:xfrm>
          <a:custGeom>
            <a:avLst/>
            <a:gdLst>
              <a:gd name="T0" fmla="*/ 0 w 7"/>
              <a:gd name="T1" fmla="*/ 2147483646 h 83"/>
              <a:gd name="T2" fmla="*/ 2147483646 w 7"/>
              <a:gd name="T3" fmla="*/ 0 h 83"/>
              <a:gd name="T4" fmla="*/ 2147483646 w 7"/>
              <a:gd name="T5" fmla="*/ 0 h 83"/>
              <a:gd name="T6" fmla="*/ 0 60000 65536"/>
              <a:gd name="T7" fmla="*/ 0 60000 65536"/>
              <a:gd name="T8" fmla="*/ 0 60000 65536"/>
              <a:gd name="T9" fmla="*/ 0 w 7"/>
              <a:gd name="T10" fmla="*/ 0 h 83"/>
              <a:gd name="T11" fmla="*/ 7 w 7"/>
              <a:gd name="T12" fmla="*/ 83 h 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83">
                <a:moveTo>
                  <a:pt x="0" y="83"/>
                </a:moveTo>
                <a:lnTo>
                  <a:pt x="5" y="0"/>
                </a:lnTo>
                <a:lnTo>
                  <a:pt x="7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5" name="Freeform 144">
            <a:extLst>
              <a:ext uri="{FF2B5EF4-FFF2-40B4-BE49-F238E27FC236}">
                <a16:creationId xmlns:a16="http://schemas.microsoft.com/office/drawing/2014/main" id="{4A627E95-B26E-4BEA-89D6-B7B479BCBF66}"/>
              </a:ext>
            </a:extLst>
          </p:cNvPr>
          <p:cNvSpPr>
            <a:spLocks/>
          </p:cNvSpPr>
          <p:nvPr/>
        </p:nvSpPr>
        <p:spPr bwMode="auto">
          <a:xfrm>
            <a:off x="7043738" y="2427288"/>
            <a:ext cx="12700" cy="26987"/>
          </a:xfrm>
          <a:custGeom>
            <a:avLst/>
            <a:gdLst>
              <a:gd name="T0" fmla="*/ 0 w 48"/>
              <a:gd name="T1" fmla="*/ 2147483646 h 104"/>
              <a:gd name="T2" fmla="*/ 2147483646 w 48"/>
              <a:gd name="T3" fmla="*/ 0 h 104"/>
              <a:gd name="T4" fmla="*/ 2147483646 w 48"/>
              <a:gd name="T5" fmla="*/ 0 h 104"/>
              <a:gd name="T6" fmla="*/ 0 60000 65536"/>
              <a:gd name="T7" fmla="*/ 0 60000 65536"/>
              <a:gd name="T8" fmla="*/ 0 60000 65536"/>
              <a:gd name="T9" fmla="*/ 0 w 48"/>
              <a:gd name="T10" fmla="*/ 0 h 104"/>
              <a:gd name="T11" fmla="*/ 48 w 48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04">
                <a:moveTo>
                  <a:pt x="0" y="104"/>
                </a:moveTo>
                <a:lnTo>
                  <a:pt x="47" y="0"/>
                </a:lnTo>
                <a:lnTo>
                  <a:pt x="4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6" name="Freeform 145">
            <a:extLst>
              <a:ext uri="{FF2B5EF4-FFF2-40B4-BE49-F238E27FC236}">
                <a16:creationId xmlns:a16="http://schemas.microsoft.com/office/drawing/2014/main" id="{DBAEDC8A-FBB4-4DDC-A409-ABB703F4A0F1}"/>
              </a:ext>
            </a:extLst>
          </p:cNvPr>
          <p:cNvSpPr>
            <a:spLocks/>
          </p:cNvSpPr>
          <p:nvPr/>
        </p:nvSpPr>
        <p:spPr bwMode="auto">
          <a:xfrm>
            <a:off x="7016750" y="2454275"/>
            <a:ext cx="26988" cy="30163"/>
          </a:xfrm>
          <a:custGeom>
            <a:avLst/>
            <a:gdLst>
              <a:gd name="T0" fmla="*/ 0 w 101"/>
              <a:gd name="T1" fmla="*/ 2147483646 h 110"/>
              <a:gd name="T2" fmla="*/ 2147483646 w 101"/>
              <a:gd name="T3" fmla="*/ 0 h 110"/>
              <a:gd name="T4" fmla="*/ 2147483646 w 101"/>
              <a:gd name="T5" fmla="*/ 0 h 110"/>
              <a:gd name="T6" fmla="*/ 0 60000 65536"/>
              <a:gd name="T7" fmla="*/ 0 60000 65536"/>
              <a:gd name="T8" fmla="*/ 0 60000 65536"/>
              <a:gd name="T9" fmla="*/ 0 w 101"/>
              <a:gd name="T10" fmla="*/ 0 h 110"/>
              <a:gd name="T11" fmla="*/ 101 w 101"/>
              <a:gd name="T12" fmla="*/ 110 h 1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" h="110">
                <a:moveTo>
                  <a:pt x="0" y="110"/>
                </a:moveTo>
                <a:lnTo>
                  <a:pt x="100" y="0"/>
                </a:lnTo>
                <a:lnTo>
                  <a:pt x="10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7" name="Freeform 146">
            <a:extLst>
              <a:ext uri="{FF2B5EF4-FFF2-40B4-BE49-F238E27FC236}">
                <a16:creationId xmlns:a16="http://schemas.microsoft.com/office/drawing/2014/main" id="{EDDC0F7D-AE2B-4E8A-B726-694BCCEE8A72}"/>
              </a:ext>
            </a:extLst>
          </p:cNvPr>
          <p:cNvSpPr>
            <a:spLocks/>
          </p:cNvSpPr>
          <p:nvPr/>
        </p:nvSpPr>
        <p:spPr bwMode="auto">
          <a:xfrm>
            <a:off x="6983413" y="2484438"/>
            <a:ext cx="33337" cy="20637"/>
          </a:xfrm>
          <a:custGeom>
            <a:avLst/>
            <a:gdLst>
              <a:gd name="T0" fmla="*/ 0 w 126"/>
              <a:gd name="T1" fmla="*/ 2147483646 h 81"/>
              <a:gd name="T2" fmla="*/ 2147483646 w 126"/>
              <a:gd name="T3" fmla="*/ 0 h 81"/>
              <a:gd name="T4" fmla="*/ 2147483646 w 126"/>
              <a:gd name="T5" fmla="*/ 0 h 81"/>
              <a:gd name="T6" fmla="*/ 0 60000 65536"/>
              <a:gd name="T7" fmla="*/ 0 60000 65536"/>
              <a:gd name="T8" fmla="*/ 0 60000 65536"/>
              <a:gd name="T9" fmla="*/ 0 w 126"/>
              <a:gd name="T10" fmla="*/ 0 h 81"/>
              <a:gd name="T11" fmla="*/ 126 w 126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6" h="81">
                <a:moveTo>
                  <a:pt x="0" y="81"/>
                </a:moveTo>
                <a:lnTo>
                  <a:pt x="125" y="0"/>
                </a:lnTo>
                <a:lnTo>
                  <a:pt x="12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8" name="Freeform 147">
            <a:extLst>
              <a:ext uri="{FF2B5EF4-FFF2-40B4-BE49-F238E27FC236}">
                <a16:creationId xmlns:a16="http://schemas.microsoft.com/office/drawing/2014/main" id="{A0E98068-B93A-41D8-9E3A-3BE31E745E65}"/>
              </a:ext>
            </a:extLst>
          </p:cNvPr>
          <p:cNvSpPr>
            <a:spLocks/>
          </p:cNvSpPr>
          <p:nvPr/>
        </p:nvSpPr>
        <p:spPr bwMode="auto">
          <a:xfrm>
            <a:off x="6953250" y="2505075"/>
            <a:ext cx="30163" cy="9525"/>
          </a:xfrm>
          <a:custGeom>
            <a:avLst/>
            <a:gdLst>
              <a:gd name="T0" fmla="*/ 0 w 117"/>
              <a:gd name="T1" fmla="*/ 2147483646 h 34"/>
              <a:gd name="T2" fmla="*/ 2147483646 w 117"/>
              <a:gd name="T3" fmla="*/ 0 h 34"/>
              <a:gd name="T4" fmla="*/ 2147483646 w 117"/>
              <a:gd name="T5" fmla="*/ 0 h 34"/>
              <a:gd name="T6" fmla="*/ 0 60000 65536"/>
              <a:gd name="T7" fmla="*/ 0 60000 65536"/>
              <a:gd name="T8" fmla="*/ 0 60000 65536"/>
              <a:gd name="T9" fmla="*/ 0 w 117"/>
              <a:gd name="T10" fmla="*/ 0 h 34"/>
              <a:gd name="T11" fmla="*/ 117 w 117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7" h="34">
                <a:moveTo>
                  <a:pt x="0" y="34"/>
                </a:moveTo>
                <a:lnTo>
                  <a:pt x="116" y="0"/>
                </a:lnTo>
                <a:lnTo>
                  <a:pt x="117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9" name="Freeform 148">
            <a:extLst>
              <a:ext uri="{FF2B5EF4-FFF2-40B4-BE49-F238E27FC236}">
                <a16:creationId xmlns:a16="http://schemas.microsoft.com/office/drawing/2014/main" id="{7937C079-5FFF-48AC-BC5D-77CC9A6F6A44}"/>
              </a:ext>
            </a:extLst>
          </p:cNvPr>
          <p:cNvSpPr>
            <a:spLocks/>
          </p:cNvSpPr>
          <p:nvPr/>
        </p:nvSpPr>
        <p:spPr bwMode="auto">
          <a:xfrm>
            <a:off x="6924675" y="2511425"/>
            <a:ext cx="28575" cy="3175"/>
          </a:xfrm>
          <a:custGeom>
            <a:avLst/>
            <a:gdLst>
              <a:gd name="T0" fmla="*/ 0 w 105"/>
              <a:gd name="T1" fmla="*/ 0 h 9"/>
              <a:gd name="T2" fmla="*/ 2147483646 w 105"/>
              <a:gd name="T3" fmla="*/ 2147483646 h 9"/>
              <a:gd name="T4" fmla="*/ 2147483646 w 105"/>
              <a:gd name="T5" fmla="*/ 2147483646 h 9"/>
              <a:gd name="T6" fmla="*/ 0 60000 65536"/>
              <a:gd name="T7" fmla="*/ 0 60000 65536"/>
              <a:gd name="T8" fmla="*/ 0 60000 65536"/>
              <a:gd name="T9" fmla="*/ 0 w 105"/>
              <a:gd name="T10" fmla="*/ 0 h 9"/>
              <a:gd name="T11" fmla="*/ 105 w 105"/>
              <a:gd name="T12" fmla="*/ 9 h 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" h="9">
                <a:moveTo>
                  <a:pt x="0" y="0"/>
                </a:moveTo>
                <a:lnTo>
                  <a:pt x="104" y="9"/>
                </a:lnTo>
                <a:lnTo>
                  <a:pt x="105" y="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0" name="Freeform 149">
            <a:extLst>
              <a:ext uri="{FF2B5EF4-FFF2-40B4-BE49-F238E27FC236}">
                <a16:creationId xmlns:a16="http://schemas.microsoft.com/office/drawing/2014/main" id="{CB7463B8-3A04-47C8-B318-2149B81695CE}"/>
              </a:ext>
            </a:extLst>
          </p:cNvPr>
          <p:cNvSpPr>
            <a:spLocks/>
          </p:cNvSpPr>
          <p:nvPr/>
        </p:nvSpPr>
        <p:spPr bwMode="auto">
          <a:xfrm>
            <a:off x="6908800" y="2501900"/>
            <a:ext cx="15875" cy="9525"/>
          </a:xfrm>
          <a:custGeom>
            <a:avLst/>
            <a:gdLst>
              <a:gd name="T0" fmla="*/ 0 w 61"/>
              <a:gd name="T1" fmla="*/ 0 h 41"/>
              <a:gd name="T2" fmla="*/ 2147483646 w 61"/>
              <a:gd name="T3" fmla="*/ 2147483646 h 41"/>
              <a:gd name="T4" fmla="*/ 2147483646 w 61"/>
              <a:gd name="T5" fmla="*/ 2147483646 h 41"/>
              <a:gd name="T6" fmla="*/ 0 60000 65536"/>
              <a:gd name="T7" fmla="*/ 0 60000 65536"/>
              <a:gd name="T8" fmla="*/ 0 60000 65536"/>
              <a:gd name="T9" fmla="*/ 0 w 61"/>
              <a:gd name="T10" fmla="*/ 0 h 41"/>
              <a:gd name="T11" fmla="*/ 61 w 61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41">
                <a:moveTo>
                  <a:pt x="0" y="0"/>
                </a:moveTo>
                <a:lnTo>
                  <a:pt x="60" y="41"/>
                </a:lnTo>
                <a:lnTo>
                  <a:pt x="61" y="41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1" name="Freeform 150">
            <a:extLst>
              <a:ext uri="{FF2B5EF4-FFF2-40B4-BE49-F238E27FC236}">
                <a16:creationId xmlns:a16="http://schemas.microsoft.com/office/drawing/2014/main" id="{44AE8633-C139-4CE8-994A-F9002A2AFD26}"/>
              </a:ext>
            </a:extLst>
          </p:cNvPr>
          <p:cNvSpPr>
            <a:spLocks/>
          </p:cNvSpPr>
          <p:nvPr/>
        </p:nvSpPr>
        <p:spPr bwMode="auto">
          <a:xfrm>
            <a:off x="6902450" y="2479675"/>
            <a:ext cx="7938" cy="22225"/>
          </a:xfrm>
          <a:custGeom>
            <a:avLst/>
            <a:gdLst>
              <a:gd name="T0" fmla="*/ 0 w 28"/>
              <a:gd name="T1" fmla="*/ 0 h 83"/>
              <a:gd name="T2" fmla="*/ 2147483646 w 28"/>
              <a:gd name="T3" fmla="*/ 2147483646 h 83"/>
              <a:gd name="T4" fmla="*/ 2147483646 w 28"/>
              <a:gd name="T5" fmla="*/ 2147483646 h 83"/>
              <a:gd name="T6" fmla="*/ 0 60000 65536"/>
              <a:gd name="T7" fmla="*/ 0 60000 65536"/>
              <a:gd name="T8" fmla="*/ 0 60000 65536"/>
              <a:gd name="T9" fmla="*/ 0 w 28"/>
              <a:gd name="T10" fmla="*/ 0 h 83"/>
              <a:gd name="T11" fmla="*/ 28 w 28"/>
              <a:gd name="T12" fmla="*/ 83 h 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83">
                <a:moveTo>
                  <a:pt x="0" y="0"/>
                </a:moveTo>
                <a:lnTo>
                  <a:pt x="27" y="83"/>
                </a:lnTo>
                <a:lnTo>
                  <a:pt x="28" y="8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2" name="Freeform 151">
            <a:extLst>
              <a:ext uri="{FF2B5EF4-FFF2-40B4-BE49-F238E27FC236}">
                <a16:creationId xmlns:a16="http://schemas.microsoft.com/office/drawing/2014/main" id="{05E4F97A-6EB7-468D-B6AA-09282A3B6778}"/>
              </a:ext>
            </a:extLst>
          </p:cNvPr>
          <p:cNvSpPr>
            <a:spLocks/>
          </p:cNvSpPr>
          <p:nvPr/>
        </p:nvSpPr>
        <p:spPr bwMode="auto">
          <a:xfrm>
            <a:off x="6902450" y="2444750"/>
            <a:ext cx="9525" cy="34925"/>
          </a:xfrm>
          <a:custGeom>
            <a:avLst/>
            <a:gdLst>
              <a:gd name="T0" fmla="*/ 2147483646 w 34"/>
              <a:gd name="T1" fmla="*/ 0 h 128"/>
              <a:gd name="T2" fmla="*/ 0 w 34"/>
              <a:gd name="T3" fmla="*/ 2147483646 h 128"/>
              <a:gd name="T4" fmla="*/ 2147483646 w 34"/>
              <a:gd name="T5" fmla="*/ 2147483646 h 128"/>
              <a:gd name="T6" fmla="*/ 0 60000 65536"/>
              <a:gd name="T7" fmla="*/ 0 60000 65536"/>
              <a:gd name="T8" fmla="*/ 0 60000 65536"/>
              <a:gd name="T9" fmla="*/ 0 w 34"/>
              <a:gd name="T10" fmla="*/ 0 h 128"/>
              <a:gd name="T11" fmla="*/ 34 w 34"/>
              <a:gd name="T12" fmla="*/ 128 h 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" h="128">
                <a:moveTo>
                  <a:pt x="34" y="0"/>
                </a:moveTo>
                <a:lnTo>
                  <a:pt x="0" y="128"/>
                </a:lnTo>
                <a:lnTo>
                  <a:pt x="2" y="12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3" name="Freeform 152">
            <a:extLst>
              <a:ext uri="{FF2B5EF4-FFF2-40B4-BE49-F238E27FC236}">
                <a16:creationId xmlns:a16="http://schemas.microsoft.com/office/drawing/2014/main" id="{B103DB6C-6A48-401A-83AD-9058BB0718FA}"/>
              </a:ext>
            </a:extLst>
          </p:cNvPr>
          <p:cNvSpPr>
            <a:spLocks/>
          </p:cNvSpPr>
          <p:nvPr/>
        </p:nvSpPr>
        <p:spPr bwMode="auto">
          <a:xfrm>
            <a:off x="7138988" y="2503488"/>
            <a:ext cx="7937" cy="19050"/>
          </a:xfrm>
          <a:custGeom>
            <a:avLst/>
            <a:gdLst>
              <a:gd name="T0" fmla="*/ 2147483646 w 27"/>
              <a:gd name="T1" fmla="*/ 2147483646 h 70"/>
              <a:gd name="T2" fmla="*/ 0 w 27"/>
              <a:gd name="T3" fmla="*/ 0 h 70"/>
              <a:gd name="T4" fmla="*/ 2147483646 w 27"/>
              <a:gd name="T5" fmla="*/ 0 h 70"/>
              <a:gd name="T6" fmla="*/ 0 60000 65536"/>
              <a:gd name="T7" fmla="*/ 0 60000 65536"/>
              <a:gd name="T8" fmla="*/ 0 60000 65536"/>
              <a:gd name="T9" fmla="*/ 0 w 27"/>
              <a:gd name="T10" fmla="*/ 0 h 70"/>
              <a:gd name="T11" fmla="*/ 27 w 27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" h="70">
                <a:moveTo>
                  <a:pt x="27" y="7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4" name="Freeform 153">
            <a:extLst>
              <a:ext uri="{FF2B5EF4-FFF2-40B4-BE49-F238E27FC236}">
                <a16:creationId xmlns:a16="http://schemas.microsoft.com/office/drawing/2014/main" id="{734CB834-1201-4828-8F24-ECECB567418F}"/>
              </a:ext>
            </a:extLst>
          </p:cNvPr>
          <p:cNvSpPr>
            <a:spLocks/>
          </p:cNvSpPr>
          <p:nvPr/>
        </p:nvSpPr>
        <p:spPr bwMode="auto">
          <a:xfrm>
            <a:off x="7142163" y="2522538"/>
            <a:ext cx="4762" cy="26987"/>
          </a:xfrm>
          <a:custGeom>
            <a:avLst/>
            <a:gdLst>
              <a:gd name="T0" fmla="*/ 0 w 18"/>
              <a:gd name="T1" fmla="*/ 2147483646 h 104"/>
              <a:gd name="T2" fmla="*/ 2147483646 w 18"/>
              <a:gd name="T3" fmla="*/ 0 h 104"/>
              <a:gd name="T4" fmla="*/ 2147483646 w 18"/>
              <a:gd name="T5" fmla="*/ 0 h 104"/>
              <a:gd name="T6" fmla="*/ 0 60000 65536"/>
              <a:gd name="T7" fmla="*/ 0 60000 65536"/>
              <a:gd name="T8" fmla="*/ 0 60000 65536"/>
              <a:gd name="T9" fmla="*/ 0 w 18"/>
              <a:gd name="T10" fmla="*/ 0 h 104"/>
              <a:gd name="T11" fmla="*/ 18 w 18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104">
                <a:moveTo>
                  <a:pt x="0" y="104"/>
                </a:moveTo>
                <a:lnTo>
                  <a:pt x="17" y="0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5" name="Freeform 154">
            <a:extLst>
              <a:ext uri="{FF2B5EF4-FFF2-40B4-BE49-F238E27FC236}">
                <a16:creationId xmlns:a16="http://schemas.microsoft.com/office/drawing/2014/main" id="{BC95A3B3-E364-4102-855D-528170AEBD9F}"/>
              </a:ext>
            </a:extLst>
          </p:cNvPr>
          <p:cNvSpPr>
            <a:spLocks/>
          </p:cNvSpPr>
          <p:nvPr/>
        </p:nvSpPr>
        <p:spPr bwMode="auto">
          <a:xfrm>
            <a:off x="7127875" y="2549525"/>
            <a:ext cx="14288" cy="25400"/>
          </a:xfrm>
          <a:custGeom>
            <a:avLst/>
            <a:gdLst>
              <a:gd name="T0" fmla="*/ 0 w 56"/>
              <a:gd name="T1" fmla="*/ 2147483646 h 96"/>
              <a:gd name="T2" fmla="*/ 2147483646 w 56"/>
              <a:gd name="T3" fmla="*/ 0 h 96"/>
              <a:gd name="T4" fmla="*/ 2147483646 w 56"/>
              <a:gd name="T5" fmla="*/ 0 h 96"/>
              <a:gd name="T6" fmla="*/ 0 60000 65536"/>
              <a:gd name="T7" fmla="*/ 0 60000 65536"/>
              <a:gd name="T8" fmla="*/ 0 60000 65536"/>
              <a:gd name="T9" fmla="*/ 0 w 56"/>
              <a:gd name="T10" fmla="*/ 0 h 96"/>
              <a:gd name="T11" fmla="*/ 56 w 5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96">
                <a:moveTo>
                  <a:pt x="0" y="96"/>
                </a:moveTo>
                <a:lnTo>
                  <a:pt x="55" y="0"/>
                </a:lnTo>
                <a:lnTo>
                  <a:pt x="5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6" name="Freeform 155">
            <a:extLst>
              <a:ext uri="{FF2B5EF4-FFF2-40B4-BE49-F238E27FC236}">
                <a16:creationId xmlns:a16="http://schemas.microsoft.com/office/drawing/2014/main" id="{DA77A7CB-842E-4CF0-AFA4-DD5BD4EE7549}"/>
              </a:ext>
            </a:extLst>
          </p:cNvPr>
          <p:cNvSpPr>
            <a:spLocks/>
          </p:cNvSpPr>
          <p:nvPr/>
        </p:nvSpPr>
        <p:spPr bwMode="auto">
          <a:xfrm>
            <a:off x="7102475" y="2574925"/>
            <a:ext cx="25400" cy="25400"/>
          </a:xfrm>
          <a:custGeom>
            <a:avLst/>
            <a:gdLst>
              <a:gd name="T0" fmla="*/ 0 w 98"/>
              <a:gd name="T1" fmla="*/ 2147483646 h 98"/>
              <a:gd name="T2" fmla="*/ 2147483646 w 98"/>
              <a:gd name="T3" fmla="*/ 0 h 98"/>
              <a:gd name="T4" fmla="*/ 2147483646 w 98"/>
              <a:gd name="T5" fmla="*/ 0 h 98"/>
              <a:gd name="T6" fmla="*/ 0 60000 65536"/>
              <a:gd name="T7" fmla="*/ 0 60000 65536"/>
              <a:gd name="T8" fmla="*/ 0 60000 65536"/>
              <a:gd name="T9" fmla="*/ 0 w 98"/>
              <a:gd name="T10" fmla="*/ 0 h 98"/>
              <a:gd name="T11" fmla="*/ 98 w 9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" h="98">
                <a:moveTo>
                  <a:pt x="0" y="98"/>
                </a:moveTo>
                <a:lnTo>
                  <a:pt x="97" y="0"/>
                </a:lnTo>
                <a:lnTo>
                  <a:pt x="9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7" name="Freeform 156">
            <a:extLst>
              <a:ext uri="{FF2B5EF4-FFF2-40B4-BE49-F238E27FC236}">
                <a16:creationId xmlns:a16="http://schemas.microsoft.com/office/drawing/2014/main" id="{73C81E6A-E3E4-41F5-A0EF-3E93853CEE7D}"/>
              </a:ext>
            </a:extLst>
          </p:cNvPr>
          <p:cNvSpPr>
            <a:spLocks/>
          </p:cNvSpPr>
          <p:nvPr/>
        </p:nvSpPr>
        <p:spPr bwMode="auto">
          <a:xfrm>
            <a:off x="7070725" y="2600325"/>
            <a:ext cx="31750" cy="19050"/>
          </a:xfrm>
          <a:custGeom>
            <a:avLst/>
            <a:gdLst>
              <a:gd name="T0" fmla="*/ 0 w 118"/>
              <a:gd name="T1" fmla="*/ 2147483646 h 71"/>
              <a:gd name="T2" fmla="*/ 2147483646 w 118"/>
              <a:gd name="T3" fmla="*/ 0 h 71"/>
              <a:gd name="T4" fmla="*/ 2147483646 w 118"/>
              <a:gd name="T5" fmla="*/ 0 h 71"/>
              <a:gd name="T6" fmla="*/ 0 60000 65536"/>
              <a:gd name="T7" fmla="*/ 0 60000 65536"/>
              <a:gd name="T8" fmla="*/ 0 60000 65536"/>
              <a:gd name="T9" fmla="*/ 0 w 118"/>
              <a:gd name="T10" fmla="*/ 0 h 71"/>
              <a:gd name="T11" fmla="*/ 118 w 118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" h="71">
                <a:moveTo>
                  <a:pt x="0" y="71"/>
                </a:moveTo>
                <a:lnTo>
                  <a:pt x="117" y="0"/>
                </a:lnTo>
                <a:lnTo>
                  <a:pt x="1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8" name="Freeform 157">
            <a:extLst>
              <a:ext uri="{FF2B5EF4-FFF2-40B4-BE49-F238E27FC236}">
                <a16:creationId xmlns:a16="http://schemas.microsoft.com/office/drawing/2014/main" id="{6AB8EC0A-3424-44FC-BE02-AC5D542812AA}"/>
              </a:ext>
            </a:extLst>
          </p:cNvPr>
          <p:cNvSpPr>
            <a:spLocks/>
          </p:cNvSpPr>
          <p:nvPr/>
        </p:nvSpPr>
        <p:spPr bwMode="auto">
          <a:xfrm>
            <a:off x="7042150" y="2619375"/>
            <a:ext cx="28575" cy="7938"/>
          </a:xfrm>
          <a:custGeom>
            <a:avLst/>
            <a:gdLst>
              <a:gd name="T0" fmla="*/ 0 w 109"/>
              <a:gd name="T1" fmla="*/ 2147483646 h 31"/>
              <a:gd name="T2" fmla="*/ 2147483646 w 109"/>
              <a:gd name="T3" fmla="*/ 0 h 31"/>
              <a:gd name="T4" fmla="*/ 2147483646 w 109"/>
              <a:gd name="T5" fmla="*/ 0 h 31"/>
              <a:gd name="T6" fmla="*/ 0 60000 65536"/>
              <a:gd name="T7" fmla="*/ 0 60000 65536"/>
              <a:gd name="T8" fmla="*/ 0 60000 65536"/>
              <a:gd name="T9" fmla="*/ 0 w 109"/>
              <a:gd name="T10" fmla="*/ 0 h 31"/>
              <a:gd name="T11" fmla="*/ 109 w 109"/>
              <a:gd name="T12" fmla="*/ 31 h 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" h="31">
                <a:moveTo>
                  <a:pt x="0" y="31"/>
                </a:moveTo>
                <a:lnTo>
                  <a:pt x="108" y="0"/>
                </a:lnTo>
                <a:lnTo>
                  <a:pt x="10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9" name="Freeform 158">
            <a:extLst>
              <a:ext uri="{FF2B5EF4-FFF2-40B4-BE49-F238E27FC236}">
                <a16:creationId xmlns:a16="http://schemas.microsoft.com/office/drawing/2014/main" id="{A258209C-27F5-44C1-B98D-8D626225D0E7}"/>
              </a:ext>
            </a:extLst>
          </p:cNvPr>
          <p:cNvSpPr>
            <a:spLocks/>
          </p:cNvSpPr>
          <p:nvPr/>
        </p:nvSpPr>
        <p:spPr bwMode="auto">
          <a:xfrm>
            <a:off x="7015163" y="2625725"/>
            <a:ext cx="26987" cy="1588"/>
          </a:xfrm>
          <a:custGeom>
            <a:avLst/>
            <a:gdLst>
              <a:gd name="T0" fmla="*/ 0 w 106"/>
              <a:gd name="T1" fmla="*/ 0 h 8"/>
              <a:gd name="T2" fmla="*/ 2147483646 w 106"/>
              <a:gd name="T3" fmla="*/ 2147483646 h 8"/>
              <a:gd name="T4" fmla="*/ 2147483646 w 106"/>
              <a:gd name="T5" fmla="*/ 2147483646 h 8"/>
              <a:gd name="T6" fmla="*/ 0 60000 65536"/>
              <a:gd name="T7" fmla="*/ 0 60000 65536"/>
              <a:gd name="T8" fmla="*/ 0 60000 65536"/>
              <a:gd name="T9" fmla="*/ 0 w 106"/>
              <a:gd name="T10" fmla="*/ 0 h 8"/>
              <a:gd name="T11" fmla="*/ 106 w 106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8">
                <a:moveTo>
                  <a:pt x="0" y="0"/>
                </a:moveTo>
                <a:lnTo>
                  <a:pt x="105" y="8"/>
                </a:lnTo>
                <a:lnTo>
                  <a:pt x="106" y="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0" name="Freeform 159">
            <a:extLst>
              <a:ext uri="{FF2B5EF4-FFF2-40B4-BE49-F238E27FC236}">
                <a16:creationId xmlns:a16="http://schemas.microsoft.com/office/drawing/2014/main" id="{869BF40C-80E7-4E5A-832E-69033C8A86F1}"/>
              </a:ext>
            </a:extLst>
          </p:cNvPr>
          <p:cNvSpPr>
            <a:spLocks/>
          </p:cNvSpPr>
          <p:nvPr/>
        </p:nvSpPr>
        <p:spPr bwMode="auto">
          <a:xfrm>
            <a:off x="6999288" y="2614613"/>
            <a:ext cx="15875" cy="11112"/>
          </a:xfrm>
          <a:custGeom>
            <a:avLst/>
            <a:gdLst>
              <a:gd name="T0" fmla="*/ 0 w 62"/>
              <a:gd name="T1" fmla="*/ 0 h 43"/>
              <a:gd name="T2" fmla="*/ 2147483646 w 62"/>
              <a:gd name="T3" fmla="*/ 2147483646 h 43"/>
              <a:gd name="T4" fmla="*/ 2147483646 w 62"/>
              <a:gd name="T5" fmla="*/ 2147483646 h 43"/>
              <a:gd name="T6" fmla="*/ 0 60000 65536"/>
              <a:gd name="T7" fmla="*/ 0 60000 65536"/>
              <a:gd name="T8" fmla="*/ 0 60000 65536"/>
              <a:gd name="T9" fmla="*/ 0 w 62"/>
              <a:gd name="T10" fmla="*/ 0 h 43"/>
              <a:gd name="T11" fmla="*/ 62 w 62"/>
              <a:gd name="T12" fmla="*/ 43 h 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" h="43">
                <a:moveTo>
                  <a:pt x="0" y="0"/>
                </a:moveTo>
                <a:lnTo>
                  <a:pt x="61" y="43"/>
                </a:lnTo>
                <a:lnTo>
                  <a:pt x="62" y="4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1" name="Freeform 160">
            <a:extLst>
              <a:ext uri="{FF2B5EF4-FFF2-40B4-BE49-F238E27FC236}">
                <a16:creationId xmlns:a16="http://schemas.microsoft.com/office/drawing/2014/main" id="{1467A8D7-9F2A-48F2-9216-7A22C7A549A6}"/>
              </a:ext>
            </a:extLst>
          </p:cNvPr>
          <p:cNvSpPr>
            <a:spLocks/>
          </p:cNvSpPr>
          <p:nvPr/>
        </p:nvSpPr>
        <p:spPr bwMode="auto">
          <a:xfrm>
            <a:off x="7021513" y="2413000"/>
            <a:ext cx="4762" cy="11113"/>
          </a:xfrm>
          <a:custGeom>
            <a:avLst/>
            <a:gdLst>
              <a:gd name="T0" fmla="*/ 2147483646 w 15"/>
              <a:gd name="T1" fmla="*/ 2147483646 h 43"/>
              <a:gd name="T2" fmla="*/ 0 w 15"/>
              <a:gd name="T3" fmla="*/ 0 h 43"/>
              <a:gd name="T4" fmla="*/ 2147483646 w 15"/>
              <a:gd name="T5" fmla="*/ 0 h 43"/>
              <a:gd name="T6" fmla="*/ 0 60000 65536"/>
              <a:gd name="T7" fmla="*/ 0 60000 65536"/>
              <a:gd name="T8" fmla="*/ 0 60000 65536"/>
              <a:gd name="T9" fmla="*/ 0 w 15"/>
              <a:gd name="T10" fmla="*/ 0 h 43"/>
              <a:gd name="T11" fmla="*/ 15 w 15"/>
              <a:gd name="T12" fmla="*/ 43 h 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43">
                <a:moveTo>
                  <a:pt x="15" y="43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2" name="Freeform 161">
            <a:extLst>
              <a:ext uri="{FF2B5EF4-FFF2-40B4-BE49-F238E27FC236}">
                <a16:creationId xmlns:a16="http://schemas.microsoft.com/office/drawing/2014/main" id="{2EF48755-4A0F-47BC-B719-6DF6287AB418}"/>
              </a:ext>
            </a:extLst>
          </p:cNvPr>
          <p:cNvSpPr>
            <a:spLocks/>
          </p:cNvSpPr>
          <p:nvPr/>
        </p:nvSpPr>
        <p:spPr bwMode="auto">
          <a:xfrm>
            <a:off x="7023100" y="2424113"/>
            <a:ext cx="3175" cy="15875"/>
          </a:xfrm>
          <a:custGeom>
            <a:avLst/>
            <a:gdLst>
              <a:gd name="T0" fmla="*/ 0 w 10"/>
              <a:gd name="T1" fmla="*/ 2147483646 h 61"/>
              <a:gd name="T2" fmla="*/ 2147483646 w 10"/>
              <a:gd name="T3" fmla="*/ 0 h 61"/>
              <a:gd name="T4" fmla="*/ 2147483646 w 10"/>
              <a:gd name="T5" fmla="*/ 0 h 61"/>
              <a:gd name="T6" fmla="*/ 0 60000 65536"/>
              <a:gd name="T7" fmla="*/ 0 60000 65536"/>
              <a:gd name="T8" fmla="*/ 0 60000 65536"/>
              <a:gd name="T9" fmla="*/ 0 w 10"/>
              <a:gd name="T10" fmla="*/ 0 h 61"/>
              <a:gd name="T11" fmla="*/ 10 w 10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61">
                <a:moveTo>
                  <a:pt x="0" y="61"/>
                </a:moveTo>
                <a:lnTo>
                  <a:pt x="9" y="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3" name="Freeform 162">
            <a:extLst>
              <a:ext uri="{FF2B5EF4-FFF2-40B4-BE49-F238E27FC236}">
                <a16:creationId xmlns:a16="http://schemas.microsoft.com/office/drawing/2014/main" id="{EB647439-B5A4-42DF-B412-B7596EAE03F9}"/>
              </a:ext>
            </a:extLst>
          </p:cNvPr>
          <p:cNvSpPr>
            <a:spLocks/>
          </p:cNvSpPr>
          <p:nvPr/>
        </p:nvSpPr>
        <p:spPr bwMode="auto">
          <a:xfrm>
            <a:off x="7015163" y="2439988"/>
            <a:ext cx="9525" cy="15875"/>
          </a:xfrm>
          <a:custGeom>
            <a:avLst/>
            <a:gdLst>
              <a:gd name="T0" fmla="*/ 0 w 34"/>
              <a:gd name="T1" fmla="*/ 2147483646 h 59"/>
              <a:gd name="T2" fmla="*/ 2147483646 w 34"/>
              <a:gd name="T3" fmla="*/ 0 h 59"/>
              <a:gd name="T4" fmla="*/ 2147483646 w 34"/>
              <a:gd name="T5" fmla="*/ 0 h 59"/>
              <a:gd name="T6" fmla="*/ 0 60000 65536"/>
              <a:gd name="T7" fmla="*/ 0 60000 65536"/>
              <a:gd name="T8" fmla="*/ 0 60000 65536"/>
              <a:gd name="T9" fmla="*/ 0 w 34"/>
              <a:gd name="T10" fmla="*/ 0 h 59"/>
              <a:gd name="T11" fmla="*/ 34 w 34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" h="59">
                <a:moveTo>
                  <a:pt x="0" y="59"/>
                </a:moveTo>
                <a:lnTo>
                  <a:pt x="33" y="0"/>
                </a:lnTo>
                <a:lnTo>
                  <a:pt x="34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4" name="Freeform 163">
            <a:extLst>
              <a:ext uri="{FF2B5EF4-FFF2-40B4-BE49-F238E27FC236}">
                <a16:creationId xmlns:a16="http://schemas.microsoft.com/office/drawing/2014/main" id="{0A78F005-9C16-4E09-9EE0-F46281C1DFEA}"/>
              </a:ext>
            </a:extLst>
          </p:cNvPr>
          <p:cNvSpPr>
            <a:spLocks/>
          </p:cNvSpPr>
          <p:nvPr/>
        </p:nvSpPr>
        <p:spPr bwMode="auto">
          <a:xfrm>
            <a:off x="6999288" y="2455863"/>
            <a:ext cx="15875" cy="14287"/>
          </a:xfrm>
          <a:custGeom>
            <a:avLst/>
            <a:gdLst>
              <a:gd name="T0" fmla="*/ 0 w 59"/>
              <a:gd name="T1" fmla="*/ 2147483646 h 58"/>
              <a:gd name="T2" fmla="*/ 2147483646 w 59"/>
              <a:gd name="T3" fmla="*/ 0 h 58"/>
              <a:gd name="T4" fmla="*/ 2147483646 w 59"/>
              <a:gd name="T5" fmla="*/ 0 h 58"/>
              <a:gd name="T6" fmla="*/ 0 60000 65536"/>
              <a:gd name="T7" fmla="*/ 0 60000 65536"/>
              <a:gd name="T8" fmla="*/ 0 60000 65536"/>
              <a:gd name="T9" fmla="*/ 0 w 59"/>
              <a:gd name="T10" fmla="*/ 0 h 58"/>
              <a:gd name="T11" fmla="*/ 59 w 59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58">
                <a:moveTo>
                  <a:pt x="0" y="58"/>
                </a:moveTo>
                <a:lnTo>
                  <a:pt x="58" y="0"/>
                </a:lnTo>
                <a:lnTo>
                  <a:pt x="5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5" name="Freeform 164">
            <a:extLst>
              <a:ext uri="{FF2B5EF4-FFF2-40B4-BE49-F238E27FC236}">
                <a16:creationId xmlns:a16="http://schemas.microsoft.com/office/drawing/2014/main" id="{1BC40FA6-8C99-427D-80C6-21ABF7E25516}"/>
              </a:ext>
            </a:extLst>
          </p:cNvPr>
          <p:cNvSpPr>
            <a:spLocks/>
          </p:cNvSpPr>
          <p:nvPr/>
        </p:nvSpPr>
        <p:spPr bwMode="auto">
          <a:xfrm>
            <a:off x="6980238" y="2470150"/>
            <a:ext cx="19050" cy="11113"/>
          </a:xfrm>
          <a:custGeom>
            <a:avLst/>
            <a:gdLst>
              <a:gd name="T0" fmla="*/ 0 w 71"/>
              <a:gd name="T1" fmla="*/ 2147483646 h 43"/>
              <a:gd name="T2" fmla="*/ 2147483646 w 71"/>
              <a:gd name="T3" fmla="*/ 0 h 43"/>
              <a:gd name="T4" fmla="*/ 2147483646 w 71"/>
              <a:gd name="T5" fmla="*/ 0 h 43"/>
              <a:gd name="T6" fmla="*/ 0 60000 65536"/>
              <a:gd name="T7" fmla="*/ 0 60000 65536"/>
              <a:gd name="T8" fmla="*/ 0 60000 65536"/>
              <a:gd name="T9" fmla="*/ 0 w 71"/>
              <a:gd name="T10" fmla="*/ 0 h 43"/>
              <a:gd name="T11" fmla="*/ 71 w 71"/>
              <a:gd name="T12" fmla="*/ 43 h 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43">
                <a:moveTo>
                  <a:pt x="0" y="43"/>
                </a:moveTo>
                <a:lnTo>
                  <a:pt x="70" y="0"/>
                </a:lnTo>
                <a:lnTo>
                  <a:pt x="7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6" name="Freeform 165">
            <a:extLst>
              <a:ext uri="{FF2B5EF4-FFF2-40B4-BE49-F238E27FC236}">
                <a16:creationId xmlns:a16="http://schemas.microsoft.com/office/drawing/2014/main" id="{5BD93B92-BA2B-4FA6-8EF8-86802DD8B5B3}"/>
              </a:ext>
            </a:extLst>
          </p:cNvPr>
          <p:cNvSpPr>
            <a:spLocks/>
          </p:cNvSpPr>
          <p:nvPr/>
        </p:nvSpPr>
        <p:spPr bwMode="auto">
          <a:xfrm>
            <a:off x="6964363" y="2481263"/>
            <a:ext cx="17462" cy="6350"/>
          </a:xfrm>
          <a:custGeom>
            <a:avLst/>
            <a:gdLst>
              <a:gd name="T0" fmla="*/ 0 w 66"/>
              <a:gd name="T1" fmla="*/ 2147483646 h 18"/>
              <a:gd name="T2" fmla="*/ 2147483646 w 66"/>
              <a:gd name="T3" fmla="*/ 0 h 18"/>
              <a:gd name="T4" fmla="*/ 2147483646 w 66"/>
              <a:gd name="T5" fmla="*/ 0 h 18"/>
              <a:gd name="T6" fmla="*/ 0 60000 65536"/>
              <a:gd name="T7" fmla="*/ 0 60000 65536"/>
              <a:gd name="T8" fmla="*/ 0 60000 65536"/>
              <a:gd name="T9" fmla="*/ 0 w 66"/>
              <a:gd name="T10" fmla="*/ 0 h 18"/>
              <a:gd name="T11" fmla="*/ 66 w 66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" h="18">
                <a:moveTo>
                  <a:pt x="0" y="18"/>
                </a:moveTo>
                <a:lnTo>
                  <a:pt x="65" y="0"/>
                </a:lnTo>
                <a:lnTo>
                  <a:pt x="6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7" name="Freeform 166">
            <a:extLst>
              <a:ext uri="{FF2B5EF4-FFF2-40B4-BE49-F238E27FC236}">
                <a16:creationId xmlns:a16="http://schemas.microsoft.com/office/drawing/2014/main" id="{E12B5838-382F-4130-8CFA-C4ABB7CC0EA1}"/>
              </a:ext>
            </a:extLst>
          </p:cNvPr>
          <p:cNvSpPr>
            <a:spLocks/>
          </p:cNvSpPr>
          <p:nvPr/>
        </p:nvSpPr>
        <p:spPr bwMode="auto">
          <a:xfrm>
            <a:off x="6946900" y="2486025"/>
            <a:ext cx="17463" cy="1588"/>
          </a:xfrm>
          <a:custGeom>
            <a:avLst/>
            <a:gdLst>
              <a:gd name="T0" fmla="*/ 0 w 64"/>
              <a:gd name="T1" fmla="*/ 0 h 5"/>
              <a:gd name="T2" fmla="*/ 2147483646 w 64"/>
              <a:gd name="T3" fmla="*/ 2147483646 h 5"/>
              <a:gd name="T4" fmla="*/ 2147483646 w 64"/>
              <a:gd name="T5" fmla="*/ 2147483646 h 5"/>
              <a:gd name="T6" fmla="*/ 0 60000 65536"/>
              <a:gd name="T7" fmla="*/ 0 60000 65536"/>
              <a:gd name="T8" fmla="*/ 0 60000 65536"/>
              <a:gd name="T9" fmla="*/ 0 w 64"/>
              <a:gd name="T10" fmla="*/ 0 h 5"/>
              <a:gd name="T11" fmla="*/ 64 w 64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" h="5">
                <a:moveTo>
                  <a:pt x="0" y="0"/>
                </a:moveTo>
                <a:lnTo>
                  <a:pt x="63" y="5"/>
                </a:lnTo>
                <a:lnTo>
                  <a:pt x="64" y="5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8" name="Freeform 167">
            <a:extLst>
              <a:ext uri="{FF2B5EF4-FFF2-40B4-BE49-F238E27FC236}">
                <a16:creationId xmlns:a16="http://schemas.microsoft.com/office/drawing/2014/main" id="{5A454307-B49A-4723-9238-1D35F368DFCC}"/>
              </a:ext>
            </a:extLst>
          </p:cNvPr>
          <p:cNvSpPr>
            <a:spLocks/>
          </p:cNvSpPr>
          <p:nvPr/>
        </p:nvSpPr>
        <p:spPr bwMode="auto">
          <a:xfrm>
            <a:off x="6937375" y="2479675"/>
            <a:ext cx="9525" cy="6350"/>
          </a:xfrm>
          <a:custGeom>
            <a:avLst/>
            <a:gdLst>
              <a:gd name="T0" fmla="*/ 0 w 38"/>
              <a:gd name="T1" fmla="*/ 0 h 25"/>
              <a:gd name="T2" fmla="*/ 2147483646 w 38"/>
              <a:gd name="T3" fmla="*/ 2147483646 h 25"/>
              <a:gd name="T4" fmla="*/ 2147483646 w 38"/>
              <a:gd name="T5" fmla="*/ 2147483646 h 25"/>
              <a:gd name="T6" fmla="*/ 0 60000 65536"/>
              <a:gd name="T7" fmla="*/ 0 60000 65536"/>
              <a:gd name="T8" fmla="*/ 0 60000 65536"/>
              <a:gd name="T9" fmla="*/ 0 w 38"/>
              <a:gd name="T10" fmla="*/ 0 h 25"/>
              <a:gd name="T11" fmla="*/ 38 w 38"/>
              <a:gd name="T12" fmla="*/ 25 h 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" h="25">
                <a:moveTo>
                  <a:pt x="0" y="0"/>
                </a:moveTo>
                <a:lnTo>
                  <a:pt x="37" y="25"/>
                </a:lnTo>
                <a:lnTo>
                  <a:pt x="38" y="25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9" name="Freeform 168">
            <a:extLst>
              <a:ext uri="{FF2B5EF4-FFF2-40B4-BE49-F238E27FC236}">
                <a16:creationId xmlns:a16="http://schemas.microsoft.com/office/drawing/2014/main" id="{B9352A13-BF8B-4D32-84A1-982799E7C295}"/>
              </a:ext>
            </a:extLst>
          </p:cNvPr>
          <p:cNvSpPr>
            <a:spLocks/>
          </p:cNvSpPr>
          <p:nvPr/>
        </p:nvSpPr>
        <p:spPr bwMode="auto">
          <a:xfrm>
            <a:off x="6769100" y="2022475"/>
            <a:ext cx="1588" cy="1588"/>
          </a:xfrm>
          <a:custGeom>
            <a:avLst/>
            <a:gdLst>
              <a:gd name="T0" fmla="*/ 2147483646 w 7"/>
              <a:gd name="T1" fmla="*/ 0 h 3"/>
              <a:gd name="T2" fmla="*/ 0 w 7"/>
              <a:gd name="T3" fmla="*/ 2147483646 h 3"/>
              <a:gd name="T4" fmla="*/ 2147483646 w 7"/>
              <a:gd name="T5" fmla="*/ 2147483646 h 3"/>
              <a:gd name="T6" fmla="*/ 0 60000 65536"/>
              <a:gd name="T7" fmla="*/ 0 60000 65536"/>
              <a:gd name="T8" fmla="*/ 0 60000 65536"/>
              <a:gd name="T9" fmla="*/ 0 w 7"/>
              <a:gd name="T10" fmla="*/ 0 h 3"/>
              <a:gd name="T11" fmla="*/ 7 w 7"/>
              <a:gd name="T12" fmla="*/ 3 h 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3">
                <a:moveTo>
                  <a:pt x="7" y="0"/>
                </a:moveTo>
                <a:lnTo>
                  <a:pt x="0" y="3"/>
                </a:lnTo>
                <a:lnTo>
                  <a:pt x="1" y="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0" name="Freeform 169">
            <a:extLst>
              <a:ext uri="{FF2B5EF4-FFF2-40B4-BE49-F238E27FC236}">
                <a16:creationId xmlns:a16="http://schemas.microsoft.com/office/drawing/2014/main" id="{24A0F2A7-CB08-4A60-87F8-0F8BF9609E4E}"/>
              </a:ext>
            </a:extLst>
          </p:cNvPr>
          <p:cNvSpPr>
            <a:spLocks/>
          </p:cNvSpPr>
          <p:nvPr/>
        </p:nvSpPr>
        <p:spPr bwMode="auto">
          <a:xfrm>
            <a:off x="6770688" y="2022475"/>
            <a:ext cx="4762" cy="1588"/>
          </a:xfrm>
          <a:custGeom>
            <a:avLst/>
            <a:gdLst>
              <a:gd name="T0" fmla="*/ 2147483646 w 16"/>
              <a:gd name="T1" fmla="*/ 2147483646 h 4"/>
              <a:gd name="T2" fmla="*/ 0 w 16"/>
              <a:gd name="T3" fmla="*/ 0 h 4"/>
              <a:gd name="T4" fmla="*/ 2147483646 w 16"/>
              <a:gd name="T5" fmla="*/ 0 h 4"/>
              <a:gd name="T6" fmla="*/ 0 60000 65536"/>
              <a:gd name="T7" fmla="*/ 0 60000 65536"/>
              <a:gd name="T8" fmla="*/ 0 60000 65536"/>
              <a:gd name="T9" fmla="*/ 0 w 16"/>
              <a:gd name="T10" fmla="*/ 0 h 4"/>
              <a:gd name="T11" fmla="*/ 16 w 16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4">
                <a:moveTo>
                  <a:pt x="16" y="4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1" name="Freeform 170">
            <a:extLst>
              <a:ext uri="{FF2B5EF4-FFF2-40B4-BE49-F238E27FC236}">
                <a16:creationId xmlns:a16="http://schemas.microsoft.com/office/drawing/2014/main" id="{B1516A72-B52D-4C8C-957A-ECA235D1E488}"/>
              </a:ext>
            </a:extLst>
          </p:cNvPr>
          <p:cNvSpPr>
            <a:spLocks/>
          </p:cNvSpPr>
          <p:nvPr/>
        </p:nvSpPr>
        <p:spPr bwMode="auto">
          <a:xfrm>
            <a:off x="6775450" y="2024063"/>
            <a:ext cx="4763" cy="1587"/>
          </a:xfrm>
          <a:custGeom>
            <a:avLst/>
            <a:gdLst>
              <a:gd name="T0" fmla="*/ 2147483646 w 18"/>
              <a:gd name="T1" fmla="*/ 2147483646 h 7"/>
              <a:gd name="T2" fmla="*/ 0 w 18"/>
              <a:gd name="T3" fmla="*/ 0 h 7"/>
              <a:gd name="T4" fmla="*/ 2147483646 w 18"/>
              <a:gd name="T5" fmla="*/ 0 h 7"/>
              <a:gd name="T6" fmla="*/ 0 60000 65536"/>
              <a:gd name="T7" fmla="*/ 0 60000 65536"/>
              <a:gd name="T8" fmla="*/ 0 60000 65536"/>
              <a:gd name="T9" fmla="*/ 0 w 18"/>
              <a:gd name="T10" fmla="*/ 0 h 7"/>
              <a:gd name="T11" fmla="*/ 18 w 18"/>
              <a:gd name="T12" fmla="*/ 7 h 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7">
                <a:moveTo>
                  <a:pt x="18" y="7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2" name="Freeform 171">
            <a:extLst>
              <a:ext uri="{FF2B5EF4-FFF2-40B4-BE49-F238E27FC236}">
                <a16:creationId xmlns:a16="http://schemas.microsoft.com/office/drawing/2014/main" id="{B5DFEBC5-D8E3-4914-8B83-9D4613FA5093}"/>
              </a:ext>
            </a:extLst>
          </p:cNvPr>
          <p:cNvSpPr>
            <a:spLocks/>
          </p:cNvSpPr>
          <p:nvPr/>
        </p:nvSpPr>
        <p:spPr bwMode="auto">
          <a:xfrm>
            <a:off x="6780213" y="2025650"/>
            <a:ext cx="7937" cy="4763"/>
          </a:xfrm>
          <a:custGeom>
            <a:avLst/>
            <a:gdLst>
              <a:gd name="T0" fmla="*/ 2147483646 w 29"/>
              <a:gd name="T1" fmla="*/ 2147483646 h 18"/>
              <a:gd name="T2" fmla="*/ 0 w 29"/>
              <a:gd name="T3" fmla="*/ 0 h 18"/>
              <a:gd name="T4" fmla="*/ 2147483646 w 29"/>
              <a:gd name="T5" fmla="*/ 0 h 18"/>
              <a:gd name="T6" fmla="*/ 0 60000 65536"/>
              <a:gd name="T7" fmla="*/ 0 60000 65536"/>
              <a:gd name="T8" fmla="*/ 0 60000 65536"/>
              <a:gd name="T9" fmla="*/ 0 w 29"/>
              <a:gd name="T10" fmla="*/ 0 h 18"/>
              <a:gd name="T11" fmla="*/ 29 w 29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" h="18">
                <a:moveTo>
                  <a:pt x="29" y="18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3" name="Freeform 172">
            <a:extLst>
              <a:ext uri="{FF2B5EF4-FFF2-40B4-BE49-F238E27FC236}">
                <a16:creationId xmlns:a16="http://schemas.microsoft.com/office/drawing/2014/main" id="{6E28BB79-F04A-434E-9CD2-200EDBD8E0B0}"/>
              </a:ext>
            </a:extLst>
          </p:cNvPr>
          <p:cNvSpPr>
            <a:spLocks/>
          </p:cNvSpPr>
          <p:nvPr/>
        </p:nvSpPr>
        <p:spPr bwMode="auto">
          <a:xfrm>
            <a:off x="6788150" y="2030413"/>
            <a:ext cx="19050" cy="14287"/>
          </a:xfrm>
          <a:custGeom>
            <a:avLst/>
            <a:gdLst>
              <a:gd name="T0" fmla="*/ 2147483646 w 73"/>
              <a:gd name="T1" fmla="*/ 2147483646 h 55"/>
              <a:gd name="T2" fmla="*/ 0 w 73"/>
              <a:gd name="T3" fmla="*/ 0 h 55"/>
              <a:gd name="T4" fmla="*/ 2147483646 w 73"/>
              <a:gd name="T5" fmla="*/ 0 h 55"/>
              <a:gd name="T6" fmla="*/ 0 60000 65536"/>
              <a:gd name="T7" fmla="*/ 0 60000 65536"/>
              <a:gd name="T8" fmla="*/ 0 60000 65536"/>
              <a:gd name="T9" fmla="*/ 0 w 73"/>
              <a:gd name="T10" fmla="*/ 0 h 55"/>
              <a:gd name="T11" fmla="*/ 73 w 73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55">
                <a:moveTo>
                  <a:pt x="73" y="55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4" name="Freeform 173">
            <a:extLst>
              <a:ext uri="{FF2B5EF4-FFF2-40B4-BE49-F238E27FC236}">
                <a16:creationId xmlns:a16="http://schemas.microsoft.com/office/drawing/2014/main" id="{A99DC393-1E2A-4382-B19D-DC081A14FC2B}"/>
              </a:ext>
            </a:extLst>
          </p:cNvPr>
          <p:cNvSpPr>
            <a:spLocks/>
          </p:cNvSpPr>
          <p:nvPr/>
        </p:nvSpPr>
        <p:spPr bwMode="auto">
          <a:xfrm>
            <a:off x="6807200" y="2044700"/>
            <a:ext cx="28575" cy="26988"/>
          </a:xfrm>
          <a:custGeom>
            <a:avLst/>
            <a:gdLst>
              <a:gd name="T0" fmla="*/ 2147483646 w 109"/>
              <a:gd name="T1" fmla="*/ 2147483646 h 101"/>
              <a:gd name="T2" fmla="*/ 0 w 109"/>
              <a:gd name="T3" fmla="*/ 0 h 101"/>
              <a:gd name="T4" fmla="*/ 2147483646 w 109"/>
              <a:gd name="T5" fmla="*/ 0 h 101"/>
              <a:gd name="T6" fmla="*/ 0 60000 65536"/>
              <a:gd name="T7" fmla="*/ 0 60000 65536"/>
              <a:gd name="T8" fmla="*/ 0 60000 65536"/>
              <a:gd name="T9" fmla="*/ 0 w 109"/>
              <a:gd name="T10" fmla="*/ 0 h 101"/>
              <a:gd name="T11" fmla="*/ 109 w 109"/>
              <a:gd name="T12" fmla="*/ 101 h 1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" h="101">
                <a:moveTo>
                  <a:pt x="109" y="101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5" name="Freeform 174">
            <a:extLst>
              <a:ext uri="{FF2B5EF4-FFF2-40B4-BE49-F238E27FC236}">
                <a16:creationId xmlns:a16="http://schemas.microsoft.com/office/drawing/2014/main" id="{F1AF269E-E1FE-4817-8FBE-6728F3D579AE}"/>
              </a:ext>
            </a:extLst>
          </p:cNvPr>
          <p:cNvSpPr>
            <a:spLocks/>
          </p:cNvSpPr>
          <p:nvPr/>
        </p:nvSpPr>
        <p:spPr bwMode="auto">
          <a:xfrm>
            <a:off x="6835775" y="2071688"/>
            <a:ext cx="26988" cy="28575"/>
          </a:xfrm>
          <a:custGeom>
            <a:avLst/>
            <a:gdLst>
              <a:gd name="T0" fmla="*/ 2147483646 w 102"/>
              <a:gd name="T1" fmla="*/ 2147483646 h 108"/>
              <a:gd name="T2" fmla="*/ 0 w 102"/>
              <a:gd name="T3" fmla="*/ 0 h 108"/>
              <a:gd name="T4" fmla="*/ 2147483646 w 102"/>
              <a:gd name="T5" fmla="*/ 0 h 108"/>
              <a:gd name="T6" fmla="*/ 0 60000 65536"/>
              <a:gd name="T7" fmla="*/ 0 60000 65536"/>
              <a:gd name="T8" fmla="*/ 0 60000 65536"/>
              <a:gd name="T9" fmla="*/ 0 w 102"/>
              <a:gd name="T10" fmla="*/ 0 h 108"/>
              <a:gd name="T11" fmla="*/ 102 w 102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" h="108">
                <a:moveTo>
                  <a:pt x="102" y="108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6" name="Freeform 175">
            <a:extLst>
              <a:ext uri="{FF2B5EF4-FFF2-40B4-BE49-F238E27FC236}">
                <a16:creationId xmlns:a16="http://schemas.microsoft.com/office/drawing/2014/main" id="{207ABA4A-4317-4334-955C-987944B51E3C}"/>
              </a:ext>
            </a:extLst>
          </p:cNvPr>
          <p:cNvSpPr>
            <a:spLocks/>
          </p:cNvSpPr>
          <p:nvPr/>
        </p:nvSpPr>
        <p:spPr bwMode="auto">
          <a:xfrm>
            <a:off x="6862763" y="2100263"/>
            <a:ext cx="19050" cy="22225"/>
          </a:xfrm>
          <a:custGeom>
            <a:avLst/>
            <a:gdLst>
              <a:gd name="T0" fmla="*/ 2147483646 w 71"/>
              <a:gd name="T1" fmla="*/ 2147483646 h 86"/>
              <a:gd name="T2" fmla="*/ 0 w 71"/>
              <a:gd name="T3" fmla="*/ 0 h 86"/>
              <a:gd name="T4" fmla="*/ 2147483646 w 71"/>
              <a:gd name="T5" fmla="*/ 0 h 86"/>
              <a:gd name="T6" fmla="*/ 0 60000 65536"/>
              <a:gd name="T7" fmla="*/ 0 60000 65536"/>
              <a:gd name="T8" fmla="*/ 0 60000 65536"/>
              <a:gd name="T9" fmla="*/ 0 w 71"/>
              <a:gd name="T10" fmla="*/ 0 h 86"/>
              <a:gd name="T11" fmla="*/ 71 w 71"/>
              <a:gd name="T12" fmla="*/ 86 h 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86">
                <a:moveTo>
                  <a:pt x="71" y="86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7" name="Freeform 176">
            <a:extLst>
              <a:ext uri="{FF2B5EF4-FFF2-40B4-BE49-F238E27FC236}">
                <a16:creationId xmlns:a16="http://schemas.microsoft.com/office/drawing/2014/main" id="{5014FF2B-B43D-4741-838A-192D29CE04A4}"/>
              </a:ext>
            </a:extLst>
          </p:cNvPr>
          <p:cNvSpPr>
            <a:spLocks/>
          </p:cNvSpPr>
          <p:nvPr/>
        </p:nvSpPr>
        <p:spPr bwMode="auto">
          <a:xfrm>
            <a:off x="6881813" y="2122488"/>
            <a:ext cx="14287" cy="23812"/>
          </a:xfrm>
          <a:custGeom>
            <a:avLst/>
            <a:gdLst>
              <a:gd name="T0" fmla="*/ 2147483646 w 55"/>
              <a:gd name="T1" fmla="*/ 2147483646 h 89"/>
              <a:gd name="T2" fmla="*/ 0 w 55"/>
              <a:gd name="T3" fmla="*/ 0 h 89"/>
              <a:gd name="T4" fmla="*/ 2147483646 w 55"/>
              <a:gd name="T5" fmla="*/ 0 h 89"/>
              <a:gd name="T6" fmla="*/ 0 60000 65536"/>
              <a:gd name="T7" fmla="*/ 0 60000 65536"/>
              <a:gd name="T8" fmla="*/ 0 60000 65536"/>
              <a:gd name="T9" fmla="*/ 0 w 55"/>
              <a:gd name="T10" fmla="*/ 0 h 89"/>
              <a:gd name="T11" fmla="*/ 55 w 55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89">
                <a:moveTo>
                  <a:pt x="55" y="8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8" name="Freeform 177">
            <a:extLst>
              <a:ext uri="{FF2B5EF4-FFF2-40B4-BE49-F238E27FC236}">
                <a16:creationId xmlns:a16="http://schemas.microsoft.com/office/drawing/2014/main" id="{EC5B215B-CC0C-4572-AF49-6954D2932064}"/>
              </a:ext>
            </a:extLst>
          </p:cNvPr>
          <p:cNvSpPr>
            <a:spLocks/>
          </p:cNvSpPr>
          <p:nvPr/>
        </p:nvSpPr>
        <p:spPr bwMode="auto">
          <a:xfrm>
            <a:off x="6894513" y="2146300"/>
            <a:ext cx="1587" cy="4763"/>
          </a:xfrm>
          <a:custGeom>
            <a:avLst/>
            <a:gdLst>
              <a:gd name="T0" fmla="*/ 0 w 4"/>
              <a:gd name="T1" fmla="*/ 2147483646 h 16"/>
              <a:gd name="T2" fmla="*/ 2147483646 w 4"/>
              <a:gd name="T3" fmla="*/ 2147483646 h 16"/>
              <a:gd name="T4" fmla="*/ 2147483646 w 4"/>
              <a:gd name="T5" fmla="*/ 0 h 16"/>
              <a:gd name="T6" fmla="*/ 2147483646 w 4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4"/>
              <a:gd name="T13" fmla="*/ 0 h 16"/>
              <a:gd name="T14" fmla="*/ 4 w 4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" h="16">
                <a:moveTo>
                  <a:pt x="0" y="16"/>
                </a:moveTo>
                <a:lnTo>
                  <a:pt x="4" y="9"/>
                </a:lnTo>
                <a:lnTo>
                  <a:pt x="3" y="0"/>
                </a:lnTo>
                <a:lnTo>
                  <a:pt x="4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9" name="Freeform 178">
            <a:extLst>
              <a:ext uri="{FF2B5EF4-FFF2-40B4-BE49-F238E27FC236}">
                <a16:creationId xmlns:a16="http://schemas.microsoft.com/office/drawing/2014/main" id="{579830DA-BCF9-4594-B4A2-F11523A2DE8B}"/>
              </a:ext>
            </a:extLst>
          </p:cNvPr>
          <p:cNvSpPr>
            <a:spLocks/>
          </p:cNvSpPr>
          <p:nvPr/>
        </p:nvSpPr>
        <p:spPr bwMode="auto">
          <a:xfrm>
            <a:off x="6818313" y="2224088"/>
            <a:ext cx="3175" cy="3175"/>
          </a:xfrm>
          <a:custGeom>
            <a:avLst/>
            <a:gdLst>
              <a:gd name="T0" fmla="*/ 2147483646 w 12"/>
              <a:gd name="T1" fmla="*/ 0 h 11"/>
              <a:gd name="T2" fmla="*/ 2147483646 w 12"/>
              <a:gd name="T3" fmla="*/ 0 h 11"/>
              <a:gd name="T4" fmla="*/ 2147483646 w 12"/>
              <a:gd name="T5" fmla="*/ 2147483646 h 11"/>
              <a:gd name="T6" fmla="*/ 2147483646 w 12"/>
              <a:gd name="T7" fmla="*/ 2147483646 h 11"/>
              <a:gd name="T8" fmla="*/ 2147483646 w 12"/>
              <a:gd name="T9" fmla="*/ 2147483646 h 11"/>
              <a:gd name="T10" fmla="*/ 2147483646 w 12"/>
              <a:gd name="T11" fmla="*/ 2147483646 h 11"/>
              <a:gd name="T12" fmla="*/ 2147483646 w 12"/>
              <a:gd name="T13" fmla="*/ 2147483646 h 11"/>
              <a:gd name="T14" fmla="*/ 2147483646 w 12"/>
              <a:gd name="T15" fmla="*/ 2147483646 h 11"/>
              <a:gd name="T16" fmla="*/ 2147483646 w 12"/>
              <a:gd name="T17" fmla="*/ 2147483646 h 11"/>
              <a:gd name="T18" fmla="*/ 2147483646 w 12"/>
              <a:gd name="T19" fmla="*/ 2147483646 h 11"/>
              <a:gd name="T20" fmla="*/ 2147483646 w 12"/>
              <a:gd name="T21" fmla="*/ 2147483646 h 11"/>
              <a:gd name="T22" fmla="*/ 2147483646 w 12"/>
              <a:gd name="T23" fmla="*/ 2147483646 h 11"/>
              <a:gd name="T24" fmla="*/ 2147483646 w 12"/>
              <a:gd name="T25" fmla="*/ 2147483646 h 11"/>
              <a:gd name="T26" fmla="*/ 2147483646 w 12"/>
              <a:gd name="T27" fmla="*/ 2147483646 h 11"/>
              <a:gd name="T28" fmla="*/ 2147483646 w 12"/>
              <a:gd name="T29" fmla="*/ 2147483646 h 11"/>
              <a:gd name="T30" fmla="*/ 2147483646 w 12"/>
              <a:gd name="T31" fmla="*/ 2147483646 h 11"/>
              <a:gd name="T32" fmla="*/ 2147483646 w 12"/>
              <a:gd name="T33" fmla="*/ 2147483646 h 11"/>
              <a:gd name="T34" fmla="*/ 2147483646 w 12"/>
              <a:gd name="T35" fmla="*/ 2147483646 h 11"/>
              <a:gd name="T36" fmla="*/ 2147483646 w 12"/>
              <a:gd name="T37" fmla="*/ 2147483646 h 11"/>
              <a:gd name="T38" fmla="*/ 2147483646 w 12"/>
              <a:gd name="T39" fmla="*/ 2147483646 h 11"/>
              <a:gd name="T40" fmla="*/ 2147483646 w 12"/>
              <a:gd name="T41" fmla="*/ 2147483646 h 11"/>
              <a:gd name="T42" fmla="*/ 0 w 12"/>
              <a:gd name="T43" fmla="*/ 2147483646 h 11"/>
              <a:gd name="T44" fmla="*/ 2147483646 w 12"/>
              <a:gd name="T45" fmla="*/ 2147483646 h 1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2"/>
              <a:gd name="T70" fmla="*/ 0 h 11"/>
              <a:gd name="T71" fmla="*/ 12 w 12"/>
              <a:gd name="T72" fmla="*/ 11 h 11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2" h="11">
                <a:moveTo>
                  <a:pt x="12" y="0"/>
                </a:moveTo>
                <a:lnTo>
                  <a:pt x="11" y="0"/>
                </a:lnTo>
                <a:lnTo>
                  <a:pt x="11" y="1"/>
                </a:lnTo>
                <a:lnTo>
                  <a:pt x="10" y="1"/>
                </a:lnTo>
                <a:lnTo>
                  <a:pt x="10" y="2"/>
                </a:lnTo>
                <a:lnTo>
                  <a:pt x="9" y="2"/>
                </a:lnTo>
                <a:lnTo>
                  <a:pt x="9" y="3"/>
                </a:lnTo>
                <a:lnTo>
                  <a:pt x="8" y="3"/>
                </a:lnTo>
                <a:lnTo>
                  <a:pt x="8" y="4"/>
                </a:lnTo>
                <a:lnTo>
                  <a:pt x="7" y="4"/>
                </a:lnTo>
                <a:lnTo>
                  <a:pt x="7" y="5"/>
                </a:lnTo>
                <a:lnTo>
                  <a:pt x="6" y="5"/>
                </a:lnTo>
                <a:lnTo>
                  <a:pt x="6" y="6"/>
                </a:lnTo>
                <a:lnTo>
                  <a:pt x="5" y="6"/>
                </a:lnTo>
                <a:lnTo>
                  <a:pt x="4" y="7"/>
                </a:lnTo>
                <a:lnTo>
                  <a:pt x="3" y="8"/>
                </a:lnTo>
                <a:lnTo>
                  <a:pt x="3" y="9"/>
                </a:lnTo>
                <a:lnTo>
                  <a:pt x="2" y="9"/>
                </a:lnTo>
                <a:lnTo>
                  <a:pt x="2" y="10"/>
                </a:lnTo>
                <a:lnTo>
                  <a:pt x="1" y="10"/>
                </a:lnTo>
                <a:lnTo>
                  <a:pt x="1" y="11"/>
                </a:lnTo>
                <a:lnTo>
                  <a:pt x="0" y="11"/>
                </a:lnTo>
                <a:lnTo>
                  <a:pt x="1" y="11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0" name="Freeform 179">
            <a:extLst>
              <a:ext uri="{FF2B5EF4-FFF2-40B4-BE49-F238E27FC236}">
                <a16:creationId xmlns:a16="http://schemas.microsoft.com/office/drawing/2014/main" id="{D05F58A4-3EE4-4BEC-9971-ADD74F8D4B35}"/>
              </a:ext>
            </a:extLst>
          </p:cNvPr>
          <p:cNvSpPr>
            <a:spLocks/>
          </p:cNvSpPr>
          <p:nvPr/>
        </p:nvSpPr>
        <p:spPr bwMode="auto">
          <a:xfrm>
            <a:off x="6675438" y="2212975"/>
            <a:ext cx="30162" cy="30163"/>
          </a:xfrm>
          <a:custGeom>
            <a:avLst/>
            <a:gdLst>
              <a:gd name="T0" fmla="*/ 2147483646 w 112"/>
              <a:gd name="T1" fmla="*/ 2147483646 h 113"/>
              <a:gd name="T2" fmla="*/ 0 w 112"/>
              <a:gd name="T3" fmla="*/ 0 h 113"/>
              <a:gd name="T4" fmla="*/ 2147483646 w 112"/>
              <a:gd name="T5" fmla="*/ 0 h 113"/>
              <a:gd name="T6" fmla="*/ 0 60000 65536"/>
              <a:gd name="T7" fmla="*/ 0 60000 65536"/>
              <a:gd name="T8" fmla="*/ 0 60000 65536"/>
              <a:gd name="T9" fmla="*/ 0 w 112"/>
              <a:gd name="T10" fmla="*/ 0 h 113"/>
              <a:gd name="T11" fmla="*/ 112 w 112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113">
                <a:moveTo>
                  <a:pt x="112" y="113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1" name="Freeform 180">
            <a:extLst>
              <a:ext uri="{FF2B5EF4-FFF2-40B4-BE49-F238E27FC236}">
                <a16:creationId xmlns:a16="http://schemas.microsoft.com/office/drawing/2014/main" id="{922DDCF6-5A23-4A07-8102-8F946F00A280}"/>
              </a:ext>
            </a:extLst>
          </p:cNvPr>
          <p:cNvSpPr>
            <a:spLocks/>
          </p:cNvSpPr>
          <p:nvPr/>
        </p:nvSpPr>
        <p:spPr bwMode="auto">
          <a:xfrm>
            <a:off x="6705600" y="2243138"/>
            <a:ext cx="22225" cy="25400"/>
          </a:xfrm>
          <a:custGeom>
            <a:avLst/>
            <a:gdLst>
              <a:gd name="T0" fmla="*/ 2147483646 w 83"/>
              <a:gd name="T1" fmla="*/ 2147483646 h 99"/>
              <a:gd name="T2" fmla="*/ 0 w 83"/>
              <a:gd name="T3" fmla="*/ 0 h 99"/>
              <a:gd name="T4" fmla="*/ 2147483646 w 83"/>
              <a:gd name="T5" fmla="*/ 0 h 99"/>
              <a:gd name="T6" fmla="*/ 0 60000 65536"/>
              <a:gd name="T7" fmla="*/ 0 60000 65536"/>
              <a:gd name="T8" fmla="*/ 0 60000 65536"/>
              <a:gd name="T9" fmla="*/ 0 w 83"/>
              <a:gd name="T10" fmla="*/ 0 h 99"/>
              <a:gd name="T11" fmla="*/ 83 w 83"/>
              <a:gd name="T12" fmla="*/ 99 h 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99">
                <a:moveTo>
                  <a:pt x="83" y="9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2" name="Freeform 181">
            <a:extLst>
              <a:ext uri="{FF2B5EF4-FFF2-40B4-BE49-F238E27FC236}">
                <a16:creationId xmlns:a16="http://schemas.microsoft.com/office/drawing/2014/main" id="{188A0146-72F5-40C1-A663-0DDC3A53517B}"/>
              </a:ext>
            </a:extLst>
          </p:cNvPr>
          <p:cNvSpPr>
            <a:spLocks/>
          </p:cNvSpPr>
          <p:nvPr/>
        </p:nvSpPr>
        <p:spPr bwMode="auto">
          <a:xfrm>
            <a:off x="6727825" y="2268538"/>
            <a:ext cx="17463" cy="26987"/>
          </a:xfrm>
          <a:custGeom>
            <a:avLst/>
            <a:gdLst>
              <a:gd name="T0" fmla="*/ 2147483646 w 65"/>
              <a:gd name="T1" fmla="*/ 2147483646 h 100"/>
              <a:gd name="T2" fmla="*/ 0 w 65"/>
              <a:gd name="T3" fmla="*/ 0 h 100"/>
              <a:gd name="T4" fmla="*/ 2147483646 w 65"/>
              <a:gd name="T5" fmla="*/ 0 h 100"/>
              <a:gd name="T6" fmla="*/ 0 60000 65536"/>
              <a:gd name="T7" fmla="*/ 0 60000 65536"/>
              <a:gd name="T8" fmla="*/ 0 60000 65536"/>
              <a:gd name="T9" fmla="*/ 0 w 65"/>
              <a:gd name="T10" fmla="*/ 0 h 100"/>
              <a:gd name="T11" fmla="*/ 65 w 65"/>
              <a:gd name="T12" fmla="*/ 100 h 1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100">
                <a:moveTo>
                  <a:pt x="65" y="10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3" name="Freeform 182">
            <a:extLst>
              <a:ext uri="{FF2B5EF4-FFF2-40B4-BE49-F238E27FC236}">
                <a16:creationId xmlns:a16="http://schemas.microsoft.com/office/drawing/2014/main" id="{2BBB0256-3D62-4AA6-B509-0B5E98444F63}"/>
              </a:ext>
            </a:extLst>
          </p:cNvPr>
          <p:cNvSpPr>
            <a:spLocks/>
          </p:cNvSpPr>
          <p:nvPr/>
        </p:nvSpPr>
        <p:spPr bwMode="auto">
          <a:xfrm>
            <a:off x="6743700" y="2295525"/>
            <a:ext cx="1588" cy="4763"/>
          </a:xfrm>
          <a:custGeom>
            <a:avLst/>
            <a:gdLst>
              <a:gd name="T0" fmla="*/ 0 w 4"/>
              <a:gd name="T1" fmla="*/ 2147483646 h 19"/>
              <a:gd name="T2" fmla="*/ 2147483646 w 4"/>
              <a:gd name="T3" fmla="*/ 2147483646 h 19"/>
              <a:gd name="T4" fmla="*/ 2147483646 w 4"/>
              <a:gd name="T5" fmla="*/ 0 h 19"/>
              <a:gd name="T6" fmla="*/ 2147483646 w 4"/>
              <a:gd name="T7" fmla="*/ 0 h 19"/>
              <a:gd name="T8" fmla="*/ 0 60000 65536"/>
              <a:gd name="T9" fmla="*/ 0 60000 65536"/>
              <a:gd name="T10" fmla="*/ 0 60000 65536"/>
              <a:gd name="T11" fmla="*/ 0 60000 65536"/>
              <a:gd name="T12" fmla="*/ 0 w 4"/>
              <a:gd name="T13" fmla="*/ 0 h 19"/>
              <a:gd name="T14" fmla="*/ 4 w 4"/>
              <a:gd name="T15" fmla="*/ 19 h 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" h="19">
                <a:moveTo>
                  <a:pt x="0" y="19"/>
                </a:moveTo>
                <a:lnTo>
                  <a:pt x="4" y="11"/>
                </a:lnTo>
                <a:lnTo>
                  <a:pt x="3" y="0"/>
                </a:lnTo>
                <a:lnTo>
                  <a:pt x="4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4" name="Freeform 183">
            <a:extLst>
              <a:ext uri="{FF2B5EF4-FFF2-40B4-BE49-F238E27FC236}">
                <a16:creationId xmlns:a16="http://schemas.microsoft.com/office/drawing/2014/main" id="{AEEC1B03-6613-4F10-A66C-4D760D7D61D6}"/>
              </a:ext>
            </a:extLst>
          </p:cNvPr>
          <p:cNvSpPr>
            <a:spLocks/>
          </p:cNvSpPr>
          <p:nvPr/>
        </p:nvSpPr>
        <p:spPr bwMode="auto">
          <a:xfrm>
            <a:off x="6908800" y="2501900"/>
            <a:ext cx="90488" cy="112713"/>
          </a:xfrm>
          <a:custGeom>
            <a:avLst/>
            <a:gdLst>
              <a:gd name="T0" fmla="*/ 0 w 338"/>
              <a:gd name="T1" fmla="*/ 0 h 428"/>
              <a:gd name="T2" fmla="*/ 2147483646 w 338"/>
              <a:gd name="T3" fmla="*/ 2147483646 h 428"/>
              <a:gd name="T4" fmla="*/ 2147483646 w 338"/>
              <a:gd name="T5" fmla="*/ 2147483646 h 428"/>
              <a:gd name="T6" fmla="*/ 0 60000 65536"/>
              <a:gd name="T7" fmla="*/ 0 60000 65536"/>
              <a:gd name="T8" fmla="*/ 0 60000 65536"/>
              <a:gd name="T9" fmla="*/ 0 w 338"/>
              <a:gd name="T10" fmla="*/ 0 h 428"/>
              <a:gd name="T11" fmla="*/ 338 w 338"/>
              <a:gd name="T12" fmla="*/ 428 h 4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" h="428">
                <a:moveTo>
                  <a:pt x="0" y="0"/>
                </a:moveTo>
                <a:lnTo>
                  <a:pt x="337" y="428"/>
                </a:lnTo>
                <a:lnTo>
                  <a:pt x="338" y="42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5" name="Freeform 184">
            <a:extLst>
              <a:ext uri="{FF2B5EF4-FFF2-40B4-BE49-F238E27FC236}">
                <a16:creationId xmlns:a16="http://schemas.microsoft.com/office/drawing/2014/main" id="{6B32D653-7FA6-4B93-9C85-6B6B4DAB84D7}"/>
              </a:ext>
            </a:extLst>
          </p:cNvPr>
          <p:cNvSpPr>
            <a:spLocks/>
          </p:cNvSpPr>
          <p:nvPr/>
        </p:nvSpPr>
        <p:spPr bwMode="auto">
          <a:xfrm>
            <a:off x="7050088" y="2390775"/>
            <a:ext cx="90487" cy="112713"/>
          </a:xfrm>
          <a:custGeom>
            <a:avLst/>
            <a:gdLst>
              <a:gd name="T0" fmla="*/ 0 w 338"/>
              <a:gd name="T1" fmla="*/ 0 h 429"/>
              <a:gd name="T2" fmla="*/ 2147483646 w 338"/>
              <a:gd name="T3" fmla="*/ 2147483646 h 429"/>
              <a:gd name="T4" fmla="*/ 2147483646 w 338"/>
              <a:gd name="T5" fmla="*/ 2147483646 h 429"/>
              <a:gd name="T6" fmla="*/ 0 60000 65536"/>
              <a:gd name="T7" fmla="*/ 0 60000 65536"/>
              <a:gd name="T8" fmla="*/ 0 60000 65536"/>
              <a:gd name="T9" fmla="*/ 0 w 338"/>
              <a:gd name="T10" fmla="*/ 0 h 429"/>
              <a:gd name="T11" fmla="*/ 338 w 338"/>
              <a:gd name="T12" fmla="*/ 429 h 4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" h="429">
                <a:moveTo>
                  <a:pt x="0" y="0"/>
                </a:moveTo>
                <a:lnTo>
                  <a:pt x="337" y="429"/>
                </a:lnTo>
                <a:lnTo>
                  <a:pt x="338" y="42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6" name="Freeform 185">
            <a:extLst>
              <a:ext uri="{FF2B5EF4-FFF2-40B4-BE49-F238E27FC236}">
                <a16:creationId xmlns:a16="http://schemas.microsoft.com/office/drawing/2014/main" id="{5D3BD53B-A556-4FB3-B545-D005C249498E}"/>
              </a:ext>
            </a:extLst>
          </p:cNvPr>
          <p:cNvSpPr>
            <a:spLocks/>
          </p:cNvSpPr>
          <p:nvPr/>
        </p:nvSpPr>
        <p:spPr bwMode="auto">
          <a:xfrm>
            <a:off x="6743700" y="2227263"/>
            <a:ext cx="74613" cy="73025"/>
          </a:xfrm>
          <a:custGeom>
            <a:avLst/>
            <a:gdLst>
              <a:gd name="T0" fmla="*/ 0 w 281"/>
              <a:gd name="T1" fmla="*/ 2147483646 h 277"/>
              <a:gd name="T2" fmla="*/ 2147483646 w 281"/>
              <a:gd name="T3" fmla="*/ 0 h 277"/>
              <a:gd name="T4" fmla="*/ 2147483646 w 281"/>
              <a:gd name="T5" fmla="*/ 0 h 277"/>
              <a:gd name="T6" fmla="*/ 0 60000 65536"/>
              <a:gd name="T7" fmla="*/ 0 60000 65536"/>
              <a:gd name="T8" fmla="*/ 0 60000 65536"/>
              <a:gd name="T9" fmla="*/ 0 w 281"/>
              <a:gd name="T10" fmla="*/ 0 h 277"/>
              <a:gd name="T11" fmla="*/ 281 w 281"/>
              <a:gd name="T12" fmla="*/ 277 h 2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277">
                <a:moveTo>
                  <a:pt x="0" y="277"/>
                </a:moveTo>
                <a:lnTo>
                  <a:pt x="280" y="0"/>
                </a:lnTo>
                <a:lnTo>
                  <a:pt x="28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7" name="Freeform 186">
            <a:extLst>
              <a:ext uri="{FF2B5EF4-FFF2-40B4-BE49-F238E27FC236}">
                <a16:creationId xmlns:a16="http://schemas.microsoft.com/office/drawing/2014/main" id="{8CB0142B-D64B-4736-9CCA-9F29B8E06AC7}"/>
              </a:ext>
            </a:extLst>
          </p:cNvPr>
          <p:cNvSpPr>
            <a:spLocks/>
          </p:cNvSpPr>
          <p:nvPr/>
        </p:nvSpPr>
        <p:spPr bwMode="auto">
          <a:xfrm>
            <a:off x="6821488" y="2151063"/>
            <a:ext cx="74612" cy="73025"/>
          </a:xfrm>
          <a:custGeom>
            <a:avLst/>
            <a:gdLst>
              <a:gd name="T0" fmla="*/ 0 w 281"/>
              <a:gd name="T1" fmla="*/ 2147483646 h 278"/>
              <a:gd name="T2" fmla="*/ 2147483646 w 281"/>
              <a:gd name="T3" fmla="*/ 0 h 278"/>
              <a:gd name="T4" fmla="*/ 2147483646 w 281"/>
              <a:gd name="T5" fmla="*/ 0 h 278"/>
              <a:gd name="T6" fmla="*/ 0 60000 65536"/>
              <a:gd name="T7" fmla="*/ 0 60000 65536"/>
              <a:gd name="T8" fmla="*/ 0 60000 65536"/>
              <a:gd name="T9" fmla="*/ 0 w 281"/>
              <a:gd name="T10" fmla="*/ 0 h 278"/>
              <a:gd name="T11" fmla="*/ 281 w 28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278">
                <a:moveTo>
                  <a:pt x="0" y="278"/>
                </a:moveTo>
                <a:lnTo>
                  <a:pt x="280" y="0"/>
                </a:lnTo>
                <a:lnTo>
                  <a:pt x="28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8" name="Freeform 187">
            <a:extLst>
              <a:ext uri="{FF2B5EF4-FFF2-40B4-BE49-F238E27FC236}">
                <a16:creationId xmlns:a16="http://schemas.microsoft.com/office/drawing/2014/main" id="{4DFD1192-1E73-4ECF-A97D-270726B24B22}"/>
              </a:ext>
            </a:extLst>
          </p:cNvPr>
          <p:cNvSpPr>
            <a:spLocks/>
          </p:cNvSpPr>
          <p:nvPr/>
        </p:nvSpPr>
        <p:spPr bwMode="auto">
          <a:xfrm>
            <a:off x="6626225" y="2024063"/>
            <a:ext cx="142875" cy="141287"/>
          </a:xfrm>
          <a:custGeom>
            <a:avLst/>
            <a:gdLst>
              <a:gd name="T0" fmla="*/ 0 w 543"/>
              <a:gd name="T1" fmla="*/ 2147483646 h 537"/>
              <a:gd name="T2" fmla="*/ 2147483646 w 543"/>
              <a:gd name="T3" fmla="*/ 0 h 537"/>
              <a:gd name="T4" fmla="*/ 2147483646 w 543"/>
              <a:gd name="T5" fmla="*/ 0 h 537"/>
              <a:gd name="T6" fmla="*/ 0 60000 65536"/>
              <a:gd name="T7" fmla="*/ 0 60000 65536"/>
              <a:gd name="T8" fmla="*/ 0 60000 65536"/>
              <a:gd name="T9" fmla="*/ 0 w 543"/>
              <a:gd name="T10" fmla="*/ 0 h 537"/>
              <a:gd name="T11" fmla="*/ 543 w 543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3" h="537">
                <a:moveTo>
                  <a:pt x="0" y="537"/>
                </a:moveTo>
                <a:lnTo>
                  <a:pt x="542" y="0"/>
                </a:lnTo>
                <a:lnTo>
                  <a:pt x="543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9" name="Freeform 188">
            <a:extLst>
              <a:ext uri="{FF2B5EF4-FFF2-40B4-BE49-F238E27FC236}">
                <a16:creationId xmlns:a16="http://schemas.microsoft.com/office/drawing/2014/main" id="{7BAA67A0-CEA6-49A3-A210-08BA02C48CEC}"/>
              </a:ext>
            </a:extLst>
          </p:cNvPr>
          <p:cNvSpPr>
            <a:spLocks/>
          </p:cNvSpPr>
          <p:nvPr/>
        </p:nvSpPr>
        <p:spPr bwMode="auto">
          <a:xfrm>
            <a:off x="6773863" y="2270125"/>
            <a:ext cx="163512" cy="209550"/>
          </a:xfrm>
          <a:custGeom>
            <a:avLst/>
            <a:gdLst>
              <a:gd name="T0" fmla="*/ 0 w 619"/>
              <a:gd name="T1" fmla="*/ 0 h 786"/>
              <a:gd name="T2" fmla="*/ 2147483646 w 619"/>
              <a:gd name="T3" fmla="*/ 2147483646 h 786"/>
              <a:gd name="T4" fmla="*/ 2147483646 w 619"/>
              <a:gd name="T5" fmla="*/ 2147483646 h 786"/>
              <a:gd name="T6" fmla="*/ 0 60000 65536"/>
              <a:gd name="T7" fmla="*/ 0 60000 65536"/>
              <a:gd name="T8" fmla="*/ 0 60000 65536"/>
              <a:gd name="T9" fmla="*/ 0 w 619"/>
              <a:gd name="T10" fmla="*/ 0 h 786"/>
              <a:gd name="T11" fmla="*/ 619 w 619"/>
              <a:gd name="T12" fmla="*/ 786 h 7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9" h="786">
                <a:moveTo>
                  <a:pt x="0" y="0"/>
                </a:moveTo>
                <a:lnTo>
                  <a:pt x="618" y="786"/>
                </a:lnTo>
                <a:lnTo>
                  <a:pt x="619" y="786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0" name="Freeform 189">
            <a:extLst>
              <a:ext uri="{FF2B5EF4-FFF2-40B4-BE49-F238E27FC236}">
                <a16:creationId xmlns:a16="http://schemas.microsoft.com/office/drawing/2014/main" id="{F0C9519C-465A-4CE6-8521-5EBCFB42F9C9}"/>
              </a:ext>
            </a:extLst>
          </p:cNvPr>
          <p:cNvSpPr>
            <a:spLocks/>
          </p:cNvSpPr>
          <p:nvPr/>
        </p:nvSpPr>
        <p:spPr bwMode="auto">
          <a:xfrm>
            <a:off x="6851650" y="2193925"/>
            <a:ext cx="169863" cy="219075"/>
          </a:xfrm>
          <a:custGeom>
            <a:avLst/>
            <a:gdLst>
              <a:gd name="T0" fmla="*/ 0 w 648"/>
              <a:gd name="T1" fmla="*/ 0 h 822"/>
              <a:gd name="T2" fmla="*/ 2147483646 w 648"/>
              <a:gd name="T3" fmla="*/ 2147483646 h 822"/>
              <a:gd name="T4" fmla="*/ 2147483646 w 648"/>
              <a:gd name="T5" fmla="*/ 2147483646 h 822"/>
              <a:gd name="T6" fmla="*/ 0 60000 65536"/>
              <a:gd name="T7" fmla="*/ 0 60000 65536"/>
              <a:gd name="T8" fmla="*/ 0 60000 65536"/>
              <a:gd name="T9" fmla="*/ 0 w 648"/>
              <a:gd name="T10" fmla="*/ 0 h 822"/>
              <a:gd name="T11" fmla="*/ 648 w 648"/>
              <a:gd name="T12" fmla="*/ 822 h 8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8" h="822">
                <a:moveTo>
                  <a:pt x="0" y="0"/>
                </a:moveTo>
                <a:lnTo>
                  <a:pt x="647" y="822"/>
                </a:lnTo>
                <a:lnTo>
                  <a:pt x="648" y="822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1" name="Freeform 190">
            <a:extLst>
              <a:ext uri="{FF2B5EF4-FFF2-40B4-BE49-F238E27FC236}">
                <a16:creationId xmlns:a16="http://schemas.microsoft.com/office/drawing/2014/main" id="{0157B9DC-CC82-403E-9484-DD5C3C089572}"/>
              </a:ext>
            </a:extLst>
          </p:cNvPr>
          <p:cNvSpPr>
            <a:spLocks/>
          </p:cNvSpPr>
          <p:nvPr/>
        </p:nvSpPr>
        <p:spPr bwMode="auto">
          <a:xfrm>
            <a:off x="6464300" y="1879600"/>
            <a:ext cx="125413" cy="131763"/>
          </a:xfrm>
          <a:custGeom>
            <a:avLst/>
            <a:gdLst>
              <a:gd name="T0" fmla="*/ 2147483646 w 471"/>
              <a:gd name="T1" fmla="*/ 2147483646 h 500"/>
              <a:gd name="T2" fmla="*/ 2147483646 w 471"/>
              <a:gd name="T3" fmla="*/ 0 h 500"/>
              <a:gd name="T4" fmla="*/ 2147483646 w 471"/>
              <a:gd name="T5" fmla="*/ 2147483646 h 500"/>
              <a:gd name="T6" fmla="*/ 2147483646 w 471"/>
              <a:gd name="T7" fmla="*/ 2147483646 h 500"/>
              <a:gd name="T8" fmla="*/ 2147483646 w 471"/>
              <a:gd name="T9" fmla="*/ 2147483646 h 500"/>
              <a:gd name="T10" fmla="*/ 2147483646 w 471"/>
              <a:gd name="T11" fmla="*/ 2147483646 h 500"/>
              <a:gd name="T12" fmla="*/ 2147483646 w 471"/>
              <a:gd name="T13" fmla="*/ 2147483646 h 500"/>
              <a:gd name="T14" fmla="*/ 0 w 471"/>
              <a:gd name="T15" fmla="*/ 2147483646 h 500"/>
              <a:gd name="T16" fmla="*/ 2147483646 w 471"/>
              <a:gd name="T17" fmla="*/ 2147483646 h 500"/>
              <a:gd name="T18" fmla="*/ 2147483646 w 471"/>
              <a:gd name="T19" fmla="*/ 2147483646 h 5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1"/>
              <a:gd name="T31" fmla="*/ 0 h 500"/>
              <a:gd name="T32" fmla="*/ 471 w 471"/>
              <a:gd name="T33" fmla="*/ 500 h 5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1" h="500">
                <a:moveTo>
                  <a:pt x="471" y="6"/>
                </a:moveTo>
                <a:lnTo>
                  <a:pt x="446" y="0"/>
                </a:lnTo>
                <a:lnTo>
                  <a:pt x="364" y="41"/>
                </a:lnTo>
                <a:lnTo>
                  <a:pt x="284" y="103"/>
                </a:lnTo>
                <a:lnTo>
                  <a:pt x="183" y="201"/>
                </a:lnTo>
                <a:lnTo>
                  <a:pt x="93" y="307"/>
                </a:lnTo>
                <a:lnTo>
                  <a:pt x="35" y="390"/>
                </a:lnTo>
                <a:lnTo>
                  <a:pt x="0" y="475"/>
                </a:lnTo>
                <a:lnTo>
                  <a:pt x="6" y="500"/>
                </a:lnTo>
                <a:lnTo>
                  <a:pt x="7" y="50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2" name="Freeform 191">
            <a:extLst>
              <a:ext uri="{FF2B5EF4-FFF2-40B4-BE49-F238E27FC236}">
                <a16:creationId xmlns:a16="http://schemas.microsoft.com/office/drawing/2014/main" id="{D7A76744-4F18-4A56-A845-745A10DB4312}"/>
              </a:ext>
            </a:extLst>
          </p:cNvPr>
          <p:cNvSpPr>
            <a:spLocks/>
          </p:cNvSpPr>
          <p:nvPr/>
        </p:nvSpPr>
        <p:spPr bwMode="auto">
          <a:xfrm>
            <a:off x="6337300" y="1758950"/>
            <a:ext cx="123825" cy="133350"/>
          </a:xfrm>
          <a:custGeom>
            <a:avLst/>
            <a:gdLst>
              <a:gd name="T0" fmla="*/ 2147483646 w 471"/>
              <a:gd name="T1" fmla="*/ 2147483646 h 499"/>
              <a:gd name="T2" fmla="*/ 2147483646 w 471"/>
              <a:gd name="T3" fmla="*/ 0 h 499"/>
              <a:gd name="T4" fmla="*/ 2147483646 w 471"/>
              <a:gd name="T5" fmla="*/ 2147483646 h 499"/>
              <a:gd name="T6" fmla="*/ 2147483646 w 471"/>
              <a:gd name="T7" fmla="*/ 2147483646 h 499"/>
              <a:gd name="T8" fmla="*/ 2147483646 w 471"/>
              <a:gd name="T9" fmla="*/ 2147483646 h 499"/>
              <a:gd name="T10" fmla="*/ 2147483646 w 471"/>
              <a:gd name="T11" fmla="*/ 2147483646 h 499"/>
              <a:gd name="T12" fmla="*/ 2147483646 w 471"/>
              <a:gd name="T13" fmla="*/ 2147483646 h 499"/>
              <a:gd name="T14" fmla="*/ 0 w 471"/>
              <a:gd name="T15" fmla="*/ 2147483646 h 499"/>
              <a:gd name="T16" fmla="*/ 2147483646 w 471"/>
              <a:gd name="T17" fmla="*/ 2147483646 h 499"/>
              <a:gd name="T18" fmla="*/ 2147483646 w 471"/>
              <a:gd name="T19" fmla="*/ 2147483646 h 4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1"/>
              <a:gd name="T31" fmla="*/ 0 h 499"/>
              <a:gd name="T32" fmla="*/ 471 w 471"/>
              <a:gd name="T33" fmla="*/ 499 h 49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1" h="499">
                <a:moveTo>
                  <a:pt x="471" y="5"/>
                </a:moveTo>
                <a:lnTo>
                  <a:pt x="447" y="0"/>
                </a:lnTo>
                <a:lnTo>
                  <a:pt x="364" y="41"/>
                </a:lnTo>
                <a:lnTo>
                  <a:pt x="284" y="103"/>
                </a:lnTo>
                <a:lnTo>
                  <a:pt x="183" y="199"/>
                </a:lnTo>
                <a:lnTo>
                  <a:pt x="92" y="306"/>
                </a:lnTo>
                <a:lnTo>
                  <a:pt x="36" y="390"/>
                </a:lnTo>
                <a:lnTo>
                  <a:pt x="0" y="475"/>
                </a:lnTo>
                <a:lnTo>
                  <a:pt x="7" y="499"/>
                </a:lnTo>
                <a:lnTo>
                  <a:pt x="8" y="49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3" name="Freeform 192">
            <a:extLst>
              <a:ext uri="{FF2B5EF4-FFF2-40B4-BE49-F238E27FC236}">
                <a16:creationId xmlns:a16="http://schemas.microsoft.com/office/drawing/2014/main" id="{EDA4E7D0-8772-4961-B5E2-566FD7E7E3A7}"/>
              </a:ext>
            </a:extLst>
          </p:cNvPr>
          <p:cNvSpPr>
            <a:spLocks/>
          </p:cNvSpPr>
          <p:nvPr/>
        </p:nvSpPr>
        <p:spPr bwMode="auto">
          <a:xfrm>
            <a:off x="6338888" y="1892300"/>
            <a:ext cx="127000" cy="119063"/>
          </a:xfrm>
          <a:custGeom>
            <a:avLst/>
            <a:gdLst>
              <a:gd name="T0" fmla="*/ 0 w 481"/>
              <a:gd name="T1" fmla="*/ 0 h 453"/>
              <a:gd name="T2" fmla="*/ 2147483646 w 481"/>
              <a:gd name="T3" fmla="*/ 2147483646 h 453"/>
              <a:gd name="T4" fmla="*/ 2147483646 w 481"/>
              <a:gd name="T5" fmla="*/ 2147483646 h 453"/>
              <a:gd name="T6" fmla="*/ 0 60000 65536"/>
              <a:gd name="T7" fmla="*/ 0 60000 65536"/>
              <a:gd name="T8" fmla="*/ 0 60000 65536"/>
              <a:gd name="T9" fmla="*/ 0 w 481"/>
              <a:gd name="T10" fmla="*/ 0 h 453"/>
              <a:gd name="T11" fmla="*/ 481 w 481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1" h="453">
                <a:moveTo>
                  <a:pt x="0" y="0"/>
                </a:moveTo>
                <a:lnTo>
                  <a:pt x="480" y="453"/>
                </a:lnTo>
                <a:lnTo>
                  <a:pt x="481" y="45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4" name="Freeform 193">
            <a:extLst>
              <a:ext uri="{FF2B5EF4-FFF2-40B4-BE49-F238E27FC236}">
                <a16:creationId xmlns:a16="http://schemas.microsoft.com/office/drawing/2014/main" id="{BD359D66-A4FC-4355-8EC4-A53EAC9279E3}"/>
              </a:ext>
            </a:extLst>
          </p:cNvPr>
          <p:cNvSpPr>
            <a:spLocks/>
          </p:cNvSpPr>
          <p:nvPr/>
        </p:nvSpPr>
        <p:spPr bwMode="auto">
          <a:xfrm>
            <a:off x="6461125" y="1760538"/>
            <a:ext cx="128588" cy="120650"/>
          </a:xfrm>
          <a:custGeom>
            <a:avLst/>
            <a:gdLst>
              <a:gd name="T0" fmla="*/ 0 w 482"/>
              <a:gd name="T1" fmla="*/ 0 h 453"/>
              <a:gd name="T2" fmla="*/ 2147483646 w 482"/>
              <a:gd name="T3" fmla="*/ 2147483646 h 453"/>
              <a:gd name="T4" fmla="*/ 2147483646 w 482"/>
              <a:gd name="T5" fmla="*/ 2147483646 h 453"/>
              <a:gd name="T6" fmla="*/ 0 60000 65536"/>
              <a:gd name="T7" fmla="*/ 0 60000 65536"/>
              <a:gd name="T8" fmla="*/ 0 60000 65536"/>
              <a:gd name="T9" fmla="*/ 0 w 482"/>
              <a:gd name="T10" fmla="*/ 0 h 453"/>
              <a:gd name="T11" fmla="*/ 482 w 48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453">
                <a:moveTo>
                  <a:pt x="0" y="0"/>
                </a:moveTo>
                <a:lnTo>
                  <a:pt x="481" y="453"/>
                </a:lnTo>
                <a:lnTo>
                  <a:pt x="482" y="45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5" name="Freeform 194">
            <a:extLst>
              <a:ext uri="{FF2B5EF4-FFF2-40B4-BE49-F238E27FC236}">
                <a16:creationId xmlns:a16="http://schemas.microsoft.com/office/drawing/2014/main" id="{B4506A62-282E-499C-A84F-11D5EACFCA7F}"/>
              </a:ext>
            </a:extLst>
          </p:cNvPr>
          <p:cNvSpPr>
            <a:spLocks/>
          </p:cNvSpPr>
          <p:nvPr/>
        </p:nvSpPr>
        <p:spPr bwMode="auto">
          <a:xfrm>
            <a:off x="5634038" y="1179513"/>
            <a:ext cx="4762" cy="25400"/>
          </a:xfrm>
          <a:custGeom>
            <a:avLst/>
            <a:gdLst>
              <a:gd name="T0" fmla="*/ 2147483646 w 17"/>
              <a:gd name="T1" fmla="*/ 2147483646 h 99"/>
              <a:gd name="T2" fmla="*/ 0 w 17"/>
              <a:gd name="T3" fmla="*/ 0 h 99"/>
              <a:gd name="T4" fmla="*/ 2147483646 w 17"/>
              <a:gd name="T5" fmla="*/ 0 h 99"/>
              <a:gd name="T6" fmla="*/ 0 60000 65536"/>
              <a:gd name="T7" fmla="*/ 0 60000 65536"/>
              <a:gd name="T8" fmla="*/ 0 60000 65536"/>
              <a:gd name="T9" fmla="*/ 0 w 17"/>
              <a:gd name="T10" fmla="*/ 0 h 99"/>
              <a:gd name="T11" fmla="*/ 17 w 17"/>
              <a:gd name="T12" fmla="*/ 99 h 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99">
                <a:moveTo>
                  <a:pt x="17" y="9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6" name="Freeform 195">
            <a:extLst>
              <a:ext uri="{FF2B5EF4-FFF2-40B4-BE49-F238E27FC236}">
                <a16:creationId xmlns:a16="http://schemas.microsoft.com/office/drawing/2014/main" id="{86654602-611C-4719-B426-CD890B9684AF}"/>
              </a:ext>
            </a:extLst>
          </p:cNvPr>
          <p:cNvSpPr>
            <a:spLocks/>
          </p:cNvSpPr>
          <p:nvPr/>
        </p:nvSpPr>
        <p:spPr bwMode="auto">
          <a:xfrm>
            <a:off x="5635625" y="1204913"/>
            <a:ext cx="3175" cy="22225"/>
          </a:xfrm>
          <a:custGeom>
            <a:avLst/>
            <a:gdLst>
              <a:gd name="T0" fmla="*/ 0 w 11"/>
              <a:gd name="T1" fmla="*/ 2147483646 h 84"/>
              <a:gd name="T2" fmla="*/ 2147483646 w 11"/>
              <a:gd name="T3" fmla="*/ 0 h 84"/>
              <a:gd name="T4" fmla="*/ 2147483646 w 11"/>
              <a:gd name="T5" fmla="*/ 0 h 84"/>
              <a:gd name="T6" fmla="*/ 0 60000 65536"/>
              <a:gd name="T7" fmla="*/ 0 60000 65536"/>
              <a:gd name="T8" fmla="*/ 0 60000 65536"/>
              <a:gd name="T9" fmla="*/ 0 w 11"/>
              <a:gd name="T10" fmla="*/ 0 h 84"/>
              <a:gd name="T11" fmla="*/ 11 w 1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" h="84">
                <a:moveTo>
                  <a:pt x="0" y="84"/>
                </a:moveTo>
                <a:lnTo>
                  <a:pt x="10" y="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7" name="Freeform 196">
            <a:extLst>
              <a:ext uri="{FF2B5EF4-FFF2-40B4-BE49-F238E27FC236}">
                <a16:creationId xmlns:a16="http://schemas.microsoft.com/office/drawing/2014/main" id="{7391359B-7488-4715-92C5-BEA45FF5FC45}"/>
              </a:ext>
            </a:extLst>
          </p:cNvPr>
          <p:cNvSpPr>
            <a:spLocks/>
          </p:cNvSpPr>
          <p:nvPr/>
        </p:nvSpPr>
        <p:spPr bwMode="auto">
          <a:xfrm>
            <a:off x="5626100" y="1227138"/>
            <a:ext cx="9525" cy="20637"/>
          </a:xfrm>
          <a:custGeom>
            <a:avLst/>
            <a:gdLst>
              <a:gd name="T0" fmla="*/ 0 w 36"/>
              <a:gd name="T1" fmla="*/ 2147483646 h 75"/>
              <a:gd name="T2" fmla="*/ 2147483646 w 36"/>
              <a:gd name="T3" fmla="*/ 0 h 75"/>
              <a:gd name="T4" fmla="*/ 2147483646 w 36"/>
              <a:gd name="T5" fmla="*/ 0 h 75"/>
              <a:gd name="T6" fmla="*/ 0 60000 65536"/>
              <a:gd name="T7" fmla="*/ 0 60000 65536"/>
              <a:gd name="T8" fmla="*/ 0 60000 65536"/>
              <a:gd name="T9" fmla="*/ 0 w 36"/>
              <a:gd name="T10" fmla="*/ 0 h 75"/>
              <a:gd name="T11" fmla="*/ 36 w 36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75">
                <a:moveTo>
                  <a:pt x="0" y="75"/>
                </a:moveTo>
                <a:lnTo>
                  <a:pt x="35" y="0"/>
                </a:lnTo>
                <a:lnTo>
                  <a:pt x="3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8" name="Freeform 197">
            <a:extLst>
              <a:ext uri="{FF2B5EF4-FFF2-40B4-BE49-F238E27FC236}">
                <a16:creationId xmlns:a16="http://schemas.microsoft.com/office/drawing/2014/main" id="{36224940-1982-40EE-B88D-A13FAD2CCD05}"/>
              </a:ext>
            </a:extLst>
          </p:cNvPr>
          <p:cNvSpPr>
            <a:spLocks/>
          </p:cNvSpPr>
          <p:nvPr/>
        </p:nvSpPr>
        <p:spPr bwMode="auto">
          <a:xfrm>
            <a:off x="5613400" y="1247775"/>
            <a:ext cx="14288" cy="12700"/>
          </a:xfrm>
          <a:custGeom>
            <a:avLst/>
            <a:gdLst>
              <a:gd name="T0" fmla="*/ 0 w 53"/>
              <a:gd name="T1" fmla="*/ 2147483646 h 50"/>
              <a:gd name="T2" fmla="*/ 2147483646 w 53"/>
              <a:gd name="T3" fmla="*/ 0 h 50"/>
              <a:gd name="T4" fmla="*/ 2147483646 w 53"/>
              <a:gd name="T5" fmla="*/ 0 h 50"/>
              <a:gd name="T6" fmla="*/ 0 60000 65536"/>
              <a:gd name="T7" fmla="*/ 0 60000 65536"/>
              <a:gd name="T8" fmla="*/ 0 60000 65536"/>
              <a:gd name="T9" fmla="*/ 0 w 53"/>
              <a:gd name="T10" fmla="*/ 0 h 50"/>
              <a:gd name="T11" fmla="*/ 53 w 53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" h="50">
                <a:moveTo>
                  <a:pt x="0" y="50"/>
                </a:moveTo>
                <a:lnTo>
                  <a:pt x="52" y="0"/>
                </a:lnTo>
                <a:lnTo>
                  <a:pt x="53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9" name="Freeform 198">
            <a:extLst>
              <a:ext uri="{FF2B5EF4-FFF2-40B4-BE49-F238E27FC236}">
                <a16:creationId xmlns:a16="http://schemas.microsoft.com/office/drawing/2014/main" id="{513E9ED8-F91B-4085-AACA-D0CCAF311B34}"/>
              </a:ext>
            </a:extLst>
          </p:cNvPr>
          <p:cNvSpPr>
            <a:spLocks/>
          </p:cNvSpPr>
          <p:nvPr/>
        </p:nvSpPr>
        <p:spPr bwMode="auto">
          <a:xfrm>
            <a:off x="5451475" y="1128713"/>
            <a:ext cx="7938" cy="15875"/>
          </a:xfrm>
          <a:custGeom>
            <a:avLst/>
            <a:gdLst>
              <a:gd name="T0" fmla="*/ 0 w 30"/>
              <a:gd name="T1" fmla="*/ 0 h 63"/>
              <a:gd name="T2" fmla="*/ 2147483646 w 30"/>
              <a:gd name="T3" fmla="*/ 2147483646 h 63"/>
              <a:gd name="T4" fmla="*/ 2147483646 w 30"/>
              <a:gd name="T5" fmla="*/ 2147483646 h 63"/>
              <a:gd name="T6" fmla="*/ 0 60000 65536"/>
              <a:gd name="T7" fmla="*/ 0 60000 65536"/>
              <a:gd name="T8" fmla="*/ 0 60000 65536"/>
              <a:gd name="T9" fmla="*/ 0 w 30"/>
              <a:gd name="T10" fmla="*/ 0 h 63"/>
              <a:gd name="T11" fmla="*/ 30 w 30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" h="63">
                <a:moveTo>
                  <a:pt x="0" y="0"/>
                </a:moveTo>
                <a:lnTo>
                  <a:pt x="29" y="63"/>
                </a:lnTo>
                <a:lnTo>
                  <a:pt x="30" y="6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0" name="Freeform 199">
            <a:extLst>
              <a:ext uri="{FF2B5EF4-FFF2-40B4-BE49-F238E27FC236}">
                <a16:creationId xmlns:a16="http://schemas.microsoft.com/office/drawing/2014/main" id="{9EC4C1B7-FF0B-43A8-8FD0-D4F22A546AFD}"/>
              </a:ext>
            </a:extLst>
          </p:cNvPr>
          <p:cNvSpPr>
            <a:spLocks/>
          </p:cNvSpPr>
          <p:nvPr/>
        </p:nvSpPr>
        <p:spPr bwMode="auto">
          <a:xfrm>
            <a:off x="5451475" y="1109663"/>
            <a:ext cx="60325" cy="19050"/>
          </a:xfrm>
          <a:custGeom>
            <a:avLst/>
            <a:gdLst>
              <a:gd name="T0" fmla="*/ 0 w 228"/>
              <a:gd name="T1" fmla="*/ 2147483646 h 73"/>
              <a:gd name="T2" fmla="*/ 2147483646 w 228"/>
              <a:gd name="T3" fmla="*/ 0 h 73"/>
              <a:gd name="T4" fmla="*/ 2147483646 w 228"/>
              <a:gd name="T5" fmla="*/ 0 h 73"/>
              <a:gd name="T6" fmla="*/ 0 60000 65536"/>
              <a:gd name="T7" fmla="*/ 0 60000 65536"/>
              <a:gd name="T8" fmla="*/ 0 60000 65536"/>
              <a:gd name="T9" fmla="*/ 0 w 228"/>
              <a:gd name="T10" fmla="*/ 0 h 73"/>
              <a:gd name="T11" fmla="*/ 228 w 228"/>
              <a:gd name="T12" fmla="*/ 73 h 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8" h="73">
                <a:moveTo>
                  <a:pt x="0" y="73"/>
                </a:moveTo>
                <a:lnTo>
                  <a:pt x="227" y="0"/>
                </a:lnTo>
                <a:lnTo>
                  <a:pt x="22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1" name="Freeform 200">
            <a:extLst>
              <a:ext uri="{FF2B5EF4-FFF2-40B4-BE49-F238E27FC236}">
                <a16:creationId xmlns:a16="http://schemas.microsoft.com/office/drawing/2014/main" id="{2BF6F01A-BB99-44DE-A137-BD1E829861D1}"/>
              </a:ext>
            </a:extLst>
          </p:cNvPr>
          <p:cNvSpPr>
            <a:spLocks/>
          </p:cNvSpPr>
          <p:nvPr/>
        </p:nvSpPr>
        <p:spPr bwMode="auto">
          <a:xfrm>
            <a:off x="5668963" y="1214438"/>
            <a:ext cx="3175" cy="6350"/>
          </a:xfrm>
          <a:custGeom>
            <a:avLst/>
            <a:gdLst>
              <a:gd name="T0" fmla="*/ 0 w 14"/>
              <a:gd name="T1" fmla="*/ 2147483646 h 23"/>
              <a:gd name="T2" fmla="*/ 2147483646 w 14"/>
              <a:gd name="T3" fmla="*/ 0 h 23"/>
              <a:gd name="T4" fmla="*/ 2147483646 w 14"/>
              <a:gd name="T5" fmla="*/ 0 h 23"/>
              <a:gd name="T6" fmla="*/ 0 60000 65536"/>
              <a:gd name="T7" fmla="*/ 0 60000 65536"/>
              <a:gd name="T8" fmla="*/ 0 60000 65536"/>
              <a:gd name="T9" fmla="*/ 0 w 14"/>
              <a:gd name="T10" fmla="*/ 0 h 23"/>
              <a:gd name="T11" fmla="*/ 14 w 14"/>
              <a:gd name="T12" fmla="*/ 23 h 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23">
                <a:moveTo>
                  <a:pt x="0" y="23"/>
                </a:moveTo>
                <a:lnTo>
                  <a:pt x="13" y="0"/>
                </a:lnTo>
                <a:lnTo>
                  <a:pt x="14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2" name="Freeform 201">
            <a:extLst>
              <a:ext uri="{FF2B5EF4-FFF2-40B4-BE49-F238E27FC236}">
                <a16:creationId xmlns:a16="http://schemas.microsoft.com/office/drawing/2014/main" id="{33FA7930-0E1D-4528-B4B1-F1F75C277F5D}"/>
              </a:ext>
            </a:extLst>
          </p:cNvPr>
          <p:cNvSpPr>
            <a:spLocks/>
          </p:cNvSpPr>
          <p:nvPr/>
        </p:nvSpPr>
        <p:spPr bwMode="auto">
          <a:xfrm>
            <a:off x="5664200" y="1220788"/>
            <a:ext cx="4763" cy="4762"/>
          </a:xfrm>
          <a:custGeom>
            <a:avLst/>
            <a:gdLst>
              <a:gd name="T0" fmla="*/ 0 w 18"/>
              <a:gd name="T1" fmla="*/ 2147483646 h 20"/>
              <a:gd name="T2" fmla="*/ 2147483646 w 18"/>
              <a:gd name="T3" fmla="*/ 0 h 20"/>
              <a:gd name="T4" fmla="*/ 2147483646 w 18"/>
              <a:gd name="T5" fmla="*/ 0 h 20"/>
              <a:gd name="T6" fmla="*/ 0 60000 65536"/>
              <a:gd name="T7" fmla="*/ 0 60000 65536"/>
              <a:gd name="T8" fmla="*/ 0 60000 65536"/>
              <a:gd name="T9" fmla="*/ 0 w 18"/>
              <a:gd name="T10" fmla="*/ 0 h 20"/>
              <a:gd name="T11" fmla="*/ 18 w 18"/>
              <a:gd name="T12" fmla="*/ 20 h 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0">
                <a:moveTo>
                  <a:pt x="0" y="20"/>
                </a:moveTo>
                <a:lnTo>
                  <a:pt x="17" y="0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3" name="Freeform 202">
            <a:extLst>
              <a:ext uri="{FF2B5EF4-FFF2-40B4-BE49-F238E27FC236}">
                <a16:creationId xmlns:a16="http://schemas.microsoft.com/office/drawing/2014/main" id="{F0DA4C15-4031-4AC0-9576-78F1B9812477}"/>
              </a:ext>
            </a:extLst>
          </p:cNvPr>
          <p:cNvSpPr>
            <a:spLocks/>
          </p:cNvSpPr>
          <p:nvPr/>
        </p:nvSpPr>
        <p:spPr bwMode="auto">
          <a:xfrm>
            <a:off x="5659438" y="1225550"/>
            <a:ext cx="4762" cy="4763"/>
          </a:xfrm>
          <a:custGeom>
            <a:avLst/>
            <a:gdLst>
              <a:gd name="T0" fmla="*/ 0 w 19"/>
              <a:gd name="T1" fmla="*/ 2147483646 h 17"/>
              <a:gd name="T2" fmla="*/ 2147483646 w 19"/>
              <a:gd name="T3" fmla="*/ 0 h 17"/>
              <a:gd name="T4" fmla="*/ 2147483646 w 19"/>
              <a:gd name="T5" fmla="*/ 0 h 17"/>
              <a:gd name="T6" fmla="*/ 0 60000 65536"/>
              <a:gd name="T7" fmla="*/ 0 60000 65536"/>
              <a:gd name="T8" fmla="*/ 0 60000 65536"/>
              <a:gd name="T9" fmla="*/ 0 w 19"/>
              <a:gd name="T10" fmla="*/ 0 h 17"/>
              <a:gd name="T11" fmla="*/ 19 w 19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17">
                <a:moveTo>
                  <a:pt x="0" y="17"/>
                </a:moveTo>
                <a:lnTo>
                  <a:pt x="18" y="0"/>
                </a:lnTo>
                <a:lnTo>
                  <a:pt x="1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4" name="Freeform 203">
            <a:extLst>
              <a:ext uri="{FF2B5EF4-FFF2-40B4-BE49-F238E27FC236}">
                <a16:creationId xmlns:a16="http://schemas.microsoft.com/office/drawing/2014/main" id="{3A94639C-F0CB-4D93-AF01-4AE177066A66}"/>
              </a:ext>
            </a:extLst>
          </p:cNvPr>
          <p:cNvSpPr>
            <a:spLocks/>
          </p:cNvSpPr>
          <p:nvPr/>
        </p:nvSpPr>
        <p:spPr bwMode="auto">
          <a:xfrm>
            <a:off x="5654675" y="1230313"/>
            <a:ext cx="4763" cy="4762"/>
          </a:xfrm>
          <a:custGeom>
            <a:avLst/>
            <a:gdLst>
              <a:gd name="T0" fmla="*/ 0 w 21"/>
              <a:gd name="T1" fmla="*/ 2147483646 h 16"/>
              <a:gd name="T2" fmla="*/ 2147483646 w 21"/>
              <a:gd name="T3" fmla="*/ 0 h 16"/>
              <a:gd name="T4" fmla="*/ 2147483646 w 21"/>
              <a:gd name="T5" fmla="*/ 0 h 16"/>
              <a:gd name="T6" fmla="*/ 0 60000 65536"/>
              <a:gd name="T7" fmla="*/ 0 60000 65536"/>
              <a:gd name="T8" fmla="*/ 0 60000 65536"/>
              <a:gd name="T9" fmla="*/ 0 w 21"/>
              <a:gd name="T10" fmla="*/ 0 h 16"/>
              <a:gd name="T11" fmla="*/ 21 w 21"/>
              <a:gd name="T12" fmla="*/ 16 h 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" h="16">
                <a:moveTo>
                  <a:pt x="0" y="16"/>
                </a:moveTo>
                <a:lnTo>
                  <a:pt x="20" y="0"/>
                </a:lnTo>
                <a:lnTo>
                  <a:pt x="2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5" name="Freeform 204">
            <a:extLst>
              <a:ext uri="{FF2B5EF4-FFF2-40B4-BE49-F238E27FC236}">
                <a16:creationId xmlns:a16="http://schemas.microsoft.com/office/drawing/2014/main" id="{73B9C337-E8D6-43D2-A897-3E40CC295E02}"/>
              </a:ext>
            </a:extLst>
          </p:cNvPr>
          <p:cNvSpPr>
            <a:spLocks/>
          </p:cNvSpPr>
          <p:nvPr/>
        </p:nvSpPr>
        <p:spPr bwMode="auto">
          <a:xfrm>
            <a:off x="5467350" y="1093788"/>
            <a:ext cx="53975" cy="17462"/>
          </a:xfrm>
          <a:custGeom>
            <a:avLst/>
            <a:gdLst>
              <a:gd name="T0" fmla="*/ 2147483646 w 204"/>
              <a:gd name="T1" fmla="*/ 0 h 66"/>
              <a:gd name="T2" fmla="*/ 0 w 204"/>
              <a:gd name="T3" fmla="*/ 2147483646 h 66"/>
              <a:gd name="T4" fmla="*/ 2147483646 w 204"/>
              <a:gd name="T5" fmla="*/ 2147483646 h 66"/>
              <a:gd name="T6" fmla="*/ 0 60000 65536"/>
              <a:gd name="T7" fmla="*/ 0 60000 65536"/>
              <a:gd name="T8" fmla="*/ 0 60000 65536"/>
              <a:gd name="T9" fmla="*/ 0 w 204"/>
              <a:gd name="T10" fmla="*/ 0 h 66"/>
              <a:gd name="T11" fmla="*/ 204 w 204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" h="66">
                <a:moveTo>
                  <a:pt x="204" y="0"/>
                </a:moveTo>
                <a:lnTo>
                  <a:pt x="0" y="66"/>
                </a:lnTo>
                <a:lnTo>
                  <a:pt x="1" y="66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6" name="Freeform 206">
            <a:extLst>
              <a:ext uri="{FF2B5EF4-FFF2-40B4-BE49-F238E27FC236}">
                <a16:creationId xmlns:a16="http://schemas.microsoft.com/office/drawing/2014/main" id="{4F7F161F-B2F7-4769-BC7F-F53F7DEB9682}"/>
              </a:ext>
            </a:extLst>
          </p:cNvPr>
          <p:cNvSpPr>
            <a:spLocks/>
          </p:cNvSpPr>
          <p:nvPr/>
        </p:nvSpPr>
        <p:spPr bwMode="auto">
          <a:xfrm>
            <a:off x="5329238" y="1128713"/>
            <a:ext cx="122237" cy="77787"/>
          </a:xfrm>
          <a:custGeom>
            <a:avLst/>
            <a:gdLst>
              <a:gd name="T0" fmla="*/ 0 w 467"/>
              <a:gd name="T1" fmla="*/ 2147483646 h 294"/>
              <a:gd name="T2" fmla="*/ 2147483646 w 467"/>
              <a:gd name="T3" fmla="*/ 0 h 294"/>
              <a:gd name="T4" fmla="*/ 2147483646 w 467"/>
              <a:gd name="T5" fmla="*/ 0 h 294"/>
              <a:gd name="T6" fmla="*/ 0 60000 65536"/>
              <a:gd name="T7" fmla="*/ 0 60000 65536"/>
              <a:gd name="T8" fmla="*/ 0 60000 65536"/>
              <a:gd name="T9" fmla="*/ 0 w 467"/>
              <a:gd name="T10" fmla="*/ 0 h 294"/>
              <a:gd name="T11" fmla="*/ 467 w 467"/>
              <a:gd name="T12" fmla="*/ 294 h 2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7" h="294">
                <a:moveTo>
                  <a:pt x="0" y="294"/>
                </a:moveTo>
                <a:lnTo>
                  <a:pt x="466" y="0"/>
                </a:lnTo>
                <a:lnTo>
                  <a:pt x="467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7" name="Freeform 207">
            <a:extLst>
              <a:ext uri="{FF2B5EF4-FFF2-40B4-BE49-F238E27FC236}">
                <a16:creationId xmlns:a16="http://schemas.microsoft.com/office/drawing/2014/main" id="{6342E33A-3CF3-419C-A499-C13C414C6B18}"/>
              </a:ext>
            </a:extLst>
          </p:cNvPr>
          <p:cNvSpPr>
            <a:spLocks/>
          </p:cNvSpPr>
          <p:nvPr/>
        </p:nvSpPr>
        <p:spPr bwMode="auto">
          <a:xfrm>
            <a:off x="5262563" y="1208088"/>
            <a:ext cx="101600" cy="31750"/>
          </a:xfrm>
          <a:custGeom>
            <a:avLst/>
            <a:gdLst>
              <a:gd name="T0" fmla="*/ 2147483646 w 385"/>
              <a:gd name="T1" fmla="*/ 0 h 124"/>
              <a:gd name="T2" fmla="*/ 0 w 385"/>
              <a:gd name="T3" fmla="*/ 2147483646 h 124"/>
              <a:gd name="T4" fmla="*/ 2147483646 w 385"/>
              <a:gd name="T5" fmla="*/ 2147483646 h 124"/>
              <a:gd name="T6" fmla="*/ 0 60000 65536"/>
              <a:gd name="T7" fmla="*/ 0 60000 65536"/>
              <a:gd name="T8" fmla="*/ 0 60000 65536"/>
              <a:gd name="T9" fmla="*/ 0 w 385"/>
              <a:gd name="T10" fmla="*/ 0 h 124"/>
              <a:gd name="T11" fmla="*/ 385 w 385"/>
              <a:gd name="T12" fmla="*/ 124 h 1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5" h="124">
                <a:moveTo>
                  <a:pt x="385" y="0"/>
                </a:moveTo>
                <a:lnTo>
                  <a:pt x="0" y="124"/>
                </a:lnTo>
                <a:lnTo>
                  <a:pt x="2" y="124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8" name="Freeform 208">
            <a:extLst>
              <a:ext uri="{FF2B5EF4-FFF2-40B4-BE49-F238E27FC236}">
                <a16:creationId xmlns:a16="http://schemas.microsoft.com/office/drawing/2014/main" id="{A2930F41-0EDC-4511-9C2A-4B0CDD115513}"/>
              </a:ext>
            </a:extLst>
          </p:cNvPr>
          <p:cNvSpPr>
            <a:spLocks/>
          </p:cNvSpPr>
          <p:nvPr/>
        </p:nvSpPr>
        <p:spPr bwMode="auto">
          <a:xfrm>
            <a:off x="5329238" y="1181100"/>
            <a:ext cx="76200" cy="25400"/>
          </a:xfrm>
          <a:custGeom>
            <a:avLst/>
            <a:gdLst>
              <a:gd name="T0" fmla="*/ 0 w 289"/>
              <a:gd name="T1" fmla="*/ 2147483646 h 94"/>
              <a:gd name="T2" fmla="*/ 2147483646 w 289"/>
              <a:gd name="T3" fmla="*/ 0 h 94"/>
              <a:gd name="T4" fmla="*/ 2147483646 w 289"/>
              <a:gd name="T5" fmla="*/ 0 h 94"/>
              <a:gd name="T6" fmla="*/ 0 60000 65536"/>
              <a:gd name="T7" fmla="*/ 0 60000 65536"/>
              <a:gd name="T8" fmla="*/ 0 60000 65536"/>
              <a:gd name="T9" fmla="*/ 0 w 289"/>
              <a:gd name="T10" fmla="*/ 0 h 94"/>
              <a:gd name="T11" fmla="*/ 289 w 289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94">
                <a:moveTo>
                  <a:pt x="0" y="94"/>
                </a:moveTo>
                <a:lnTo>
                  <a:pt x="288" y="0"/>
                </a:lnTo>
                <a:lnTo>
                  <a:pt x="28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" name="Freeform 209">
            <a:extLst>
              <a:ext uri="{FF2B5EF4-FFF2-40B4-BE49-F238E27FC236}">
                <a16:creationId xmlns:a16="http://schemas.microsoft.com/office/drawing/2014/main" id="{5C6842C5-B187-4495-A765-ED1478864D85}"/>
              </a:ext>
            </a:extLst>
          </p:cNvPr>
          <p:cNvSpPr>
            <a:spLocks/>
          </p:cNvSpPr>
          <p:nvPr/>
        </p:nvSpPr>
        <p:spPr bwMode="auto">
          <a:xfrm>
            <a:off x="5262563" y="1111250"/>
            <a:ext cx="204787" cy="128588"/>
          </a:xfrm>
          <a:custGeom>
            <a:avLst/>
            <a:gdLst>
              <a:gd name="T0" fmla="*/ 0 w 779"/>
              <a:gd name="T1" fmla="*/ 2147483646 h 490"/>
              <a:gd name="T2" fmla="*/ 2147483646 w 779"/>
              <a:gd name="T3" fmla="*/ 0 h 490"/>
              <a:gd name="T4" fmla="*/ 2147483646 w 779"/>
              <a:gd name="T5" fmla="*/ 0 h 490"/>
              <a:gd name="T6" fmla="*/ 0 60000 65536"/>
              <a:gd name="T7" fmla="*/ 0 60000 65536"/>
              <a:gd name="T8" fmla="*/ 0 60000 65536"/>
              <a:gd name="T9" fmla="*/ 0 w 779"/>
              <a:gd name="T10" fmla="*/ 0 h 490"/>
              <a:gd name="T11" fmla="*/ 779 w 779"/>
              <a:gd name="T12" fmla="*/ 490 h 4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9" h="490">
                <a:moveTo>
                  <a:pt x="0" y="490"/>
                </a:moveTo>
                <a:lnTo>
                  <a:pt x="778" y="0"/>
                </a:lnTo>
                <a:lnTo>
                  <a:pt x="77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0" name="Freeform 210">
            <a:extLst>
              <a:ext uri="{FF2B5EF4-FFF2-40B4-BE49-F238E27FC236}">
                <a16:creationId xmlns:a16="http://schemas.microsoft.com/office/drawing/2014/main" id="{7EDD343C-D8C6-4DE7-B052-D3A88E341557}"/>
              </a:ext>
            </a:extLst>
          </p:cNvPr>
          <p:cNvSpPr>
            <a:spLocks/>
          </p:cNvSpPr>
          <p:nvPr/>
        </p:nvSpPr>
        <p:spPr bwMode="auto">
          <a:xfrm>
            <a:off x="5262563" y="1239838"/>
            <a:ext cx="174625" cy="161925"/>
          </a:xfrm>
          <a:custGeom>
            <a:avLst/>
            <a:gdLst>
              <a:gd name="T0" fmla="*/ 0 w 664"/>
              <a:gd name="T1" fmla="*/ 0 h 612"/>
              <a:gd name="T2" fmla="*/ 2147483646 w 664"/>
              <a:gd name="T3" fmla="*/ 2147483646 h 612"/>
              <a:gd name="T4" fmla="*/ 2147483646 w 664"/>
              <a:gd name="T5" fmla="*/ 2147483646 h 612"/>
              <a:gd name="T6" fmla="*/ 2147483646 w 664"/>
              <a:gd name="T7" fmla="*/ 2147483646 h 612"/>
              <a:gd name="T8" fmla="*/ 0 60000 65536"/>
              <a:gd name="T9" fmla="*/ 0 60000 65536"/>
              <a:gd name="T10" fmla="*/ 0 60000 65536"/>
              <a:gd name="T11" fmla="*/ 0 60000 65536"/>
              <a:gd name="T12" fmla="*/ 0 w 664"/>
              <a:gd name="T13" fmla="*/ 0 h 612"/>
              <a:gd name="T14" fmla="*/ 664 w 664"/>
              <a:gd name="T15" fmla="*/ 612 h 6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4" h="612">
                <a:moveTo>
                  <a:pt x="0" y="0"/>
                </a:moveTo>
                <a:lnTo>
                  <a:pt x="278" y="612"/>
                </a:lnTo>
                <a:lnTo>
                  <a:pt x="663" y="488"/>
                </a:lnTo>
                <a:lnTo>
                  <a:pt x="664" y="48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1" name="Freeform 211">
            <a:extLst>
              <a:ext uri="{FF2B5EF4-FFF2-40B4-BE49-F238E27FC236}">
                <a16:creationId xmlns:a16="http://schemas.microsoft.com/office/drawing/2014/main" id="{A141AEEA-627E-4DA4-9DC4-0E0FB0BD3218}"/>
              </a:ext>
            </a:extLst>
          </p:cNvPr>
          <p:cNvSpPr>
            <a:spLocks/>
          </p:cNvSpPr>
          <p:nvPr/>
        </p:nvSpPr>
        <p:spPr bwMode="auto">
          <a:xfrm>
            <a:off x="5364163" y="1204913"/>
            <a:ext cx="25400" cy="3175"/>
          </a:xfrm>
          <a:custGeom>
            <a:avLst/>
            <a:gdLst>
              <a:gd name="T0" fmla="*/ 2147483646 w 97"/>
              <a:gd name="T1" fmla="*/ 0 h 8"/>
              <a:gd name="T2" fmla="*/ 0 w 97"/>
              <a:gd name="T3" fmla="*/ 2147483646 h 8"/>
              <a:gd name="T4" fmla="*/ 2147483646 w 97"/>
              <a:gd name="T5" fmla="*/ 2147483646 h 8"/>
              <a:gd name="T6" fmla="*/ 0 60000 65536"/>
              <a:gd name="T7" fmla="*/ 0 60000 65536"/>
              <a:gd name="T8" fmla="*/ 0 60000 65536"/>
              <a:gd name="T9" fmla="*/ 0 w 97"/>
              <a:gd name="T10" fmla="*/ 0 h 8"/>
              <a:gd name="T11" fmla="*/ 97 w 97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8">
                <a:moveTo>
                  <a:pt x="97" y="0"/>
                </a:moveTo>
                <a:lnTo>
                  <a:pt x="0" y="8"/>
                </a:lnTo>
                <a:lnTo>
                  <a:pt x="1" y="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2" name="Freeform 212">
            <a:extLst>
              <a:ext uri="{FF2B5EF4-FFF2-40B4-BE49-F238E27FC236}">
                <a16:creationId xmlns:a16="http://schemas.microsoft.com/office/drawing/2014/main" id="{1FC698A4-3A1E-400F-9A1D-A8682E2B2453}"/>
              </a:ext>
            </a:extLst>
          </p:cNvPr>
          <p:cNvSpPr>
            <a:spLocks/>
          </p:cNvSpPr>
          <p:nvPr/>
        </p:nvSpPr>
        <p:spPr bwMode="auto">
          <a:xfrm>
            <a:off x="5389563" y="1204913"/>
            <a:ext cx="30162" cy="11112"/>
          </a:xfrm>
          <a:custGeom>
            <a:avLst/>
            <a:gdLst>
              <a:gd name="T0" fmla="*/ 2147483646 w 114"/>
              <a:gd name="T1" fmla="*/ 2147483646 h 42"/>
              <a:gd name="T2" fmla="*/ 0 w 114"/>
              <a:gd name="T3" fmla="*/ 0 h 42"/>
              <a:gd name="T4" fmla="*/ 2147483646 w 114"/>
              <a:gd name="T5" fmla="*/ 0 h 42"/>
              <a:gd name="T6" fmla="*/ 0 60000 65536"/>
              <a:gd name="T7" fmla="*/ 0 60000 65536"/>
              <a:gd name="T8" fmla="*/ 0 60000 65536"/>
              <a:gd name="T9" fmla="*/ 0 w 114"/>
              <a:gd name="T10" fmla="*/ 0 h 42"/>
              <a:gd name="T11" fmla="*/ 114 w 11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4" h="42">
                <a:moveTo>
                  <a:pt x="114" y="42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3" name="Freeform 213">
            <a:extLst>
              <a:ext uri="{FF2B5EF4-FFF2-40B4-BE49-F238E27FC236}">
                <a16:creationId xmlns:a16="http://schemas.microsoft.com/office/drawing/2014/main" id="{75340675-582F-40C6-88DD-94FFB6FC303B}"/>
              </a:ext>
            </a:extLst>
          </p:cNvPr>
          <p:cNvSpPr>
            <a:spLocks/>
          </p:cNvSpPr>
          <p:nvPr/>
        </p:nvSpPr>
        <p:spPr bwMode="auto">
          <a:xfrm>
            <a:off x="5419725" y="1216025"/>
            <a:ext cx="25400" cy="22225"/>
          </a:xfrm>
          <a:custGeom>
            <a:avLst/>
            <a:gdLst>
              <a:gd name="T0" fmla="*/ 2147483646 w 95"/>
              <a:gd name="T1" fmla="*/ 2147483646 h 81"/>
              <a:gd name="T2" fmla="*/ 0 w 95"/>
              <a:gd name="T3" fmla="*/ 0 h 81"/>
              <a:gd name="T4" fmla="*/ 2147483646 w 95"/>
              <a:gd name="T5" fmla="*/ 0 h 81"/>
              <a:gd name="T6" fmla="*/ 0 60000 65536"/>
              <a:gd name="T7" fmla="*/ 0 60000 65536"/>
              <a:gd name="T8" fmla="*/ 0 60000 65536"/>
              <a:gd name="T9" fmla="*/ 0 w 95"/>
              <a:gd name="T10" fmla="*/ 0 h 81"/>
              <a:gd name="T11" fmla="*/ 95 w 95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" h="81">
                <a:moveTo>
                  <a:pt x="95" y="81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4" name="Freeform 214">
            <a:extLst>
              <a:ext uri="{FF2B5EF4-FFF2-40B4-BE49-F238E27FC236}">
                <a16:creationId xmlns:a16="http://schemas.microsoft.com/office/drawing/2014/main" id="{AD425FFA-23EB-400D-98C1-DAB722DA8A8A}"/>
              </a:ext>
            </a:extLst>
          </p:cNvPr>
          <p:cNvSpPr>
            <a:spLocks/>
          </p:cNvSpPr>
          <p:nvPr/>
        </p:nvSpPr>
        <p:spPr bwMode="auto">
          <a:xfrm>
            <a:off x="5445125" y="1238250"/>
            <a:ext cx="19050" cy="30163"/>
          </a:xfrm>
          <a:custGeom>
            <a:avLst/>
            <a:gdLst>
              <a:gd name="T0" fmla="*/ 2147483646 w 73"/>
              <a:gd name="T1" fmla="*/ 2147483646 h 113"/>
              <a:gd name="T2" fmla="*/ 0 w 73"/>
              <a:gd name="T3" fmla="*/ 0 h 113"/>
              <a:gd name="T4" fmla="*/ 2147483646 w 73"/>
              <a:gd name="T5" fmla="*/ 0 h 113"/>
              <a:gd name="T6" fmla="*/ 0 60000 65536"/>
              <a:gd name="T7" fmla="*/ 0 60000 65536"/>
              <a:gd name="T8" fmla="*/ 0 60000 65536"/>
              <a:gd name="T9" fmla="*/ 0 w 73"/>
              <a:gd name="T10" fmla="*/ 0 h 113"/>
              <a:gd name="T11" fmla="*/ 73 w 73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113">
                <a:moveTo>
                  <a:pt x="73" y="113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5" name="Freeform 215">
            <a:extLst>
              <a:ext uri="{FF2B5EF4-FFF2-40B4-BE49-F238E27FC236}">
                <a16:creationId xmlns:a16="http://schemas.microsoft.com/office/drawing/2014/main" id="{ABDA05B9-F178-4B97-8A1E-8EBB18F45B4F}"/>
              </a:ext>
            </a:extLst>
          </p:cNvPr>
          <p:cNvSpPr>
            <a:spLocks/>
          </p:cNvSpPr>
          <p:nvPr/>
        </p:nvSpPr>
        <p:spPr bwMode="auto">
          <a:xfrm>
            <a:off x="5464175" y="1268413"/>
            <a:ext cx="9525" cy="33337"/>
          </a:xfrm>
          <a:custGeom>
            <a:avLst/>
            <a:gdLst>
              <a:gd name="T0" fmla="*/ 2147483646 w 36"/>
              <a:gd name="T1" fmla="*/ 2147483646 h 129"/>
              <a:gd name="T2" fmla="*/ 0 w 36"/>
              <a:gd name="T3" fmla="*/ 0 h 129"/>
              <a:gd name="T4" fmla="*/ 2147483646 w 36"/>
              <a:gd name="T5" fmla="*/ 0 h 129"/>
              <a:gd name="T6" fmla="*/ 0 60000 65536"/>
              <a:gd name="T7" fmla="*/ 0 60000 65536"/>
              <a:gd name="T8" fmla="*/ 0 60000 65536"/>
              <a:gd name="T9" fmla="*/ 0 w 36"/>
              <a:gd name="T10" fmla="*/ 0 h 129"/>
              <a:gd name="T11" fmla="*/ 36 w 36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129">
                <a:moveTo>
                  <a:pt x="36" y="12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6" name="Freeform 216">
            <a:extLst>
              <a:ext uri="{FF2B5EF4-FFF2-40B4-BE49-F238E27FC236}">
                <a16:creationId xmlns:a16="http://schemas.microsoft.com/office/drawing/2014/main" id="{4E9E0250-73C2-42EA-B1AB-3774CB79DC5F}"/>
              </a:ext>
            </a:extLst>
          </p:cNvPr>
          <p:cNvSpPr>
            <a:spLocks/>
          </p:cNvSpPr>
          <p:nvPr/>
        </p:nvSpPr>
        <p:spPr bwMode="auto">
          <a:xfrm>
            <a:off x="5472113" y="1301750"/>
            <a:ext cx="1587" cy="30163"/>
          </a:xfrm>
          <a:custGeom>
            <a:avLst/>
            <a:gdLst>
              <a:gd name="T0" fmla="*/ 0 w 9"/>
              <a:gd name="T1" fmla="*/ 2147483646 h 111"/>
              <a:gd name="T2" fmla="*/ 2147483646 w 9"/>
              <a:gd name="T3" fmla="*/ 0 h 111"/>
              <a:gd name="T4" fmla="*/ 2147483646 w 9"/>
              <a:gd name="T5" fmla="*/ 0 h 111"/>
              <a:gd name="T6" fmla="*/ 0 60000 65536"/>
              <a:gd name="T7" fmla="*/ 0 60000 65536"/>
              <a:gd name="T8" fmla="*/ 0 60000 65536"/>
              <a:gd name="T9" fmla="*/ 0 w 9"/>
              <a:gd name="T10" fmla="*/ 0 h 111"/>
              <a:gd name="T11" fmla="*/ 9 w 9"/>
              <a:gd name="T12" fmla="*/ 111 h 1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" h="111">
                <a:moveTo>
                  <a:pt x="0" y="111"/>
                </a:moveTo>
                <a:lnTo>
                  <a:pt x="8" y="0"/>
                </a:lnTo>
                <a:lnTo>
                  <a:pt x="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7" name="Freeform 217">
            <a:extLst>
              <a:ext uri="{FF2B5EF4-FFF2-40B4-BE49-F238E27FC236}">
                <a16:creationId xmlns:a16="http://schemas.microsoft.com/office/drawing/2014/main" id="{2D95E453-040E-44D3-AA2C-719FB00F8A82}"/>
              </a:ext>
            </a:extLst>
          </p:cNvPr>
          <p:cNvSpPr>
            <a:spLocks/>
          </p:cNvSpPr>
          <p:nvPr/>
        </p:nvSpPr>
        <p:spPr bwMode="auto">
          <a:xfrm>
            <a:off x="5462588" y="1331913"/>
            <a:ext cx="9525" cy="19050"/>
          </a:xfrm>
          <a:custGeom>
            <a:avLst/>
            <a:gdLst>
              <a:gd name="T0" fmla="*/ 0 w 36"/>
              <a:gd name="T1" fmla="*/ 2147483646 h 74"/>
              <a:gd name="T2" fmla="*/ 2147483646 w 36"/>
              <a:gd name="T3" fmla="*/ 0 h 74"/>
              <a:gd name="T4" fmla="*/ 2147483646 w 36"/>
              <a:gd name="T5" fmla="*/ 0 h 74"/>
              <a:gd name="T6" fmla="*/ 0 60000 65536"/>
              <a:gd name="T7" fmla="*/ 0 60000 65536"/>
              <a:gd name="T8" fmla="*/ 0 60000 65536"/>
              <a:gd name="T9" fmla="*/ 0 w 36"/>
              <a:gd name="T10" fmla="*/ 0 h 74"/>
              <a:gd name="T11" fmla="*/ 36 w 36"/>
              <a:gd name="T12" fmla="*/ 74 h 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74">
                <a:moveTo>
                  <a:pt x="0" y="74"/>
                </a:moveTo>
                <a:lnTo>
                  <a:pt x="35" y="0"/>
                </a:lnTo>
                <a:lnTo>
                  <a:pt x="3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8" name="Freeform 218">
            <a:extLst>
              <a:ext uri="{FF2B5EF4-FFF2-40B4-BE49-F238E27FC236}">
                <a16:creationId xmlns:a16="http://schemas.microsoft.com/office/drawing/2014/main" id="{AED65BF3-B301-4BD3-8C87-38C2C6DE82BF}"/>
              </a:ext>
            </a:extLst>
          </p:cNvPr>
          <p:cNvSpPr>
            <a:spLocks/>
          </p:cNvSpPr>
          <p:nvPr/>
        </p:nvSpPr>
        <p:spPr bwMode="auto">
          <a:xfrm>
            <a:off x="5448300" y="1350963"/>
            <a:ext cx="14288" cy="12700"/>
          </a:xfrm>
          <a:custGeom>
            <a:avLst/>
            <a:gdLst>
              <a:gd name="T0" fmla="*/ 0 w 53"/>
              <a:gd name="T1" fmla="*/ 2147483646 h 50"/>
              <a:gd name="T2" fmla="*/ 2147483646 w 53"/>
              <a:gd name="T3" fmla="*/ 0 h 50"/>
              <a:gd name="T4" fmla="*/ 2147483646 w 53"/>
              <a:gd name="T5" fmla="*/ 0 h 50"/>
              <a:gd name="T6" fmla="*/ 0 60000 65536"/>
              <a:gd name="T7" fmla="*/ 0 60000 65536"/>
              <a:gd name="T8" fmla="*/ 0 60000 65536"/>
              <a:gd name="T9" fmla="*/ 0 w 53"/>
              <a:gd name="T10" fmla="*/ 0 h 50"/>
              <a:gd name="T11" fmla="*/ 53 w 53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" h="50">
                <a:moveTo>
                  <a:pt x="0" y="50"/>
                </a:moveTo>
                <a:lnTo>
                  <a:pt x="52" y="0"/>
                </a:lnTo>
                <a:lnTo>
                  <a:pt x="53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9" name="Freeform 219">
            <a:extLst>
              <a:ext uri="{FF2B5EF4-FFF2-40B4-BE49-F238E27FC236}">
                <a16:creationId xmlns:a16="http://schemas.microsoft.com/office/drawing/2014/main" id="{DF7A49A4-6884-4DF1-85A6-DAF09B52B08D}"/>
              </a:ext>
            </a:extLst>
          </p:cNvPr>
          <p:cNvSpPr>
            <a:spLocks/>
          </p:cNvSpPr>
          <p:nvPr/>
        </p:nvSpPr>
        <p:spPr bwMode="auto">
          <a:xfrm>
            <a:off x="5443538" y="1363663"/>
            <a:ext cx="4762" cy="3175"/>
          </a:xfrm>
          <a:custGeom>
            <a:avLst/>
            <a:gdLst>
              <a:gd name="T0" fmla="*/ 0 w 22"/>
              <a:gd name="T1" fmla="*/ 2147483646 h 11"/>
              <a:gd name="T2" fmla="*/ 2147483646 w 22"/>
              <a:gd name="T3" fmla="*/ 0 h 11"/>
              <a:gd name="T4" fmla="*/ 2147483646 w 22"/>
              <a:gd name="T5" fmla="*/ 0 h 11"/>
              <a:gd name="T6" fmla="*/ 0 60000 65536"/>
              <a:gd name="T7" fmla="*/ 0 60000 65536"/>
              <a:gd name="T8" fmla="*/ 0 60000 65536"/>
              <a:gd name="T9" fmla="*/ 0 w 22"/>
              <a:gd name="T10" fmla="*/ 0 h 11"/>
              <a:gd name="T11" fmla="*/ 22 w 22"/>
              <a:gd name="T12" fmla="*/ 11 h 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" h="11">
                <a:moveTo>
                  <a:pt x="0" y="11"/>
                </a:moveTo>
                <a:lnTo>
                  <a:pt x="21" y="0"/>
                </a:lnTo>
                <a:lnTo>
                  <a:pt x="22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0" name="Freeform 220">
            <a:extLst>
              <a:ext uri="{FF2B5EF4-FFF2-40B4-BE49-F238E27FC236}">
                <a16:creationId xmlns:a16="http://schemas.microsoft.com/office/drawing/2014/main" id="{5EDE54B1-1A1A-4E3C-9415-657431FCE2D4}"/>
              </a:ext>
            </a:extLst>
          </p:cNvPr>
          <p:cNvSpPr>
            <a:spLocks/>
          </p:cNvSpPr>
          <p:nvPr/>
        </p:nvSpPr>
        <p:spPr bwMode="auto">
          <a:xfrm>
            <a:off x="5437188" y="1366838"/>
            <a:ext cx="6350" cy="3175"/>
          </a:xfrm>
          <a:custGeom>
            <a:avLst/>
            <a:gdLst>
              <a:gd name="T0" fmla="*/ 0 w 22"/>
              <a:gd name="T1" fmla="*/ 2147483646 h 9"/>
              <a:gd name="T2" fmla="*/ 2147483646 w 22"/>
              <a:gd name="T3" fmla="*/ 0 h 9"/>
              <a:gd name="T4" fmla="*/ 2147483646 w 22"/>
              <a:gd name="T5" fmla="*/ 0 h 9"/>
              <a:gd name="T6" fmla="*/ 0 60000 65536"/>
              <a:gd name="T7" fmla="*/ 0 60000 65536"/>
              <a:gd name="T8" fmla="*/ 0 60000 65536"/>
              <a:gd name="T9" fmla="*/ 0 w 22"/>
              <a:gd name="T10" fmla="*/ 0 h 9"/>
              <a:gd name="T11" fmla="*/ 22 w 22"/>
              <a:gd name="T12" fmla="*/ 9 h 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" h="9">
                <a:moveTo>
                  <a:pt x="0" y="9"/>
                </a:moveTo>
                <a:lnTo>
                  <a:pt x="21" y="0"/>
                </a:lnTo>
                <a:lnTo>
                  <a:pt x="22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1" name="Freeform 221">
            <a:extLst>
              <a:ext uri="{FF2B5EF4-FFF2-40B4-BE49-F238E27FC236}">
                <a16:creationId xmlns:a16="http://schemas.microsoft.com/office/drawing/2014/main" id="{5E524A5B-F610-4BDF-9994-0A8A824C0052}"/>
              </a:ext>
            </a:extLst>
          </p:cNvPr>
          <p:cNvSpPr>
            <a:spLocks/>
          </p:cNvSpPr>
          <p:nvPr/>
        </p:nvSpPr>
        <p:spPr bwMode="auto">
          <a:xfrm>
            <a:off x="5405438" y="1179513"/>
            <a:ext cx="23812" cy="1587"/>
          </a:xfrm>
          <a:custGeom>
            <a:avLst/>
            <a:gdLst>
              <a:gd name="T0" fmla="*/ 2147483646 w 92"/>
              <a:gd name="T1" fmla="*/ 0 h 8"/>
              <a:gd name="T2" fmla="*/ 0 w 92"/>
              <a:gd name="T3" fmla="*/ 2147483646 h 8"/>
              <a:gd name="T4" fmla="*/ 2147483646 w 92"/>
              <a:gd name="T5" fmla="*/ 2147483646 h 8"/>
              <a:gd name="T6" fmla="*/ 0 60000 65536"/>
              <a:gd name="T7" fmla="*/ 0 60000 65536"/>
              <a:gd name="T8" fmla="*/ 0 60000 65536"/>
              <a:gd name="T9" fmla="*/ 0 w 92"/>
              <a:gd name="T10" fmla="*/ 0 h 8"/>
              <a:gd name="T11" fmla="*/ 92 w 92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" h="8">
                <a:moveTo>
                  <a:pt x="92" y="0"/>
                </a:moveTo>
                <a:lnTo>
                  <a:pt x="0" y="8"/>
                </a:lnTo>
                <a:lnTo>
                  <a:pt x="1" y="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2" name="Freeform 222">
            <a:extLst>
              <a:ext uri="{FF2B5EF4-FFF2-40B4-BE49-F238E27FC236}">
                <a16:creationId xmlns:a16="http://schemas.microsoft.com/office/drawing/2014/main" id="{F3F0828D-7E32-485D-B3F3-BD0DAC9F8D33}"/>
              </a:ext>
            </a:extLst>
          </p:cNvPr>
          <p:cNvSpPr>
            <a:spLocks/>
          </p:cNvSpPr>
          <p:nvPr/>
        </p:nvSpPr>
        <p:spPr bwMode="auto">
          <a:xfrm>
            <a:off x="5429250" y="1179513"/>
            <a:ext cx="28575" cy="9525"/>
          </a:xfrm>
          <a:custGeom>
            <a:avLst/>
            <a:gdLst>
              <a:gd name="T0" fmla="*/ 2147483646 w 107"/>
              <a:gd name="T1" fmla="*/ 2147483646 h 36"/>
              <a:gd name="T2" fmla="*/ 0 w 107"/>
              <a:gd name="T3" fmla="*/ 0 h 36"/>
              <a:gd name="T4" fmla="*/ 2147483646 w 107"/>
              <a:gd name="T5" fmla="*/ 0 h 36"/>
              <a:gd name="T6" fmla="*/ 0 60000 65536"/>
              <a:gd name="T7" fmla="*/ 0 60000 65536"/>
              <a:gd name="T8" fmla="*/ 0 60000 65536"/>
              <a:gd name="T9" fmla="*/ 0 w 107"/>
              <a:gd name="T10" fmla="*/ 0 h 36"/>
              <a:gd name="T11" fmla="*/ 107 w 107"/>
              <a:gd name="T12" fmla="*/ 36 h 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" h="36">
                <a:moveTo>
                  <a:pt x="107" y="36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3" name="Freeform 223">
            <a:extLst>
              <a:ext uri="{FF2B5EF4-FFF2-40B4-BE49-F238E27FC236}">
                <a16:creationId xmlns:a16="http://schemas.microsoft.com/office/drawing/2014/main" id="{7D0E2CC8-34CD-47A5-8B2E-82CF1D80778B}"/>
              </a:ext>
            </a:extLst>
          </p:cNvPr>
          <p:cNvSpPr>
            <a:spLocks/>
          </p:cNvSpPr>
          <p:nvPr/>
        </p:nvSpPr>
        <p:spPr bwMode="auto">
          <a:xfrm>
            <a:off x="5457825" y="1189038"/>
            <a:ext cx="23813" cy="17462"/>
          </a:xfrm>
          <a:custGeom>
            <a:avLst/>
            <a:gdLst>
              <a:gd name="T0" fmla="*/ 2147483646 w 92"/>
              <a:gd name="T1" fmla="*/ 2147483646 h 70"/>
              <a:gd name="T2" fmla="*/ 0 w 92"/>
              <a:gd name="T3" fmla="*/ 0 h 70"/>
              <a:gd name="T4" fmla="*/ 2147483646 w 92"/>
              <a:gd name="T5" fmla="*/ 0 h 70"/>
              <a:gd name="T6" fmla="*/ 0 60000 65536"/>
              <a:gd name="T7" fmla="*/ 0 60000 65536"/>
              <a:gd name="T8" fmla="*/ 0 60000 65536"/>
              <a:gd name="T9" fmla="*/ 0 w 92"/>
              <a:gd name="T10" fmla="*/ 0 h 70"/>
              <a:gd name="T11" fmla="*/ 92 w 92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" h="70">
                <a:moveTo>
                  <a:pt x="92" y="7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4" name="Freeform 224">
            <a:extLst>
              <a:ext uri="{FF2B5EF4-FFF2-40B4-BE49-F238E27FC236}">
                <a16:creationId xmlns:a16="http://schemas.microsoft.com/office/drawing/2014/main" id="{528AA92C-E18C-4407-B670-992DC2182777}"/>
              </a:ext>
            </a:extLst>
          </p:cNvPr>
          <p:cNvSpPr>
            <a:spLocks/>
          </p:cNvSpPr>
          <p:nvPr/>
        </p:nvSpPr>
        <p:spPr bwMode="auto">
          <a:xfrm>
            <a:off x="5481638" y="1206500"/>
            <a:ext cx="20637" cy="28575"/>
          </a:xfrm>
          <a:custGeom>
            <a:avLst/>
            <a:gdLst>
              <a:gd name="T0" fmla="*/ 2147483646 w 75"/>
              <a:gd name="T1" fmla="*/ 2147483646 h 103"/>
              <a:gd name="T2" fmla="*/ 0 w 75"/>
              <a:gd name="T3" fmla="*/ 0 h 103"/>
              <a:gd name="T4" fmla="*/ 2147483646 w 75"/>
              <a:gd name="T5" fmla="*/ 0 h 103"/>
              <a:gd name="T6" fmla="*/ 0 60000 65536"/>
              <a:gd name="T7" fmla="*/ 0 60000 65536"/>
              <a:gd name="T8" fmla="*/ 0 60000 65536"/>
              <a:gd name="T9" fmla="*/ 0 w 75"/>
              <a:gd name="T10" fmla="*/ 0 h 103"/>
              <a:gd name="T11" fmla="*/ 75 w 75"/>
              <a:gd name="T12" fmla="*/ 103 h 1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" h="103">
                <a:moveTo>
                  <a:pt x="75" y="103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5" name="Freeform 225">
            <a:extLst>
              <a:ext uri="{FF2B5EF4-FFF2-40B4-BE49-F238E27FC236}">
                <a16:creationId xmlns:a16="http://schemas.microsoft.com/office/drawing/2014/main" id="{ED1E8BDA-471E-421D-A2CD-5428E67EA4F9}"/>
              </a:ext>
            </a:extLst>
          </p:cNvPr>
          <p:cNvSpPr>
            <a:spLocks/>
          </p:cNvSpPr>
          <p:nvPr/>
        </p:nvSpPr>
        <p:spPr bwMode="auto">
          <a:xfrm>
            <a:off x="5502275" y="1235075"/>
            <a:ext cx="11113" cy="30163"/>
          </a:xfrm>
          <a:custGeom>
            <a:avLst/>
            <a:gdLst>
              <a:gd name="T0" fmla="*/ 2147483646 w 44"/>
              <a:gd name="T1" fmla="*/ 2147483646 h 119"/>
              <a:gd name="T2" fmla="*/ 0 w 44"/>
              <a:gd name="T3" fmla="*/ 0 h 119"/>
              <a:gd name="T4" fmla="*/ 2147483646 w 44"/>
              <a:gd name="T5" fmla="*/ 0 h 119"/>
              <a:gd name="T6" fmla="*/ 0 60000 65536"/>
              <a:gd name="T7" fmla="*/ 0 60000 65536"/>
              <a:gd name="T8" fmla="*/ 0 60000 65536"/>
              <a:gd name="T9" fmla="*/ 0 w 44"/>
              <a:gd name="T10" fmla="*/ 0 h 119"/>
              <a:gd name="T11" fmla="*/ 44 w 44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" h="119">
                <a:moveTo>
                  <a:pt x="44" y="11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6" name="Freeform 226">
            <a:extLst>
              <a:ext uri="{FF2B5EF4-FFF2-40B4-BE49-F238E27FC236}">
                <a16:creationId xmlns:a16="http://schemas.microsoft.com/office/drawing/2014/main" id="{38291F66-8FE5-418B-AE03-C0D43844D00A}"/>
              </a:ext>
            </a:extLst>
          </p:cNvPr>
          <p:cNvSpPr>
            <a:spLocks/>
          </p:cNvSpPr>
          <p:nvPr/>
        </p:nvSpPr>
        <p:spPr bwMode="auto">
          <a:xfrm>
            <a:off x="5513388" y="1265238"/>
            <a:ext cx="1587" cy="30162"/>
          </a:xfrm>
          <a:custGeom>
            <a:avLst/>
            <a:gdLst>
              <a:gd name="T0" fmla="*/ 2147483646 w 5"/>
              <a:gd name="T1" fmla="*/ 2147483646 h 109"/>
              <a:gd name="T2" fmla="*/ 0 w 5"/>
              <a:gd name="T3" fmla="*/ 0 h 109"/>
              <a:gd name="T4" fmla="*/ 2147483646 w 5"/>
              <a:gd name="T5" fmla="*/ 0 h 109"/>
              <a:gd name="T6" fmla="*/ 0 60000 65536"/>
              <a:gd name="T7" fmla="*/ 0 60000 65536"/>
              <a:gd name="T8" fmla="*/ 0 60000 65536"/>
              <a:gd name="T9" fmla="*/ 0 w 5"/>
              <a:gd name="T10" fmla="*/ 0 h 109"/>
              <a:gd name="T11" fmla="*/ 5 w 5"/>
              <a:gd name="T12" fmla="*/ 109 h 1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" h="109">
                <a:moveTo>
                  <a:pt x="5" y="10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7" name="Freeform 227">
            <a:extLst>
              <a:ext uri="{FF2B5EF4-FFF2-40B4-BE49-F238E27FC236}">
                <a16:creationId xmlns:a16="http://schemas.microsoft.com/office/drawing/2014/main" id="{380E9830-B72C-4FDC-9E4D-FE4BF7EE64B2}"/>
              </a:ext>
            </a:extLst>
          </p:cNvPr>
          <p:cNvSpPr>
            <a:spLocks/>
          </p:cNvSpPr>
          <p:nvPr/>
        </p:nvSpPr>
        <p:spPr bwMode="auto">
          <a:xfrm>
            <a:off x="5505450" y="1295400"/>
            <a:ext cx="9525" cy="25400"/>
          </a:xfrm>
          <a:custGeom>
            <a:avLst/>
            <a:gdLst>
              <a:gd name="T0" fmla="*/ 0 w 34"/>
              <a:gd name="T1" fmla="*/ 2147483646 h 101"/>
              <a:gd name="T2" fmla="*/ 2147483646 w 34"/>
              <a:gd name="T3" fmla="*/ 0 h 101"/>
              <a:gd name="T4" fmla="*/ 2147483646 w 34"/>
              <a:gd name="T5" fmla="*/ 0 h 101"/>
              <a:gd name="T6" fmla="*/ 0 60000 65536"/>
              <a:gd name="T7" fmla="*/ 0 60000 65536"/>
              <a:gd name="T8" fmla="*/ 0 60000 65536"/>
              <a:gd name="T9" fmla="*/ 0 w 34"/>
              <a:gd name="T10" fmla="*/ 0 h 101"/>
              <a:gd name="T11" fmla="*/ 34 w 34"/>
              <a:gd name="T12" fmla="*/ 101 h 1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" h="101">
                <a:moveTo>
                  <a:pt x="0" y="101"/>
                </a:moveTo>
                <a:lnTo>
                  <a:pt x="33" y="0"/>
                </a:lnTo>
                <a:lnTo>
                  <a:pt x="34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8" name="Freeform 228">
            <a:extLst>
              <a:ext uri="{FF2B5EF4-FFF2-40B4-BE49-F238E27FC236}">
                <a16:creationId xmlns:a16="http://schemas.microsoft.com/office/drawing/2014/main" id="{41E3D18A-9645-46B6-9522-20083FE6E416}"/>
              </a:ext>
            </a:extLst>
          </p:cNvPr>
          <p:cNvSpPr>
            <a:spLocks/>
          </p:cNvSpPr>
          <p:nvPr/>
        </p:nvSpPr>
        <p:spPr bwMode="auto">
          <a:xfrm>
            <a:off x="5489575" y="1320800"/>
            <a:ext cx="15875" cy="17463"/>
          </a:xfrm>
          <a:custGeom>
            <a:avLst/>
            <a:gdLst>
              <a:gd name="T0" fmla="*/ 0 w 63"/>
              <a:gd name="T1" fmla="*/ 2147483646 h 63"/>
              <a:gd name="T2" fmla="*/ 2147483646 w 63"/>
              <a:gd name="T3" fmla="*/ 0 h 63"/>
              <a:gd name="T4" fmla="*/ 2147483646 w 63"/>
              <a:gd name="T5" fmla="*/ 0 h 63"/>
              <a:gd name="T6" fmla="*/ 0 60000 65536"/>
              <a:gd name="T7" fmla="*/ 0 60000 65536"/>
              <a:gd name="T8" fmla="*/ 0 60000 65536"/>
              <a:gd name="T9" fmla="*/ 0 w 63"/>
              <a:gd name="T10" fmla="*/ 0 h 63"/>
              <a:gd name="T11" fmla="*/ 63 w 63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" h="63">
                <a:moveTo>
                  <a:pt x="0" y="63"/>
                </a:moveTo>
                <a:lnTo>
                  <a:pt x="62" y="0"/>
                </a:lnTo>
                <a:lnTo>
                  <a:pt x="63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9" name="Freeform 229">
            <a:extLst>
              <a:ext uri="{FF2B5EF4-FFF2-40B4-BE49-F238E27FC236}">
                <a16:creationId xmlns:a16="http://schemas.microsoft.com/office/drawing/2014/main" id="{702A9691-20D4-42D6-B7A2-AE403E4D5B09}"/>
              </a:ext>
            </a:extLst>
          </p:cNvPr>
          <p:cNvSpPr>
            <a:spLocks/>
          </p:cNvSpPr>
          <p:nvPr/>
        </p:nvSpPr>
        <p:spPr bwMode="auto">
          <a:xfrm>
            <a:off x="5448300" y="1338263"/>
            <a:ext cx="41275" cy="25400"/>
          </a:xfrm>
          <a:custGeom>
            <a:avLst/>
            <a:gdLst>
              <a:gd name="T0" fmla="*/ 0 w 156"/>
              <a:gd name="T1" fmla="*/ 2147483646 h 98"/>
              <a:gd name="T2" fmla="*/ 2147483646 w 156"/>
              <a:gd name="T3" fmla="*/ 0 h 98"/>
              <a:gd name="T4" fmla="*/ 2147483646 w 156"/>
              <a:gd name="T5" fmla="*/ 0 h 98"/>
              <a:gd name="T6" fmla="*/ 0 60000 65536"/>
              <a:gd name="T7" fmla="*/ 0 60000 65536"/>
              <a:gd name="T8" fmla="*/ 0 60000 65536"/>
              <a:gd name="T9" fmla="*/ 0 w 156"/>
              <a:gd name="T10" fmla="*/ 0 h 98"/>
              <a:gd name="T11" fmla="*/ 156 w 156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" h="98">
                <a:moveTo>
                  <a:pt x="0" y="98"/>
                </a:moveTo>
                <a:lnTo>
                  <a:pt x="155" y="0"/>
                </a:lnTo>
                <a:lnTo>
                  <a:pt x="15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70" name="Freeform 230">
            <a:extLst>
              <a:ext uri="{FF2B5EF4-FFF2-40B4-BE49-F238E27FC236}">
                <a16:creationId xmlns:a16="http://schemas.microsoft.com/office/drawing/2014/main" id="{25F7347A-BDE8-423A-8978-78088E96E95E}"/>
              </a:ext>
            </a:extLst>
          </p:cNvPr>
          <p:cNvSpPr>
            <a:spLocks/>
          </p:cNvSpPr>
          <p:nvPr/>
        </p:nvSpPr>
        <p:spPr bwMode="auto">
          <a:xfrm>
            <a:off x="5613400" y="1235075"/>
            <a:ext cx="41275" cy="25400"/>
          </a:xfrm>
          <a:custGeom>
            <a:avLst/>
            <a:gdLst>
              <a:gd name="T0" fmla="*/ 0 w 156"/>
              <a:gd name="T1" fmla="*/ 2147483646 h 97"/>
              <a:gd name="T2" fmla="*/ 2147483646 w 156"/>
              <a:gd name="T3" fmla="*/ 0 h 97"/>
              <a:gd name="T4" fmla="*/ 2147483646 w 156"/>
              <a:gd name="T5" fmla="*/ 0 h 97"/>
              <a:gd name="T6" fmla="*/ 0 60000 65536"/>
              <a:gd name="T7" fmla="*/ 0 60000 65536"/>
              <a:gd name="T8" fmla="*/ 0 60000 65536"/>
              <a:gd name="T9" fmla="*/ 0 w 156"/>
              <a:gd name="T10" fmla="*/ 0 h 97"/>
              <a:gd name="T11" fmla="*/ 156 w 156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" h="97">
                <a:moveTo>
                  <a:pt x="0" y="97"/>
                </a:moveTo>
                <a:lnTo>
                  <a:pt x="155" y="0"/>
                </a:lnTo>
                <a:lnTo>
                  <a:pt x="15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71" name="Freeform 231">
            <a:extLst>
              <a:ext uri="{FF2B5EF4-FFF2-40B4-BE49-F238E27FC236}">
                <a16:creationId xmlns:a16="http://schemas.microsoft.com/office/drawing/2014/main" id="{48426ED8-0972-4201-9070-7D933ED19666}"/>
              </a:ext>
            </a:extLst>
          </p:cNvPr>
          <p:cNvSpPr>
            <a:spLocks/>
          </p:cNvSpPr>
          <p:nvPr/>
        </p:nvSpPr>
        <p:spPr bwMode="auto">
          <a:xfrm>
            <a:off x="3900488" y="5465763"/>
            <a:ext cx="23812" cy="20637"/>
          </a:xfrm>
          <a:custGeom>
            <a:avLst/>
            <a:gdLst>
              <a:gd name="T0" fmla="*/ 0 w 88"/>
              <a:gd name="T1" fmla="*/ 0 h 73"/>
              <a:gd name="T2" fmla="*/ 2147483646 w 88"/>
              <a:gd name="T3" fmla="*/ 2147483646 h 73"/>
              <a:gd name="T4" fmla="*/ 2147483646 w 88"/>
              <a:gd name="T5" fmla="*/ 2147483646 h 73"/>
              <a:gd name="T6" fmla="*/ 2147483646 w 88"/>
              <a:gd name="T7" fmla="*/ 2147483646 h 73"/>
              <a:gd name="T8" fmla="*/ 2147483646 w 88"/>
              <a:gd name="T9" fmla="*/ 2147483646 h 73"/>
              <a:gd name="T10" fmla="*/ 2147483646 w 88"/>
              <a:gd name="T11" fmla="*/ 2147483646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"/>
              <a:gd name="T19" fmla="*/ 0 h 73"/>
              <a:gd name="T20" fmla="*/ 88 w 88"/>
              <a:gd name="T21" fmla="*/ 73 h 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" h="73">
                <a:moveTo>
                  <a:pt x="0" y="0"/>
                </a:moveTo>
                <a:lnTo>
                  <a:pt x="6" y="20"/>
                </a:lnTo>
                <a:lnTo>
                  <a:pt x="23" y="41"/>
                </a:lnTo>
                <a:lnTo>
                  <a:pt x="48" y="58"/>
                </a:lnTo>
                <a:lnTo>
                  <a:pt x="87" y="73"/>
                </a:lnTo>
                <a:lnTo>
                  <a:pt x="88" y="7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72" name="Freeform 232">
            <a:extLst>
              <a:ext uri="{FF2B5EF4-FFF2-40B4-BE49-F238E27FC236}">
                <a16:creationId xmlns:a16="http://schemas.microsoft.com/office/drawing/2014/main" id="{7324AF1C-6442-4767-AD2F-63D7613EBD6E}"/>
              </a:ext>
            </a:extLst>
          </p:cNvPr>
          <p:cNvSpPr>
            <a:spLocks/>
          </p:cNvSpPr>
          <p:nvPr/>
        </p:nvSpPr>
        <p:spPr bwMode="auto">
          <a:xfrm>
            <a:off x="3924300" y="5465763"/>
            <a:ext cx="84138" cy="23812"/>
          </a:xfrm>
          <a:custGeom>
            <a:avLst/>
            <a:gdLst>
              <a:gd name="T0" fmla="*/ 0 w 321"/>
              <a:gd name="T1" fmla="*/ 2147483646 h 89"/>
              <a:gd name="T2" fmla="*/ 2147483646 w 321"/>
              <a:gd name="T3" fmla="*/ 2147483646 h 89"/>
              <a:gd name="T4" fmla="*/ 2147483646 w 321"/>
              <a:gd name="T5" fmla="*/ 2147483646 h 89"/>
              <a:gd name="T6" fmla="*/ 2147483646 w 321"/>
              <a:gd name="T7" fmla="*/ 2147483646 h 89"/>
              <a:gd name="T8" fmla="*/ 2147483646 w 321"/>
              <a:gd name="T9" fmla="*/ 2147483646 h 89"/>
              <a:gd name="T10" fmla="*/ 2147483646 w 321"/>
              <a:gd name="T11" fmla="*/ 2147483646 h 89"/>
              <a:gd name="T12" fmla="*/ 2147483646 w 321"/>
              <a:gd name="T13" fmla="*/ 0 h 89"/>
              <a:gd name="T14" fmla="*/ 2147483646 w 321"/>
              <a:gd name="T15" fmla="*/ 0 h 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1"/>
              <a:gd name="T25" fmla="*/ 0 h 89"/>
              <a:gd name="T26" fmla="*/ 321 w 321"/>
              <a:gd name="T27" fmla="*/ 89 h 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1" h="89">
                <a:moveTo>
                  <a:pt x="0" y="73"/>
                </a:moveTo>
                <a:lnTo>
                  <a:pt x="65" y="87"/>
                </a:lnTo>
                <a:lnTo>
                  <a:pt x="141" y="89"/>
                </a:lnTo>
                <a:lnTo>
                  <a:pt x="216" y="78"/>
                </a:lnTo>
                <a:lnTo>
                  <a:pt x="268" y="60"/>
                </a:lnTo>
                <a:lnTo>
                  <a:pt x="309" y="28"/>
                </a:lnTo>
                <a:lnTo>
                  <a:pt x="320" y="0"/>
                </a:lnTo>
                <a:lnTo>
                  <a:pt x="32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73" name="Freeform 233">
            <a:extLst>
              <a:ext uri="{FF2B5EF4-FFF2-40B4-BE49-F238E27FC236}">
                <a16:creationId xmlns:a16="http://schemas.microsoft.com/office/drawing/2014/main" id="{B7D3406E-6882-4B5E-9BEA-E905FF8BC429}"/>
              </a:ext>
            </a:extLst>
          </p:cNvPr>
          <p:cNvSpPr>
            <a:spLocks/>
          </p:cNvSpPr>
          <p:nvPr/>
        </p:nvSpPr>
        <p:spPr bwMode="auto">
          <a:xfrm>
            <a:off x="4008438" y="2922588"/>
            <a:ext cx="1587" cy="2543175"/>
          </a:xfrm>
          <a:custGeom>
            <a:avLst/>
            <a:gdLst>
              <a:gd name="T0" fmla="*/ 0 w 1"/>
              <a:gd name="T1" fmla="*/ 2147483646 h 9615"/>
              <a:gd name="T2" fmla="*/ 0 w 1"/>
              <a:gd name="T3" fmla="*/ 0 h 9615"/>
              <a:gd name="T4" fmla="*/ 2147483646 w 1"/>
              <a:gd name="T5" fmla="*/ 0 h 9615"/>
              <a:gd name="T6" fmla="*/ 0 60000 65536"/>
              <a:gd name="T7" fmla="*/ 0 60000 65536"/>
              <a:gd name="T8" fmla="*/ 0 60000 65536"/>
              <a:gd name="T9" fmla="*/ 0 w 1"/>
              <a:gd name="T10" fmla="*/ 0 h 9615"/>
              <a:gd name="T11" fmla="*/ 1 w 1"/>
              <a:gd name="T12" fmla="*/ 9615 h 96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9615">
                <a:moveTo>
                  <a:pt x="0" y="9615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74" name="Freeform 234">
            <a:extLst>
              <a:ext uri="{FF2B5EF4-FFF2-40B4-BE49-F238E27FC236}">
                <a16:creationId xmlns:a16="http://schemas.microsoft.com/office/drawing/2014/main" id="{B905867E-1549-4A23-8DF1-6782DD7E8E5D}"/>
              </a:ext>
            </a:extLst>
          </p:cNvPr>
          <p:cNvSpPr>
            <a:spLocks/>
          </p:cNvSpPr>
          <p:nvPr/>
        </p:nvSpPr>
        <p:spPr bwMode="auto">
          <a:xfrm>
            <a:off x="3900488" y="2922588"/>
            <a:ext cx="1587" cy="2543175"/>
          </a:xfrm>
          <a:custGeom>
            <a:avLst/>
            <a:gdLst>
              <a:gd name="T0" fmla="*/ 0 w 1"/>
              <a:gd name="T1" fmla="*/ 2147483646 h 9615"/>
              <a:gd name="T2" fmla="*/ 0 w 1"/>
              <a:gd name="T3" fmla="*/ 0 h 9615"/>
              <a:gd name="T4" fmla="*/ 2147483646 w 1"/>
              <a:gd name="T5" fmla="*/ 0 h 9615"/>
              <a:gd name="T6" fmla="*/ 0 60000 65536"/>
              <a:gd name="T7" fmla="*/ 0 60000 65536"/>
              <a:gd name="T8" fmla="*/ 0 60000 65536"/>
              <a:gd name="T9" fmla="*/ 0 w 1"/>
              <a:gd name="T10" fmla="*/ 0 h 9615"/>
              <a:gd name="T11" fmla="*/ 1 w 1"/>
              <a:gd name="T12" fmla="*/ 9615 h 96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9615">
                <a:moveTo>
                  <a:pt x="0" y="9615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75" name="Freeform 235">
            <a:extLst>
              <a:ext uri="{FF2B5EF4-FFF2-40B4-BE49-F238E27FC236}">
                <a16:creationId xmlns:a16="http://schemas.microsoft.com/office/drawing/2014/main" id="{325C4F3A-3B19-4227-87F8-FFEDEDB49381}"/>
              </a:ext>
            </a:extLst>
          </p:cNvPr>
          <p:cNvSpPr>
            <a:spLocks/>
          </p:cNvSpPr>
          <p:nvPr/>
        </p:nvSpPr>
        <p:spPr bwMode="auto">
          <a:xfrm>
            <a:off x="3957638" y="1728788"/>
            <a:ext cx="122237" cy="158750"/>
          </a:xfrm>
          <a:custGeom>
            <a:avLst/>
            <a:gdLst>
              <a:gd name="T0" fmla="*/ 2147483646 w 458"/>
              <a:gd name="T1" fmla="*/ 2147483646 h 601"/>
              <a:gd name="T2" fmla="*/ 2147483646 w 458"/>
              <a:gd name="T3" fmla="*/ 2147483646 h 601"/>
              <a:gd name="T4" fmla="*/ 2147483646 w 458"/>
              <a:gd name="T5" fmla="*/ 2147483646 h 601"/>
              <a:gd name="T6" fmla="*/ 2147483646 w 458"/>
              <a:gd name="T7" fmla="*/ 2147483646 h 601"/>
              <a:gd name="T8" fmla="*/ 2147483646 w 458"/>
              <a:gd name="T9" fmla="*/ 2147483646 h 601"/>
              <a:gd name="T10" fmla="*/ 2147483646 w 458"/>
              <a:gd name="T11" fmla="*/ 2147483646 h 601"/>
              <a:gd name="T12" fmla="*/ 2147483646 w 458"/>
              <a:gd name="T13" fmla="*/ 2147483646 h 601"/>
              <a:gd name="T14" fmla="*/ 2147483646 w 458"/>
              <a:gd name="T15" fmla="*/ 0 h 601"/>
              <a:gd name="T16" fmla="*/ 0 w 458"/>
              <a:gd name="T17" fmla="*/ 2147483646 h 601"/>
              <a:gd name="T18" fmla="*/ 2147483646 w 458"/>
              <a:gd name="T19" fmla="*/ 2147483646 h 6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58"/>
              <a:gd name="T31" fmla="*/ 0 h 601"/>
              <a:gd name="T32" fmla="*/ 458 w 458"/>
              <a:gd name="T33" fmla="*/ 601 h 60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58" h="601">
                <a:moveTo>
                  <a:pt x="361" y="601"/>
                </a:moveTo>
                <a:lnTo>
                  <a:pt x="426" y="532"/>
                </a:lnTo>
                <a:lnTo>
                  <a:pt x="458" y="423"/>
                </a:lnTo>
                <a:lnTo>
                  <a:pt x="447" y="306"/>
                </a:lnTo>
                <a:lnTo>
                  <a:pt x="392" y="182"/>
                </a:lnTo>
                <a:lnTo>
                  <a:pt x="304" y="79"/>
                </a:lnTo>
                <a:lnTo>
                  <a:pt x="202" y="18"/>
                </a:lnTo>
                <a:lnTo>
                  <a:pt x="90" y="0"/>
                </a:lnTo>
                <a:lnTo>
                  <a:pt x="0" y="27"/>
                </a:lnTo>
                <a:lnTo>
                  <a:pt x="1" y="27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76" name="Freeform 236">
            <a:extLst>
              <a:ext uri="{FF2B5EF4-FFF2-40B4-BE49-F238E27FC236}">
                <a16:creationId xmlns:a16="http://schemas.microsoft.com/office/drawing/2014/main" id="{CD5024DB-11F0-42A1-A1C2-CFE510FB9CF0}"/>
              </a:ext>
            </a:extLst>
          </p:cNvPr>
          <p:cNvSpPr>
            <a:spLocks/>
          </p:cNvSpPr>
          <p:nvPr/>
        </p:nvSpPr>
        <p:spPr bwMode="auto">
          <a:xfrm>
            <a:off x="4060825" y="1663700"/>
            <a:ext cx="120650" cy="160338"/>
          </a:xfrm>
          <a:custGeom>
            <a:avLst/>
            <a:gdLst>
              <a:gd name="T0" fmla="*/ 2147483646 w 458"/>
              <a:gd name="T1" fmla="*/ 2147483646 h 601"/>
              <a:gd name="T2" fmla="*/ 2147483646 w 458"/>
              <a:gd name="T3" fmla="*/ 2147483646 h 601"/>
              <a:gd name="T4" fmla="*/ 2147483646 w 458"/>
              <a:gd name="T5" fmla="*/ 2147483646 h 601"/>
              <a:gd name="T6" fmla="*/ 2147483646 w 458"/>
              <a:gd name="T7" fmla="*/ 2147483646 h 601"/>
              <a:gd name="T8" fmla="*/ 2147483646 w 458"/>
              <a:gd name="T9" fmla="*/ 2147483646 h 601"/>
              <a:gd name="T10" fmla="*/ 2147483646 w 458"/>
              <a:gd name="T11" fmla="*/ 2147483646 h 601"/>
              <a:gd name="T12" fmla="*/ 2147483646 w 458"/>
              <a:gd name="T13" fmla="*/ 2147483646 h 601"/>
              <a:gd name="T14" fmla="*/ 2147483646 w 458"/>
              <a:gd name="T15" fmla="*/ 0 h 601"/>
              <a:gd name="T16" fmla="*/ 0 w 458"/>
              <a:gd name="T17" fmla="*/ 2147483646 h 601"/>
              <a:gd name="T18" fmla="*/ 2147483646 w 458"/>
              <a:gd name="T19" fmla="*/ 2147483646 h 6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58"/>
              <a:gd name="T31" fmla="*/ 0 h 601"/>
              <a:gd name="T32" fmla="*/ 458 w 458"/>
              <a:gd name="T33" fmla="*/ 601 h 60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58" h="601">
                <a:moveTo>
                  <a:pt x="361" y="601"/>
                </a:moveTo>
                <a:lnTo>
                  <a:pt x="426" y="533"/>
                </a:lnTo>
                <a:lnTo>
                  <a:pt x="458" y="424"/>
                </a:lnTo>
                <a:lnTo>
                  <a:pt x="446" y="305"/>
                </a:lnTo>
                <a:lnTo>
                  <a:pt x="392" y="182"/>
                </a:lnTo>
                <a:lnTo>
                  <a:pt x="303" y="79"/>
                </a:lnTo>
                <a:lnTo>
                  <a:pt x="202" y="18"/>
                </a:lnTo>
                <a:lnTo>
                  <a:pt x="90" y="0"/>
                </a:lnTo>
                <a:lnTo>
                  <a:pt x="0" y="28"/>
                </a:lnTo>
                <a:lnTo>
                  <a:pt x="1" y="2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77" name="Freeform 237">
            <a:extLst>
              <a:ext uri="{FF2B5EF4-FFF2-40B4-BE49-F238E27FC236}">
                <a16:creationId xmlns:a16="http://schemas.microsoft.com/office/drawing/2014/main" id="{755714B2-B75E-4B93-A231-ECDF557B7F70}"/>
              </a:ext>
            </a:extLst>
          </p:cNvPr>
          <p:cNvSpPr>
            <a:spLocks/>
          </p:cNvSpPr>
          <p:nvPr/>
        </p:nvSpPr>
        <p:spPr bwMode="auto">
          <a:xfrm>
            <a:off x="3957638" y="1671638"/>
            <a:ext cx="103187" cy="65087"/>
          </a:xfrm>
          <a:custGeom>
            <a:avLst/>
            <a:gdLst>
              <a:gd name="T0" fmla="*/ 2147483646 w 389"/>
              <a:gd name="T1" fmla="*/ 0 h 244"/>
              <a:gd name="T2" fmla="*/ 0 w 389"/>
              <a:gd name="T3" fmla="*/ 2147483646 h 244"/>
              <a:gd name="T4" fmla="*/ 2147483646 w 389"/>
              <a:gd name="T5" fmla="*/ 2147483646 h 244"/>
              <a:gd name="T6" fmla="*/ 0 60000 65536"/>
              <a:gd name="T7" fmla="*/ 0 60000 65536"/>
              <a:gd name="T8" fmla="*/ 0 60000 65536"/>
              <a:gd name="T9" fmla="*/ 0 w 389"/>
              <a:gd name="T10" fmla="*/ 0 h 244"/>
              <a:gd name="T11" fmla="*/ 389 w 389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9" h="244">
                <a:moveTo>
                  <a:pt x="389" y="0"/>
                </a:moveTo>
                <a:lnTo>
                  <a:pt x="0" y="244"/>
                </a:lnTo>
                <a:lnTo>
                  <a:pt x="1" y="244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78" name="Freeform 238">
            <a:extLst>
              <a:ext uri="{FF2B5EF4-FFF2-40B4-BE49-F238E27FC236}">
                <a16:creationId xmlns:a16="http://schemas.microsoft.com/office/drawing/2014/main" id="{8C0C7ABD-B26C-42B9-BE9C-4928B0917C79}"/>
              </a:ext>
            </a:extLst>
          </p:cNvPr>
          <p:cNvSpPr>
            <a:spLocks/>
          </p:cNvSpPr>
          <p:nvPr/>
        </p:nvSpPr>
        <p:spPr bwMode="auto">
          <a:xfrm>
            <a:off x="4054475" y="1824038"/>
            <a:ext cx="101600" cy="63500"/>
          </a:xfrm>
          <a:custGeom>
            <a:avLst/>
            <a:gdLst>
              <a:gd name="T0" fmla="*/ 2147483646 w 389"/>
              <a:gd name="T1" fmla="*/ 0 h 245"/>
              <a:gd name="T2" fmla="*/ 0 w 389"/>
              <a:gd name="T3" fmla="*/ 2147483646 h 245"/>
              <a:gd name="T4" fmla="*/ 2147483646 w 389"/>
              <a:gd name="T5" fmla="*/ 2147483646 h 245"/>
              <a:gd name="T6" fmla="*/ 0 60000 65536"/>
              <a:gd name="T7" fmla="*/ 0 60000 65536"/>
              <a:gd name="T8" fmla="*/ 0 60000 65536"/>
              <a:gd name="T9" fmla="*/ 0 w 389"/>
              <a:gd name="T10" fmla="*/ 0 h 245"/>
              <a:gd name="T11" fmla="*/ 389 w 389"/>
              <a:gd name="T12" fmla="*/ 245 h 2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9" h="245">
                <a:moveTo>
                  <a:pt x="389" y="0"/>
                </a:moveTo>
                <a:lnTo>
                  <a:pt x="0" y="245"/>
                </a:lnTo>
                <a:lnTo>
                  <a:pt x="1" y="245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79" name="Freeform 239">
            <a:extLst>
              <a:ext uri="{FF2B5EF4-FFF2-40B4-BE49-F238E27FC236}">
                <a16:creationId xmlns:a16="http://schemas.microsoft.com/office/drawing/2014/main" id="{E2C89E99-77B7-4027-8EE7-7D2B3DE0C49C}"/>
              </a:ext>
            </a:extLst>
          </p:cNvPr>
          <p:cNvSpPr>
            <a:spLocks/>
          </p:cNvSpPr>
          <p:nvPr/>
        </p:nvSpPr>
        <p:spPr bwMode="auto">
          <a:xfrm>
            <a:off x="3957638" y="1917700"/>
            <a:ext cx="50800" cy="31750"/>
          </a:xfrm>
          <a:custGeom>
            <a:avLst/>
            <a:gdLst>
              <a:gd name="T0" fmla="*/ 0 w 192"/>
              <a:gd name="T1" fmla="*/ 2147483646 h 115"/>
              <a:gd name="T2" fmla="*/ 2147483646 w 192"/>
              <a:gd name="T3" fmla="*/ 2147483646 h 115"/>
              <a:gd name="T4" fmla="*/ 2147483646 w 192"/>
              <a:gd name="T5" fmla="*/ 2147483646 h 115"/>
              <a:gd name="T6" fmla="*/ 2147483646 w 192"/>
              <a:gd name="T7" fmla="*/ 2147483646 h 115"/>
              <a:gd name="T8" fmla="*/ 2147483646 w 192"/>
              <a:gd name="T9" fmla="*/ 2147483646 h 115"/>
              <a:gd name="T10" fmla="*/ 2147483646 w 192"/>
              <a:gd name="T11" fmla="*/ 2147483646 h 115"/>
              <a:gd name="T12" fmla="*/ 2147483646 w 192"/>
              <a:gd name="T13" fmla="*/ 0 h 115"/>
              <a:gd name="T14" fmla="*/ 2147483646 w 192"/>
              <a:gd name="T15" fmla="*/ 0 h 1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2"/>
              <a:gd name="T25" fmla="*/ 0 h 115"/>
              <a:gd name="T26" fmla="*/ 192 w 192"/>
              <a:gd name="T27" fmla="*/ 115 h 1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2" h="115">
                <a:moveTo>
                  <a:pt x="0" y="115"/>
                </a:moveTo>
                <a:lnTo>
                  <a:pt x="96" y="103"/>
                </a:lnTo>
                <a:lnTo>
                  <a:pt x="156" y="77"/>
                </a:lnTo>
                <a:lnTo>
                  <a:pt x="184" y="51"/>
                </a:lnTo>
                <a:lnTo>
                  <a:pt x="192" y="26"/>
                </a:lnTo>
                <a:lnTo>
                  <a:pt x="190" y="14"/>
                </a:lnTo>
                <a:lnTo>
                  <a:pt x="183" y="0"/>
                </a:lnTo>
                <a:lnTo>
                  <a:pt x="184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80" name="Freeform 240">
            <a:extLst>
              <a:ext uri="{FF2B5EF4-FFF2-40B4-BE49-F238E27FC236}">
                <a16:creationId xmlns:a16="http://schemas.microsoft.com/office/drawing/2014/main" id="{72D89B5D-1D27-406F-8F49-59796F12FC07}"/>
              </a:ext>
            </a:extLst>
          </p:cNvPr>
          <p:cNvSpPr>
            <a:spLocks/>
          </p:cNvSpPr>
          <p:nvPr/>
        </p:nvSpPr>
        <p:spPr bwMode="auto">
          <a:xfrm>
            <a:off x="3900488" y="2568575"/>
            <a:ext cx="23812" cy="19050"/>
          </a:xfrm>
          <a:custGeom>
            <a:avLst/>
            <a:gdLst>
              <a:gd name="T0" fmla="*/ 0 w 88"/>
              <a:gd name="T1" fmla="*/ 0 h 73"/>
              <a:gd name="T2" fmla="*/ 2147483646 w 88"/>
              <a:gd name="T3" fmla="*/ 2147483646 h 73"/>
              <a:gd name="T4" fmla="*/ 2147483646 w 88"/>
              <a:gd name="T5" fmla="*/ 2147483646 h 73"/>
              <a:gd name="T6" fmla="*/ 2147483646 w 88"/>
              <a:gd name="T7" fmla="*/ 2147483646 h 73"/>
              <a:gd name="T8" fmla="*/ 2147483646 w 88"/>
              <a:gd name="T9" fmla="*/ 2147483646 h 73"/>
              <a:gd name="T10" fmla="*/ 2147483646 w 88"/>
              <a:gd name="T11" fmla="*/ 2147483646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"/>
              <a:gd name="T19" fmla="*/ 0 h 73"/>
              <a:gd name="T20" fmla="*/ 88 w 88"/>
              <a:gd name="T21" fmla="*/ 73 h 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" h="73">
                <a:moveTo>
                  <a:pt x="0" y="0"/>
                </a:moveTo>
                <a:lnTo>
                  <a:pt x="6" y="19"/>
                </a:lnTo>
                <a:lnTo>
                  <a:pt x="23" y="41"/>
                </a:lnTo>
                <a:lnTo>
                  <a:pt x="48" y="57"/>
                </a:lnTo>
                <a:lnTo>
                  <a:pt x="87" y="73"/>
                </a:lnTo>
                <a:lnTo>
                  <a:pt x="88" y="7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81" name="Freeform 241">
            <a:extLst>
              <a:ext uri="{FF2B5EF4-FFF2-40B4-BE49-F238E27FC236}">
                <a16:creationId xmlns:a16="http://schemas.microsoft.com/office/drawing/2014/main" id="{2C9E5793-EF74-43B0-91D8-1E149FDDDC65}"/>
              </a:ext>
            </a:extLst>
          </p:cNvPr>
          <p:cNvSpPr>
            <a:spLocks/>
          </p:cNvSpPr>
          <p:nvPr/>
        </p:nvSpPr>
        <p:spPr bwMode="auto">
          <a:xfrm>
            <a:off x="3924300" y="2568575"/>
            <a:ext cx="84138" cy="23813"/>
          </a:xfrm>
          <a:custGeom>
            <a:avLst/>
            <a:gdLst>
              <a:gd name="T0" fmla="*/ 0 w 321"/>
              <a:gd name="T1" fmla="*/ 2147483646 h 89"/>
              <a:gd name="T2" fmla="*/ 2147483646 w 321"/>
              <a:gd name="T3" fmla="*/ 2147483646 h 89"/>
              <a:gd name="T4" fmla="*/ 2147483646 w 321"/>
              <a:gd name="T5" fmla="*/ 2147483646 h 89"/>
              <a:gd name="T6" fmla="*/ 2147483646 w 321"/>
              <a:gd name="T7" fmla="*/ 2147483646 h 89"/>
              <a:gd name="T8" fmla="*/ 2147483646 w 321"/>
              <a:gd name="T9" fmla="*/ 2147483646 h 89"/>
              <a:gd name="T10" fmla="*/ 2147483646 w 321"/>
              <a:gd name="T11" fmla="*/ 2147483646 h 89"/>
              <a:gd name="T12" fmla="*/ 2147483646 w 321"/>
              <a:gd name="T13" fmla="*/ 0 h 89"/>
              <a:gd name="T14" fmla="*/ 2147483646 w 321"/>
              <a:gd name="T15" fmla="*/ 0 h 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1"/>
              <a:gd name="T25" fmla="*/ 0 h 89"/>
              <a:gd name="T26" fmla="*/ 321 w 321"/>
              <a:gd name="T27" fmla="*/ 89 h 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1" h="89">
                <a:moveTo>
                  <a:pt x="0" y="73"/>
                </a:moveTo>
                <a:lnTo>
                  <a:pt x="65" y="86"/>
                </a:lnTo>
                <a:lnTo>
                  <a:pt x="141" y="89"/>
                </a:lnTo>
                <a:lnTo>
                  <a:pt x="216" y="78"/>
                </a:lnTo>
                <a:lnTo>
                  <a:pt x="268" y="59"/>
                </a:lnTo>
                <a:lnTo>
                  <a:pt x="309" y="27"/>
                </a:lnTo>
                <a:lnTo>
                  <a:pt x="320" y="0"/>
                </a:lnTo>
                <a:lnTo>
                  <a:pt x="32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82" name="Freeform 242">
            <a:extLst>
              <a:ext uri="{FF2B5EF4-FFF2-40B4-BE49-F238E27FC236}">
                <a16:creationId xmlns:a16="http://schemas.microsoft.com/office/drawing/2014/main" id="{B667B735-213A-4B01-B9F4-7E0D2FEB3120}"/>
              </a:ext>
            </a:extLst>
          </p:cNvPr>
          <p:cNvSpPr>
            <a:spLocks/>
          </p:cNvSpPr>
          <p:nvPr/>
        </p:nvSpPr>
        <p:spPr bwMode="auto">
          <a:xfrm>
            <a:off x="4008438" y="1925638"/>
            <a:ext cx="1587" cy="642937"/>
          </a:xfrm>
          <a:custGeom>
            <a:avLst/>
            <a:gdLst>
              <a:gd name="T0" fmla="*/ 0 w 1"/>
              <a:gd name="T1" fmla="*/ 2147483646 h 2434"/>
              <a:gd name="T2" fmla="*/ 0 w 1"/>
              <a:gd name="T3" fmla="*/ 0 h 2434"/>
              <a:gd name="T4" fmla="*/ 2147483646 w 1"/>
              <a:gd name="T5" fmla="*/ 0 h 2434"/>
              <a:gd name="T6" fmla="*/ 0 60000 65536"/>
              <a:gd name="T7" fmla="*/ 0 60000 65536"/>
              <a:gd name="T8" fmla="*/ 0 60000 65536"/>
              <a:gd name="T9" fmla="*/ 0 w 1"/>
              <a:gd name="T10" fmla="*/ 0 h 2434"/>
              <a:gd name="T11" fmla="*/ 1 w 1"/>
              <a:gd name="T12" fmla="*/ 2434 h 24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34">
                <a:moveTo>
                  <a:pt x="0" y="2434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83" name="Freeform 243">
            <a:extLst>
              <a:ext uri="{FF2B5EF4-FFF2-40B4-BE49-F238E27FC236}">
                <a16:creationId xmlns:a16="http://schemas.microsoft.com/office/drawing/2014/main" id="{21186764-12AE-491B-9817-1966561C4464}"/>
              </a:ext>
            </a:extLst>
          </p:cNvPr>
          <p:cNvSpPr>
            <a:spLocks/>
          </p:cNvSpPr>
          <p:nvPr/>
        </p:nvSpPr>
        <p:spPr bwMode="auto">
          <a:xfrm>
            <a:off x="3900488" y="1955800"/>
            <a:ext cx="1587" cy="612775"/>
          </a:xfrm>
          <a:custGeom>
            <a:avLst/>
            <a:gdLst>
              <a:gd name="T0" fmla="*/ 0 w 1"/>
              <a:gd name="T1" fmla="*/ 2147483646 h 2316"/>
              <a:gd name="T2" fmla="*/ 0 w 1"/>
              <a:gd name="T3" fmla="*/ 0 h 2316"/>
              <a:gd name="T4" fmla="*/ 2147483646 w 1"/>
              <a:gd name="T5" fmla="*/ 0 h 2316"/>
              <a:gd name="T6" fmla="*/ 0 60000 65536"/>
              <a:gd name="T7" fmla="*/ 0 60000 65536"/>
              <a:gd name="T8" fmla="*/ 0 60000 65536"/>
              <a:gd name="T9" fmla="*/ 0 w 1"/>
              <a:gd name="T10" fmla="*/ 0 h 2316"/>
              <a:gd name="T11" fmla="*/ 1 w 1"/>
              <a:gd name="T12" fmla="*/ 2316 h 23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16">
                <a:moveTo>
                  <a:pt x="0" y="2316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84" name="Freeform 244">
            <a:extLst>
              <a:ext uri="{FF2B5EF4-FFF2-40B4-BE49-F238E27FC236}">
                <a16:creationId xmlns:a16="http://schemas.microsoft.com/office/drawing/2014/main" id="{A12C5DD1-DABD-4F3C-98B8-83DB46943349}"/>
              </a:ext>
            </a:extLst>
          </p:cNvPr>
          <p:cNvSpPr>
            <a:spLocks/>
          </p:cNvSpPr>
          <p:nvPr/>
        </p:nvSpPr>
        <p:spPr bwMode="auto">
          <a:xfrm>
            <a:off x="3865563" y="2536825"/>
            <a:ext cx="38100" cy="65088"/>
          </a:xfrm>
          <a:custGeom>
            <a:avLst/>
            <a:gdLst>
              <a:gd name="T0" fmla="*/ 2147483646 w 146"/>
              <a:gd name="T1" fmla="*/ 0 h 242"/>
              <a:gd name="T2" fmla="*/ 2147483646 w 146"/>
              <a:gd name="T3" fmla="*/ 2147483646 h 242"/>
              <a:gd name="T4" fmla="*/ 0 w 146"/>
              <a:gd name="T5" fmla="*/ 2147483646 h 242"/>
              <a:gd name="T6" fmla="*/ 2147483646 w 146"/>
              <a:gd name="T7" fmla="*/ 2147483646 h 242"/>
              <a:gd name="T8" fmla="*/ 2147483646 w 146"/>
              <a:gd name="T9" fmla="*/ 2147483646 h 242"/>
              <a:gd name="T10" fmla="*/ 2147483646 w 146"/>
              <a:gd name="T11" fmla="*/ 2147483646 h 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6"/>
              <a:gd name="T19" fmla="*/ 0 h 242"/>
              <a:gd name="T20" fmla="*/ 146 w 146"/>
              <a:gd name="T21" fmla="*/ 242 h 2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6" h="242">
                <a:moveTo>
                  <a:pt x="134" y="0"/>
                </a:moveTo>
                <a:lnTo>
                  <a:pt x="25" y="63"/>
                </a:lnTo>
                <a:lnTo>
                  <a:pt x="0" y="120"/>
                </a:lnTo>
                <a:lnTo>
                  <a:pt x="26" y="177"/>
                </a:lnTo>
                <a:lnTo>
                  <a:pt x="145" y="242"/>
                </a:lnTo>
                <a:lnTo>
                  <a:pt x="146" y="242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85" name="Freeform 245">
            <a:extLst>
              <a:ext uri="{FF2B5EF4-FFF2-40B4-BE49-F238E27FC236}">
                <a16:creationId xmlns:a16="http://schemas.microsoft.com/office/drawing/2014/main" id="{02C93089-FA01-4ED9-8AA6-827F4862FCCD}"/>
              </a:ext>
            </a:extLst>
          </p:cNvPr>
          <p:cNvSpPr>
            <a:spLocks/>
          </p:cNvSpPr>
          <p:nvPr/>
        </p:nvSpPr>
        <p:spPr bwMode="auto">
          <a:xfrm>
            <a:off x="3903663" y="2536825"/>
            <a:ext cx="141287" cy="71438"/>
          </a:xfrm>
          <a:custGeom>
            <a:avLst/>
            <a:gdLst>
              <a:gd name="T0" fmla="*/ 0 w 532"/>
              <a:gd name="T1" fmla="*/ 2147483646 h 267"/>
              <a:gd name="T2" fmla="*/ 2147483646 w 532"/>
              <a:gd name="T3" fmla="*/ 2147483646 h 267"/>
              <a:gd name="T4" fmla="*/ 2147483646 w 532"/>
              <a:gd name="T5" fmla="*/ 2147483646 h 267"/>
              <a:gd name="T6" fmla="*/ 2147483646 w 532"/>
              <a:gd name="T7" fmla="*/ 2147483646 h 267"/>
              <a:gd name="T8" fmla="*/ 2147483646 w 532"/>
              <a:gd name="T9" fmla="*/ 2147483646 h 267"/>
              <a:gd name="T10" fmla="*/ 2147483646 w 532"/>
              <a:gd name="T11" fmla="*/ 2147483646 h 267"/>
              <a:gd name="T12" fmla="*/ 2147483646 w 532"/>
              <a:gd name="T13" fmla="*/ 2147483646 h 267"/>
              <a:gd name="T14" fmla="*/ 2147483646 w 532"/>
              <a:gd name="T15" fmla="*/ 2147483646 h 267"/>
              <a:gd name="T16" fmla="*/ 2147483646 w 532"/>
              <a:gd name="T17" fmla="*/ 2147483646 h 267"/>
              <a:gd name="T18" fmla="*/ 2147483646 w 532"/>
              <a:gd name="T19" fmla="*/ 2147483646 h 267"/>
              <a:gd name="T20" fmla="*/ 2147483646 w 532"/>
              <a:gd name="T21" fmla="*/ 0 h 267"/>
              <a:gd name="T22" fmla="*/ 2147483646 w 532"/>
              <a:gd name="T23" fmla="*/ 0 h 26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32"/>
              <a:gd name="T37" fmla="*/ 0 h 267"/>
              <a:gd name="T38" fmla="*/ 532 w 532"/>
              <a:gd name="T39" fmla="*/ 267 h 26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32" h="267">
                <a:moveTo>
                  <a:pt x="0" y="242"/>
                </a:moveTo>
                <a:lnTo>
                  <a:pt x="114" y="266"/>
                </a:lnTo>
                <a:lnTo>
                  <a:pt x="250" y="267"/>
                </a:lnTo>
                <a:lnTo>
                  <a:pt x="382" y="244"/>
                </a:lnTo>
                <a:lnTo>
                  <a:pt x="468" y="208"/>
                </a:lnTo>
                <a:lnTo>
                  <a:pt x="519" y="161"/>
                </a:lnTo>
                <a:lnTo>
                  <a:pt x="532" y="120"/>
                </a:lnTo>
                <a:lnTo>
                  <a:pt x="531" y="108"/>
                </a:lnTo>
                <a:lnTo>
                  <a:pt x="529" y="98"/>
                </a:lnTo>
                <a:lnTo>
                  <a:pt x="494" y="51"/>
                </a:lnTo>
                <a:lnTo>
                  <a:pt x="398" y="0"/>
                </a:lnTo>
                <a:lnTo>
                  <a:pt x="39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86" name="Freeform 246">
            <a:extLst>
              <a:ext uri="{FF2B5EF4-FFF2-40B4-BE49-F238E27FC236}">
                <a16:creationId xmlns:a16="http://schemas.microsoft.com/office/drawing/2014/main" id="{32304399-4A6F-4DD3-A1E8-E007CA4C1664}"/>
              </a:ext>
            </a:extLst>
          </p:cNvPr>
          <p:cNvSpPr>
            <a:spLocks/>
          </p:cNvSpPr>
          <p:nvPr/>
        </p:nvSpPr>
        <p:spPr bwMode="auto">
          <a:xfrm>
            <a:off x="3865563" y="2730500"/>
            <a:ext cx="38100" cy="31750"/>
          </a:xfrm>
          <a:custGeom>
            <a:avLst/>
            <a:gdLst>
              <a:gd name="T0" fmla="*/ 0 w 146"/>
              <a:gd name="T1" fmla="*/ 0 h 123"/>
              <a:gd name="T2" fmla="*/ 2147483646 w 146"/>
              <a:gd name="T3" fmla="*/ 2147483646 h 123"/>
              <a:gd name="T4" fmla="*/ 2147483646 w 146"/>
              <a:gd name="T5" fmla="*/ 2147483646 h 123"/>
              <a:gd name="T6" fmla="*/ 2147483646 w 146"/>
              <a:gd name="T7" fmla="*/ 2147483646 h 123"/>
              <a:gd name="T8" fmla="*/ 2147483646 w 146"/>
              <a:gd name="T9" fmla="*/ 2147483646 h 123"/>
              <a:gd name="T10" fmla="*/ 2147483646 w 146"/>
              <a:gd name="T11" fmla="*/ 2147483646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6"/>
              <a:gd name="T19" fmla="*/ 0 h 123"/>
              <a:gd name="T20" fmla="*/ 146 w 146"/>
              <a:gd name="T21" fmla="*/ 123 h 1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6" h="123">
                <a:moveTo>
                  <a:pt x="0" y="0"/>
                </a:moveTo>
                <a:lnTo>
                  <a:pt x="8" y="32"/>
                </a:lnTo>
                <a:lnTo>
                  <a:pt x="38" y="69"/>
                </a:lnTo>
                <a:lnTo>
                  <a:pt x="79" y="96"/>
                </a:lnTo>
                <a:lnTo>
                  <a:pt x="145" y="123"/>
                </a:lnTo>
                <a:lnTo>
                  <a:pt x="146" y="12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87" name="Freeform 247">
            <a:extLst>
              <a:ext uri="{FF2B5EF4-FFF2-40B4-BE49-F238E27FC236}">
                <a16:creationId xmlns:a16="http://schemas.microsoft.com/office/drawing/2014/main" id="{64255347-F7C3-4E0D-B3A8-C85A64946CB8}"/>
              </a:ext>
            </a:extLst>
          </p:cNvPr>
          <p:cNvSpPr>
            <a:spLocks/>
          </p:cNvSpPr>
          <p:nvPr/>
        </p:nvSpPr>
        <p:spPr bwMode="auto">
          <a:xfrm>
            <a:off x="3903663" y="2730500"/>
            <a:ext cx="141287" cy="38100"/>
          </a:xfrm>
          <a:custGeom>
            <a:avLst/>
            <a:gdLst>
              <a:gd name="T0" fmla="*/ 0 w 533"/>
              <a:gd name="T1" fmla="*/ 2147483646 h 148"/>
              <a:gd name="T2" fmla="*/ 2147483646 w 533"/>
              <a:gd name="T3" fmla="*/ 2147483646 h 148"/>
              <a:gd name="T4" fmla="*/ 2147483646 w 533"/>
              <a:gd name="T5" fmla="*/ 2147483646 h 148"/>
              <a:gd name="T6" fmla="*/ 2147483646 w 533"/>
              <a:gd name="T7" fmla="*/ 2147483646 h 148"/>
              <a:gd name="T8" fmla="*/ 2147483646 w 533"/>
              <a:gd name="T9" fmla="*/ 2147483646 h 148"/>
              <a:gd name="T10" fmla="*/ 2147483646 w 533"/>
              <a:gd name="T11" fmla="*/ 2147483646 h 148"/>
              <a:gd name="T12" fmla="*/ 2147483646 w 533"/>
              <a:gd name="T13" fmla="*/ 0 h 148"/>
              <a:gd name="T14" fmla="*/ 2147483646 w 533"/>
              <a:gd name="T15" fmla="*/ 0 h 1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3"/>
              <a:gd name="T25" fmla="*/ 0 h 148"/>
              <a:gd name="T26" fmla="*/ 533 w 533"/>
              <a:gd name="T27" fmla="*/ 148 h 14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3" h="148">
                <a:moveTo>
                  <a:pt x="0" y="123"/>
                </a:moveTo>
                <a:lnTo>
                  <a:pt x="107" y="144"/>
                </a:lnTo>
                <a:lnTo>
                  <a:pt x="233" y="148"/>
                </a:lnTo>
                <a:lnTo>
                  <a:pt x="359" y="131"/>
                </a:lnTo>
                <a:lnTo>
                  <a:pt x="447" y="99"/>
                </a:lnTo>
                <a:lnTo>
                  <a:pt x="515" y="47"/>
                </a:lnTo>
                <a:lnTo>
                  <a:pt x="532" y="0"/>
                </a:lnTo>
                <a:lnTo>
                  <a:pt x="533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88" name="Freeform 248">
            <a:extLst>
              <a:ext uri="{FF2B5EF4-FFF2-40B4-BE49-F238E27FC236}">
                <a16:creationId xmlns:a16="http://schemas.microsoft.com/office/drawing/2014/main" id="{756BB53E-6269-4F93-9ED8-42213AFBDC7A}"/>
              </a:ext>
            </a:extLst>
          </p:cNvPr>
          <p:cNvSpPr>
            <a:spLocks/>
          </p:cNvSpPr>
          <p:nvPr/>
        </p:nvSpPr>
        <p:spPr bwMode="auto">
          <a:xfrm>
            <a:off x="4044950" y="2568575"/>
            <a:ext cx="1588" cy="161925"/>
          </a:xfrm>
          <a:custGeom>
            <a:avLst/>
            <a:gdLst>
              <a:gd name="T0" fmla="*/ 0 w 1"/>
              <a:gd name="T1" fmla="*/ 2147483646 h 608"/>
              <a:gd name="T2" fmla="*/ 0 w 1"/>
              <a:gd name="T3" fmla="*/ 0 h 608"/>
              <a:gd name="T4" fmla="*/ 2147483646 w 1"/>
              <a:gd name="T5" fmla="*/ 0 h 608"/>
              <a:gd name="T6" fmla="*/ 0 60000 65536"/>
              <a:gd name="T7" fmla="*/ 0 60000 65536"/>
              <a:gd name="T8" fmla="*/ 0 60000 65536"/>
              <a:gd name="T9" fmla="*/ 0 w 1"/>
              <a:gd name="T10" fmla="*/ 0 h 608"/>
              <a:gd name="T11" fmla="*/ 1 w 1"/>
              <a:gd name="T12" fmla="*/ 608 h 6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08">
                <a:moveTo>
                  <a:pt x="0" y="608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89" name="Freeform 249">
            <a:extLst>
              <a:ext uri="{FF2B5EF4-FFF2-40B4-BE49-F238E27FC236}">
                <a16:creationId xmlns:a16="http://schemas.microsoft.com/office/drawing/2014/main" id="{DB1A4CA4-D5FE-439C-8DD1-7D2B5B4F7B6C}"/>
              </a:ext>
            </a:extLst>
          </p:cNvPr>
          <p:cNvSpPr>
            <a:spLocks/>
          </p:cNvSpPr>
          <p:nvPr/>
        </p:nvSpPr>
        <p:spPr bwMode="auto">
          <a:xfrm>
            <a:off x="3865563" y="2568575"/>
            <a:ext cx="1587" cy="161925"/>
          </a:xfrm>
          <a:custGeom>
            <a:avLst/>
            <a:gdLst>
              <a:gd name="T0" fmla="*/ 0 w 1"/>
              <a:gd name="T1" fmla="*/ 2147483646 h 608"/>
              <a:gd name="T2" fmla="*/ 0 w 1"/>
              <a:gd name="T3" fmla="*/ 0 h 608"/>
              <a:gd name="T4" fmla="*/ 2147483646 w 1"/>
              <a:gd name="T5" fmla="*/ 0 h 608"/>
              <a:gd name="T6" fmla="*/ 0 60000 65536"/>
              <a:gd name="T7" fmla="*/ 0 60000 65536"/>
              <a:gd name="T8" fmla="*/ 0 60000 65536"/>
              <a:gd name="T9" fmla="*/ 0 w 1"/>
              <a:gd name="T10" fmla="*/ 0 h 608"/>
              <a:gd name="T11" fmla="*/ 1 w 1"/>
              <a:gd name="T12" fmla="*/ 608 h 6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08">
                <a:moveTo>
                  <a:pt x="0" y="608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90" name="Freeform 250">
            <a:extLst>
              <a:ext uri="{FF2B5EF4-FFF2-40B4-BE49-F238E27FC236}">
                <a16:creationId xmlns:a16="http://schemas.microsoft.com/office/drawing/2014/main" id="{2505E80F-3533-4B4F-BF06-2A7C297AB296}"/>
              </a:ext>
            </a:extLst>
          </p:cNvPr>
          <p:cNvSpPr>
            <a:spLocks/>
          </p:cNvSpPr>
          <p:nvPr/>
        </p:nvSpPr>
        <p:spPr bwMode="auto">
          <a:xfrm>
            <a:off x="3865563" y="2730500"/>
            <a:ext cx="38100" cy="31750"/>
          </a:xfrm>
          <a:custGeom>
            <a:avLst/>
            <a:gdLst>
              <a:gd name="T0" fmla="*/ 0 w 146"/>
              <a:gd name="T1" fmla="*/ 0 h 123"/>
              <a:gd name="T2" fmla="*/ 2147483646 w 146"/>
              <a:gd name="T3" fmla="*/ 2147483646 h 123"/>
              <a:gd name="T4" fmla="*/ 2147483646 w 146"/>
              <a:gd name="T5" fmla="*/ 2147483646 h 123"/>
              <a:gd name="T6" fmla="*/ 2147483646 w 146"/>
              <a:gd name="T7" fmla="*/ 2147483646 h 123"/>
              <a:gd name="T8" fmla="*/ 2147483646 w 146"/>
              <a:gd name="T9" fmla="*/ 2147483646 h 123"/>
              <a:gd name="T10" fmla="*/ 2147483646 w 146"/>
              <a:gd name="T11" fmla="*/ 2147483646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6"/>
              <a:gd name="T19" fmla="*/ 0 h 123"/>
              <a:gd name="T20" fmla="*/ 146 w 146"/>
              <a:gd name="T21" fmla="*/ 123 h 1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6" h="123">
                <a:moveTo>
                  <a:pt x="0" y="0"/>
                </a:moveTo>
                <a:lnTo>
                  <a:pt x="8" y="32"/>
                </a:lnTo>
                <a:lnTo>
                  <a:pt x="38" y="69"/>
                </a:lnTo>
                <a:lnTo>
                  <a:pt x="79" y="96"/>
                </a:lnTo>
                <a:lnTo>
                  <a:pt x="145" y="123"/>
                </a:lnTo>
                <a:lnTo>
                  <a:pt x="146" y="12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91" name="Freeform 251">
            <a:extLst>
              <a:ext uri="{FF2B5EF4-FFF2-40B4-BE49-F238E27FC236}">
                <a16:creationId xmlns:a16="http://schemas.microsoft.com/office/drawing/2014/main" id="{BAC07F81-6847-4C42-9731-EDEFE31DF5D6}"/>
              </a:ext>
            </a:extLst>
          </p:cNvPr>
          <p:cNvSpPr>
            <a:spLocks/>
          </p:cNvSpPr>
          <p:nvPr/>
        </p:nvSpPr>
        <p:spPr bwMode="auto">
          <a:xfrm>
            <a:off x="3903663" y="2730500"/>
            <a:ext cx="141287" cy="38100"/>
          </a:xfrm>
          <a:custGeom>
            <a:avLst/>
            <a:gdLst>
              <a:gd name="T0" fmla="*/ 0 w 533"/>
              <a:gd name="T1" fmla="*/ 2147483646 h 148"/>
              <a:gd name="T2" fmla="*/ 2147483646 w 533"/>
              <a:gd name="T3" fmla="*/ 2147483646 h 148"/>
              <a:gd name="T4" fmla="*/ 2147483646 w 533"/>
              <a:gd name="T5" fmla="*/ 2147483646 h 148"/>
              <a:gd name="T6" fmla="*/ 2147483646 w 533"/>
              <a:gd name="T7" fmla="*/ 2147483646 h 148"/>
              <a:gd name="T8" fmla="*/ 2147483646 w 533"/>
              <a:gd name="T9" fmla="*/ 2147483646 h 148"/>
              <a:gd name="T10" fmla="*/ 2147483646 w 533"/>
              <a:gd name="T11" fmla="*/ 2147483646 h 148"/>
              <a:gd name="T12" fmla="*/ 2147483646 w 533"/>
              <a:gd name="T13" fmla="*/ 0 h 148"/>
              <a:gd name="T14" fmla="*/ 2147483646 w 533"/>
              <a:gd name="T15" fmla="*/ 0 h 1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3"/>
              <a:gd name="T25" fmla="*/ 0 h 148"/>
              <a:gd name="T26" fmla="*/ 533 w 533"/>
              <a:gd name="T27" fmla="*/ 148 h 14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3" h="148">
                <a:moveTo>
                  <a:pt x="0" y="123"/>
                </a:moveTo>
                <a:lnTo>
                  <a:pt x="107" y="144"/>
                </a:lnTo>
                <a:lnTo>
                  <a:pt x="233" y="148"/>
                </a:lnTo>
                <a:lnTo>
                  <a:pt x="359" y="131"/>
                </a:lnTo>
                <a:lnTo>
                  <a:pt x="447" y="99"/>
                </a:lnTo>
                <a:lnTo>
                  <a:pt x="515" y="47"/>
                </a:lnTo>
                <a:lnTo>
                  <a:pt x="532" y="0"/>
                </a:lnTo>
                <a:lnTo>
                  <a:pt x="533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92" name="Freeform 252">
            <a:extLst>
              <a:ext uri="{FF2B5EF4-FFF2-40B4-BE49-F238E27FC236}">
                <a16:creationId xmlns:a16="http://schemas.microsoft.com/office/drawing/2014/main" id="{D197BF17-C60B-4424-811A-8D70D9F1BB9A}"/>
              </a:ext>
            </a:extLst>
          </p:cNvPr>
          <p:cNvSpPr>
            <a:spLocks/>
          </p:cNvSpPr>
          <p:nvPr/>
        </p:nvSpPr>
        <p:spPr bwMode="auto">
          <a:xfrm>
            <a:off x="3865563" y="2890838"/>
            <a:ext cx="38100" cy="33337"/>
          </a:xfrm>
          <a:custGeom>
            <a:avLst/>
            <a:gdLst>
              <a:gd name="T0" fmla="*/ 0 w 146"/>
              <a:gd name="T1" fmla="*/ 0 h 123"/>
              <a:gd name="T2" fmla="*/ 2147483646 w 146"/>
              <a:gd name="T3" fmla="*/ 2147483646 h 123"/>
              <a:gd name="T4" fmla="*/ 2147483646 w 146"/>
              <a:gd name="T5" fmla="*/ 2147483646 h 123"/>
              <a:gd name="T6" fmla="*/ 2147483646 w 146"/>
              <a:gd name="T7" fmla="*/ 2147483646 h 123"/>
              <a:gd name="T8" fmla="*/ 2147483646 w 146"/>
              <a:gd name="T9" fmla="*/ 2147483646 h 123"/>
              <a:gd name="T10" fmla="*/ 2147483646 w 146"/>
              <a:gd name="T11" fmla="*/ 2147483646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6"/>
              <a:gd name="T19" fmla="*/ 0 h 123"/>
              <a:gd name="T20" fmla="*/ 146 w 146"/>
              <a:gd name="T21" fmla="*/ 123 h 1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6" h="123">
                <a:moveTo>
                  <a:pt x="0" y="0"/>
                </a:moveTo>
                <a:lnTo>
                  <a:pt x="8" y="33"/>
                </a:lnTo>
                <a:lnTo>
                  <a:pt x="38" y="70"/>
                </a:lnTo>
                <a:lnTo>
                  <a:pt x="79" y="97"/>
                </a:lnTo>
                <a:lnTo>
                  <a:pt x="145" y="123"/>
                </a:lnTo>
                <a:lnTo>
                  <a:pt x="146" y="12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93" name="Freeform 253">
            <a:extLst>
              <a:ext uri="{FF2B5EF4-FFF2-40B4-BE49-F238E27FC236}">
                <a16:creationId xmlns:a16="http://schemas.microsoft.com/office/drawing/2014/main" id="{701BC6C9-5D79-482D-A89B-16946C9ED051}"/>
              </a:ext>
            </a:extLst>
          </p:cNvPr>
          <p:cNvSpPr>
            <a:spLocks/>
          </p:cNvSpPr>
          <p:nvPr/>
        </p:nvSpPr>
        <p:spPr bwMode="auto">
          <a:xfrm>
            <a:off x="3903663" y="2890838"/>
            <a:ext cx="141287" cy="39687"/>
          </a:xfrm>
          <a:custGeom>
            <a:avLst/>
            <a:gdLst>
              <a:gd name="T0" fmla="*/ 0 w 533"/>
              <a:gd name="T1" fmla="*/ 2147483646 h 149"/>
              <a:gd name="T2" fmla="*/ 2147483646 w 533"/>
              <a:gd name="T3" fmla="*/ 2147483646 h 149"/>
              <a:gd name="T4" fmla="*/ 2147483646 w 533"/>
              <a:gd name="T5" fmla="*/ 2147483646 h 149"/>
              <a:gd name="T6" fmla="*/ 2147483646 w 533"/>
              <a:gd name="T7" fmla="*/ 2147483646 h 149"/>
              <a:gd name="T8" fmla="*/ 2147483646 w 533"/>
              <a:gd name="T9" fmla="*/ 2147483646 h 149"/>
              <a:gd name="T10" fmla="*/ 2147483646 w 533"/>
              <a:gd name="T11" fmla="*/ 2147483646 h 149"/>
              <a:gd name="T12" fmla="*/ 2147483646 w 533"/>
              <a:gd name="T13" fmla="*/ 0 h 149"/>
              <a:gd name="T14" fmla="*/ 2147483646 w 533"/>
              <a:gd name="T15" fmla="*/ 0 h 1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3"/>
              <a:gd name="T25" fmla="*/ 0 h 149"/>
              <a:gd name="T26" fmla="*/ 533 w 533"/>
              <a:gd name="T27" fmla="*/ 149 h 14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3" h="149">
                <a:moveTo>
                  <a:pt x="0" y="123"/>
                </a:moveTo>
                <a:lnTo>
                  <a:pt x="107" y="145"/>
                </a:lnTo>
                <a:lnTo>
                  <a:pt x="233" y="149"/>
                </a:lnTo>
                <a:lnTo>
                  <a:pt x="359" y="132"/>
                </a:lnTo>
                <a:lnTo>
                  <a:pt x="447" y="100"/>
                </a:lnTo>
                <a:lnTo>
                  <a:pt x="515" y="46"/>
                </a:lnTo>
                <a:lnTo>
                  <a:pt x="532" y="0"/>
                </a:lnTo>
                <a:lnTo>
                  <a:pt x="533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94" name="Freeform 254">
            <a:extLst>
              <a:ext uri="{FF2B5EF4-FFF2-40B4-BE49-F238E27FC236}">
                <a16:creationId xmlns:a16="http://schemas.microsoft.com/office/drawing/2014/main" id="{AA6DA5B6-4F4F-48B9-B2B7-06E3C79DD709}"/>
              </a:ext>
            </a:extLst>
          </p:cNvPr>
          <p:cNvSpPr>
            <a:spLocks/>
          </p:cNvSpPr>
          <p:nvPr/>
        </p:nvSpPr>
        <p:spPr bwMode="auto">
          <a:xfrm>
            <a:off x="4044950" y="2730500"/>
            <a:ext cx="1588" cy="160338"/>
          </a:xfrm>
          <a:custGeom>
            <a:avLst/>
            <a:gdLst>
              <a:gd name="T0" fmla="*/ 0 w 1"/>
              <a:gd name="T1" fmla="*/ 2147483646 h 608"/>
              <a:gd name="T2" fmla="*/ 0 w 1"/>
              <a:gd name="T3" fmla="*/ 0 h 608"/>
              <a:gd name="T4" fmla="*/ 2147483646 w 1"/>
              <a:gd name="T5" fmla="*/ 0 h 608"/>
              <a:gd name="T6" fmla="*/ 0 60000 65536"/>
              <a:gd name="T7" fmla="*/ 0 60000 65536"/>
              <a:gd name="T8" fmla="*/ 0 60000 65536"/>
              <a:gd name="T9" fmla="*/ 0 w 1"/>
              <a:gd name="T10" fmla="*/ 0 h 608"/>
              <a:gd name="T11" fmla="*/ 1 w 1"/>
              <a:gd name="T12" fmla="*/ 608 h 6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08">
                <a:moveTo>
                  <a:pt x="0" y="608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95" name="Freeform 255">
            <a:extLst>
              <a:ext uri="{FF2B5EF4-FFF2-40B4-BE49-F238E27FC236}">
                <a16:creationId xmlns:a16="http://schemas.microsoft.com/office/drawing/2014/main" id="{CCA0B4E6-31BD-49C8-86F0-42C6DD546DCE}"/>
              </a:ext>
            </a:extLst>
          </p:cNvPr>
          <p:cNvSpPr>
            <a:spLocks/>
          </p:cNvSpPr>
          <p:nvPr/>
        </p:nvSpPr>
        <p:spPr bwMode="auto">
          <a:xfrm>
            <a:off x="3865563" y="2730500"/>
            <a:ext cx="1587" cy="160338"/>
          </a:xfrm>
          <a:custGeom>
            <a:avLst/>
            <a:gdLst>
              <a:gd name="T0" fmla="*/ 0 w 1"/>
              <a:gd name="T1" fmla="*/ 2147483646 h 608"/>
              <a:gd name="T2" fmla="*/ 0 w 1"/>
              <a:gd name="T3" fmla="*/ 0 h 608"/>
              <a:gd name="T4" fmla="*/ 2147483646 w 1"/>
              <a:gd name="T5" fmla="*/ 0 h 608"/>
              <a:gd name="T6" fmla="*/ 0 60000 65536"/>
              <a:gd name="T7" fmla="*/ 0 60000 65536"/>
              <a:gd name="T8" fmla="*/ 0 60000 65536"/>
              <a:gd name="T9" fmla="*/ 0 w 1"/>
              <a:gd name="T10" fmla="*/ 0 h 608"/>
              <a:gd name="T11" fmla="*/ 1 w 1"/>
              <a:gd name="T12" fmla="*/ 608 h 6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08">
                <a:moveTo>
                  <a:pt x="0" y="608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96" name="Freeform 256">
            <a:extLst>
              <a:ext uri="{FF2B5EF4-FFF2-40B4-BE49-F238E27FC236}">
                <a16:creationId xmlns:a16="http://schemas.microsoft.com/office/drawing/2014/main" id="{C99E0BE5-34EE-4133-B0A5-E94BCFE85EEB}"/>
              </a:ext>
            </a:extLst>
          </p:cNvPr>
          <p:cNvSpPr>
            <a:spLocks/>
          </p:cNvSpPr>
          <p:nvPr/>
        </p:nvSpPr>
        <p:spPr bwMode="auto">
          <a:xfrm>
            <a:off x="3968750" y="1906588"/>
            <a:ext cx="7938" cy="28575"/>
          </a:xfrm>
          <a:custGeom>
            <a:avLst/>
            <a:gdLst>
              <a:gd name="T0" fmla="*/ 0 w 33"/>
              <a:gd name="T1" fmla="*/ 2147483646 h 109"/>
              <a:gd name="T2" fmla="*/ 2147483646 w 33"/>
              <a:gd name="T3" fmla="*/ 0 h 109"/>
              <a:gd name="T4" fmla="*/ 2147483646 w 33"/>
              <a:gd name="T5" fmla="*/ 0 h 109"/>
              <a:gd name="T6" fmla="*/ 0 60000 65536"/>
              <a:gd name="T7" fmla="*/ 0 60000 65536"/>
              <a:gd name="T8" fmla="*/ 0 60000 65536"/>
              <a:gd name="T9" fmla="*/ 0 w 33"/>
              <a:gd name="T10" fmla="*/ 0 h 109"/>
              <a:gd name="T11" fmla="*/ 33 w 33"/>
              <a:gd name="T12" fmla="*/ 109 h 1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" h="109">
                <a:moveTo>
                  <a:pt x="0" y="109"/>
                </a:moveTo>
                <a:lnTo>
                  <a:pt x="32" y="0"/>
                </a:lnTo>
                <a:lnTo>
                  <a:pt x="33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97" name="Freeform 257">
            <a:extLst>
              <a:ext uri="{FF2B5EF4-FFF2-40B4-BE49-F238E27FC236}">
                <a16:creationId xmlns:a16="http://schemas.microsoft.com/office/drawing/2014/main" id="{089F2378-B7A7-4C31-8F2B-AF02D4F174D7}"/>
              </a:ext>
            </a:extLst>
          </p:cNvPr>
          <p:cNvSpPr>
            <a:spLocks/>
          </p:cNvSpPr>
          <p:nvPr/>
        </p:nvSpPr>
        <p:spPr bwMode="auto">
          <a:xfrm>
            <a:off x="3973513" y="1874838"/>
            <a:ext cx="3175" cy="31750"/>
          </a:xfrm>
          <a:custGeom>
            <a:avLst/>
            <a:gdLst>
              <a:gd name="T0" fmla="*/ 2147483646 w 11"/>
              <a:gd name="T1" fmla="*/ 2147483646 h 117"/>
              <a:gd name="T2" fmla="*/ 0 w 11"/>
              <a:gd name="T3" fmla="*/ 0 h 117"/>
              <a:gd name="T4" fmla="*/ 2147483646 w 11"/>
              <a:gd name="T5" fmla="*/ 0 h 117"/>
              <a:gd name="T6" fmla="*/ 0 60000 65536"/>
              <a:gd name="T7" fmla="*/ 0 60000 65536"/>
              <a:gd name="T8" fmla="*/ 0 60000 65536"/>
              <a:gd name="T9" fmla="*/ 0 w 11"/>
              <a:gd name="T10" fmla="*/ 0 h 117"/>
              <a:gd name="T11" fmla="*/ 11 w 11"/>
              <a:gd name="T12" fmla="*/ 117 h 1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" h="117">
                <a:moveTo>
                  <a:pt x="11" y="117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98" name="Freeform 258">
            <a:extLst>
              <a:ext uri="{FF2B5EF4-FFF2-40B4-BE49-F238E27FC236}">
                <a16:creationId xmlns:a16="http://schemas.microsoft.com/office/drawing/2014/main" id="{D5950ABC-7449-44BB-A82D-54B886939511}"/>
              </a:ext>
            </a:extLst>
          </p:cNvPr>
          <p:cNvSpPr>
            <a:spLocks/>
          </p:cNvSpPr>
          <p:nvPr/>
        </p:nvSpPr>
        <p:spPr bwMode="auto">
          <a:xfrm>
            <a:off x="3959225" y="1841500"/>
            <a:ext cx="14288" cy="33338"/>
          </a:xfrm>
          <a:custGeom>
            <a:avLst/>
            <a:gdLst>
              <a:gd name="T0" fmla="*/ 2147483646 w 55"/>
              <a:gd name="T1" fmla="*/ 2147483646 h 125"/>
              <a:gd name="T2" fmla="*/ 0 w 55"/>
              <a:gd name="T3" fmla="*/ 0 h 125"/>
              <a:gd name="T4" fmla="*/ 2147483646 w 55"/>
              <a:gd name="T5" fmla="*/ 0 h 125"/>
              <a:gd name="T6" fmla="*/ 0 60000 65536"/>
              <a:gd name="T7" fmla="*/ 0 60000 65536"/>
              <a:gd name="T8" fmla="*/ 0 60000 65536"/>
              <a:gd name="T9" fmla="*/ 0 w 55"/>
              <a:gd name="T10" fmla="*/ 0 h 125"/>
              <a:gd name="T11" fmla="*/ 55 w 55"/>
              <a:gd name="T12" fmla="*/ 125 h 1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25">
                <a:moveTo>
                  <a:pt x="55" y="125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99" name="Freeform 259">
            <a:extLst>
              <a:ext uri="{FF2B5EF4-FFF2-40B4-BE49-F238E27FC236}">
                <a16:creationId xmlns:a16="http://schemas.microsoft.com/office/drawing/2014/main" id="{C2A2A208-8828-408E-A424-B62DD3F0DE95}"/>
              </a:ext>
            </a:extLst>
          </p:cNvPr>
          <p:cNvSpPr>
            <a:spLocks/>
          </p:cNvSpPr>
          <p:nvPr/>
        </p:nvSpPr>
        <p:spPr bwMode="auto">
          <a:xfrm>
            <a:off x="3935413" y="1814513"/>
            <a:ext cx="23812" cy="26987"/>
          </a:xfrm>
          <a:custGeom>
            <a:avLst/>
            <a:gdLst>
              <a:gd name="T0" fmla="*/ 2147483646 w 88"/>
              <a:gd name="T1" fmla="*/ 2147483646 h 102"/>
              <a:gd name="T2" fmla="*/ 0 w 88"/>
              <a:gd name="T3" fmla="*/ 0 h 102"/>
              <a:gd name="T4" fmla="*/ 2147483646 w 88"/>
              <a:gd name="T5" fmla="*/ 0 h 102"/>
              <a:gd name="T6" fmla="*/ 0 60000 65536"/>
              <a:gd name="T7" fmla="*/ 0 60000 65536"/>
              <a:gd name="T8" fmla="*/ 0 60000 65536"/>
              <a:gd name="T9" fmla="*/ 0 w 88"/>
              <a:gd name="T10" fmla="*/ 0 h 102"/>
              <a:gd name="T11" fmla="*/ 88 w 88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" h="102">
                <a:moveTo>
                  <a:pt x="88" y="102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00" name="Freeform 260">
            <a:extLst>
              <a:ext uri="{FF2B5EF4-FFF2-40B4-BE49-F238E27FC236}">
                <a16:creationId xmlns:a16="http://schemas.microsoft.com/office/drawing/2014/main" id="{D48C5159-96E8-4DD0-852B-264BEF5AB74F}"/>
              </a:ext>
            </a:extLst>
          </p:cNvPr>
          <p:cNvSpPr>
            <a:spLocks/>
          </p:cNvSpPr>
          <p:nvPr/>
        </p:nvSpPr>
        <p:spPr bwMode="auto">
          <a:xfrm>
            <a:off x="3908425" y="1798638"/>
            <a:ext cx="26988" cy="15875"/>
          </a:xfrm>
          <a:custGeom>
            <a:avLst/>
            <a:gdLst>
              <a:gd name="T0" fmla="*/ 2147483646 w 102"/>
              <a:gd name="T1" fmla="*/ 2147483646 h 61"/>
              <a:gd name="T2" fmla="*/ 0 w 102"/>
              <a:gd name="T3" fmla="*/ 0 h 61"/>
              <a:gd name="T4" fmla="*/ 2147483646 w 102"/>
              <a:gd name="T5" fmla="*/ 0 h 61"/>
              <a:gd name="T6" fmla="*/ 0 60000 65536"/>
              <a:gd name="T7" fmla="*/ 0 60000 65536"/>
              <a:gd name="T8" fmla="*/ 0 60000 65536"/>
              <a:gd name="T9" fmla="*/ 0 w 102"/>
              <a:gd name="T10" fmla="*/ 0 h 61"/>
              <a:gd name="T11" fmla="*/ 102 w 102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" h="61">
                <a:moveTo>
                  <a:pt x="102" y="61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01" name="Freeform 261">
            <a:extLst>
              <a:ext uri="{FF2B5EF4-FFF2-40B4-BE49-F238E27FC236}">
                <a16:creationId xmlns:a16="http://schemas.microsoft.com/office/drawing/2014/main" id="{0585B1EA-691E-4FFC-842E-D09E4F5AC4AF}"/>
              </a:ext>
            </a:extLst>
          </p:cNvPr>
          <p:cNvSpPr>
            <a:spLocks/>
          </p:cNvSpPr>
          <p:nvPr/>
        </p:nvSpPr>
        <p:spPr bwMode="auto">
          <a:xfrm>
            <a:off x="3879850" y="1793875"/>
            <a:ext cx="28575" cy="4763"/>
          </a:xfrm>
          <a:custGeom>
            <a:avLst/>
            <a:gdLst>
              <a:gd name="T0" fmla="*/ 2147483646 w 112"/>
              <a:gd name="T1" fmla="*/ 2147483646 h 19"/>
              <a:gd name="T2" fmla="*/ 0 w 112"/>
              <a:gd name="T3" fmla="*/ 0 h 19"/>
              <a:gd name="T4" fmla="*/ 2147483646 w 112"/>
              <a:gd name="T5" fmla="*/ 0 h 19"/>
              <a:gd name="T6" fmla="*/ 0 60000 65536"/>
              <a:gd name="T7" fmla="*/ 0 60000 65536"/>
              <a:gd name="T8" fmla="*/ 0 60000 65536"/>
              <a:gd name="T9" fmla="*/ 0 w 112"/>
              <a:gd name="T10" fmla="*/ 0 h 19"/>
              <a:gd name="T11" fmla="*/ 112 w 112"/>
              <a:gd name="T12" fmla="*/ 19 h 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19">
                <a:moveTo>
                  <a:pt x="112" y="19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02" name="Freeform 262">
            <a:extLst>
              <a:ext uri="{FF2B5EF4-FFF2-40B4-BE49-F238E27FC236}">
                <a16:creationId xmlns:a16="http://schemas.microsoft.com/office/drawing/2014/main" id="{4C5E6430-4730-445F-BFE2-2BD5E2FA0635}"/>
              </a:ext>
            </a:extLst>
          </p:cNvPr>
          <p:cNvSpPr>
            <a:spLocks/>
          </p:cNvSpPr>
          <p:nvPr/>
        </p:nvSpPr>
        <p:spPr bwMode="auto">
          <a:xfrm>
            <a:off x="3856038" y="1793875"/>
            <a:ext cx="23812" cy="7938"/>
          </a:xfrm>
          <a:custGeom>
            <a:avLst/>
            <a:gdLst>
              <a:gd name="T0" fmla="*/ 2147483646 w 89"/>
              <a:gd name="T1" fmla="*/ 0 h 29"/>
              <a:gd name="T2" fmla="*/ 0 w 89"/>
              <a:gd name="T3" fmla="*/ 2147483646 h 29"/>
              <a:gd name="T4" fmla="*/ 2147483646 w 89"/>
              <a:gd name="T5" fmla="*/ 2147483646 h 29"/>
              <a:gd name="T6" fmla="*/ 0 60000 65536"/>
              <a:gd name="T7" fmla="*/ 0 60000 65536"/>
              <a:gd name="T8" fmla="*/ 0 60000 65536"/>
              <a:gd name="T9" fmla="*/ 0 w 89"/>
              <a:gd name="T10" fmla="*/ 0 h 29"/>
              <a:gd name="T11" fmla="*/ 89 w 89"/>
              <a:gd name="T12" fmla="*/ 29 h 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" h="29">
                <a:moveTo>
                  <a:pt x="89" y="0"/>
                </a:moveTo>
                <a:lnTo>
                  <a:pt x="0" y="29"/>
                </a:lnTo>
                <a:lnTo>
                  <a:pt x="1" y="2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03" name="Freeform 263">
            <a:extLst>
              <a:ext uri="{FF2B5EF4-FFF2-40B4-BE49-F238E27FC236}">
                <a16:creationId xmlns:a16="http://schemas.microsoft.com/office/drawing/2014/main" id="{8C495831-3492-4DFF-AD26-6EA4182A3BE0}"/>
              </a:ext>
            </a:extLst>
          </p:cNvPr>
          <p:cNvSpPr>
            <a:spLocks/>
          </p:cNvSpPr>
          <p:nvPr/>
        </p:nvSpPr>
        <p:spPr bwMode="auto">
          <a:xfrm>
            <a:off x="3838575" y="1801813"/>
            <a:ext cx="17463" cy="17462"/>
          </a:xfrm>
          <a:custGeom>
            <a:avLst/>
            <a:gdLst>
              <a:gd name="T0" fmla="*/ 2147483646 w 65"/>
              <a:gd name="T1" fmla="*/ 0 h 69"/>
              <a:gd name="T2" fmla="*/ 0 w 65"/>
              <a:gd name="T3" fmla="*/ 2147483646 h 69"/>
              <a:gd name="T4" fmla="*/ 2147483646 w 65"/>
              <a:gd name="T5" fmla="*/ 2147483646 h 69"/>
              <a:gd name="T6" fmla="*/ 0 60000 65536"/>
              <a:gd name="T7" fmla="*/ 0 60000 65536"/>
              <a:gd name="T8" fmla="*/ 0 60000 65536"/>
              <a:gd name="T9" fmla="*/ 0 w 65"/>
              <a:gd name="T10" fmla="*/ 0 h 69"/>
              <a:gd name="T11" fmla="*/ 65 w 65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69">
                <a:moveTo>
                  <a:pt x="65" y="0"/>
                </a:moveTo>
                <a:lnTo>
                  <a:pt x="0" y="69"/>
                </a:lnTo>
                <a:lnTo>
                  <a:pt x="1" y="6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04" name="Freeform 264">
            <a:extLst>
              <a:ext uri="{FF2B5EF4-FFF2-40B4-BE49-F238E27FC236}">
                <a16:creationId xmlns:a16="http://schemas.microsoft.com/office/drawing/2014/main" id="{9C565290-8D19-4C69-8C77-993BB55A9992}"/>
              </a:ext>
            </a:extLst>
          </p:cNvPr>
          <p:cNvSpPr>
            <a:spLocks/>
          </p:cNvSpPr>
          <p:nvPr/>
        </p:nvSpPr>
        <p:spPr bwMode="auto">
          <a:xfrm>
            <a:off x="3830638" y="1819275"/>
            <a:ext cx="7937" cy="28575"/>
          </a:xfrm>
          <a:custGeom>
            <a:avLst/>
            <a:gdLst>
              <a:gd name="T0" fmla="*/ 2147483646 w 32"/>
              <a:gd name="T1" fmla="*/ 0 h 109"/>
              <a:gd name="T2" fmla="*/ 0 w 32"/>
              <a:gd name="T3" fmla="*/ 2147483646 h 109"/>
              <a:gd name="T4" fmla="*/ 2147483646 w 32"/>
              <a:gd name="T5" fmla="*/ 2147483646 h 109"/>
              <a:gd name="T6" fmla="*/ 0 60000 65536"/>
              <a:gd name="T7" fmla="*/ 0 60000 65536"/>
              <a:gd name="T8" fmla="*/ 0 60000 65536"/>
              <a:gd name="T9" fmla="*/ 0 w 32"/>
              <a:gd name="T10" fmla="*/ 0 h 109"/>
              <a:gd name="T11" fmla="*/ 32 w 32"/>
              <a:gd name="T12" fmla="*/ 109 h 1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" h="109">
                <a:moveTo>
                  <a:pt x="32" y="0"/>
                </a:moveTo>
                <a:lnTo>
                  <a:pt x="0" y="109"/>
                </a:lnTo>
                <a:lnTo>
                  <a:pt x="1" y="10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05" name="Freeform 265">
            <a:extLst>
              <a:ext uri="{FF2B5EF4-FFF2-40B4-BE49-F238E27FC236}">
                <a16:creationId xmlns:a16="http://schemas.microsoft.com/office/drawing/2014/main" id="{FC312146-3D48-4501-9ED5-FB537C11FA85}"/>
              </a:ext>
            </a:extLst>
          </p:cNvPr>
          <p:cNvSpPr>
            <a:spLocks/>
          </p:cNvSpPr>
          <p:nvPr/>
        </p:nvSpPr>
        <p:spPr bwMode="auto">
          <a:xfrm>
            <a:off x="3830638" y="1847850"/>
            <a:ext cx="3175" cy="31750"/>
          </a:xfrm>
          <a:custGeom>
            <a:avLst/>
            <a:gdLst>
              <a:gd name="T0" fmla="*/ 0 w 13"/>
              <a:gd name="T1" fmla="*/ 0 h 117"/>
              <a:gd name="T2" fmla="*/ 2147483646 w 13"/>
              <a:gd name="T3" fmla="*/ 2147483646 h 117"/>
              <a:gd name="T4" fmla="*/ 2147483646 w 13"/>
              <a:gd name="T5" fmla="*/ 2147483646 h 117"/>
              <a:gd name="T6" fmla="*/ 0 60000 65536"/>
              <a:gd name="T7" fmla="*/ 0 60000 65536"/>
              <a:gd name="T8" fmla="*/ 0 60000 65536"/>
              <a:gd name="T9" fmla="*/ 0 w 13"/>
              <a:gd name="T10" fmla="*/ 0 h 117"/>
              <a:gd name="T11" fmla="*/ 13 w 13"/>
              <a:gd name="T12" fmla="*/ 117 h 1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117">
                <a:moveTo>
                  <a:pt x="0" y="0"/>
                </a:moveTo>
                <a:lnTo>
                  <a:pt x="12" y="117"/>
                </a:lnTo>
                <a:lnTo>
                  <a:pt x="13" y="117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06" name="Freeform 266">
            <a:extLst>
              <a:ext uri="{FF2B5EF4-FFF2-40B4-BE49-F238E27FC236}">
                <a16:creationId xmlns:a16="http://schemas.microsoft.com/office/drawing/2014/main" id="{06A14B59-F42B-4513-809C-3245F6DFCF18}"/>
              </a:ext>
            </a:extLst>
          </p:cNvPr>
          <p:cNvSpPr>
            <a:spLocks/>
          </p:cNvSpPr>
          <p:nvPr/>
        </p:nvSpPr>
        <p:spPr bwMode="auto">
          <a:xfrm>
            <a:off x="3833813" y="1879600"/>
            <a:ext cx="14287" cy="33338"/>
          </a:xfrm>
          <a:custGeom>
            <a:avLst/>
            <a:gdLst>
              <a:gd name="T0" fmla="*/ 0 w 56"/>
              <a:gd name="T1" fmla="*/ 0 h 125"/>
              <a:gd name="T2" fmla="*/ 2147483646 w 56"/>
              <a:gd name="T3" fmla="*/ 2147483646 h 125"/>
              <a:gd name="T4" fmla="*/ 2147483646 w 56"/>
              <a:gd name="T5" fmla="*/ 2147483646 h 125"/>
              <a:gd name="T6" fmla="*/ 0 60000 65536"/>
              <a:gd name="T7" fmla="*/ 0 60000 65536"/>
              <a:gd name="T8" fmla="*/ 0 60000 65536"/>
              <a:gd name="T9" fmla="*/ 0 w 56"/>
              <a:gd name="T10" fmla="*/ 0 h 125"/>
              <a:gd name="T11" fmla="*/ 56 w 56"/>
              <a:gd name="T12" fmla="*/ 125 h 1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125">
                <a:moveTo>
                  <a:pt x="0" y="0"/>
                </a:moveTo>
                <a:lnTo>
                  <a:pt x="55" y="125"/>
                </a:lnTo>
                <a:lnTo>
                  <a:pt x="56" y="125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07" name="Freeform 267">
            <a:extLst>
              <a:ext uri="{FF2B5EF4-FFF2-40B4-BE49-F238E27FC236}">
                <a16:creationId xmlns:a16="http://schemas.microsoft.com/office/drawing/2014/main" id="{FC8862C6-AD0F-4A33-AAC6-392FCC790B1A}"/>
              </a:ext>
            </a:extLst>
          </p:cNvPr>
          <p:cNvSpPr>
            <a:spLocks/>
          </p:cNvSpPr>
          <p:nvPr/>
        </p:nvSpPr>
        <p:spPr bwMode="auto">
          <a:xfrm>
            <a:off x="3848100" y="1912938"/>
            <a:ext cx="22225" cy="26987"/>
          </a:xfrm>
          <a:custGeom>
            <a:avLst/>
            <a:gdLst>
              <a:gd name="T0" fmla="*/ 0 w 88"/>
              <a:gd name="T1" fmla="*/ 0 h 103"/>
              <a:gd name="T2" fmla="*/ 2147483646 w 88"/>
              <a:gd name="T3" fmla="*/ 2147483646 h 103"/>
              <a:gd name="T4" fmla="*/ 2147483646 w 88"/>
              <a:gd name="T5" fmla="*/ 2147483646 h 103"/>
              <a:gd name="T6" fmla="*/ 0 60000 65536"/>
              <a:gd name="T7" fmla="*/ 0 60000 65536"/>
              <a:gd name="T8" fmla="*/ 0 60000 65536"/>
              <a:gd name="T9" fmla="*/ 0 w 88"/>
              <a:gd name="T10" fmla="*/ 0 h 103"/>
              <a:gd name="T11" fmla="*/ 88 w 88"/>
              <a:gd name="T12" fmla="*/ 103 h 1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" h="103">
                <a:moveTo>
                  <a:pt x="0" y="0"/>
                </a:moveTo>
                <a:lnTo>
                  <a:pt x="87" y="103"/>
                </a:lnTo>
                <a:lnTo>
                  <a:pt x="88" y="10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08" name="Freeform 268">
            <a:extLst>
              <a:ext uri="{FF2B5EF4-FFF2-40B4-BE49-F238E27FC236}">
                <a16:creationId xmlns:a16="http://schemas.microsoft.com/office/drawing/2014/main" id="{B44601AF-DA8A-4257-BB57-DB824EF07F29}"/>
              </a:ext>
            </a:extLst>
          </p:cNvPr>
          <p:cNvSpPr>
            <a:spLocks/>
          </p:cNvSpPr>
          <p:nvPr/>
        </p:nvSpPr>
        <p:spPr bwMode="auto">
          <a:xfrm>
            <a:off x="3870325" y="1939925"/>
            <a:ext cx="26988" cy="15875"/>
          </a:xfrm>
          <a:custGeom>
            <a:avLst/>
            <a:gdLst>
              <a:gd name="T0" fmla="*/ 0 w 103"/>
              <a:gd name="T1" fmla="*/ 0 h 60"/>
              <a:gd name="T2" fmla="*/ 2147483646 w 103"/>
              <a:gd name="T3" fmla="*/ 2147483646 h 60"/>
              <a:gd name="T4" fmla="*/ 2147483646 w 103"/>
              <a:gd name="T5" fmla="*/ 2147483646 h 60"/>
              <a:gd name="T6" fmla="*/ 0 60000 65536"/>
              <a:gd name="T7" fmla="*/ 0 60000 65536"/>
              <a:gd name="T8" fmla="*/ 0 60000 65536"/>
              <a:gd name="T9" fmla="*/ 0 w 103"/>
              <a:gd name="T10" fmla="*/ 0 h 60"/>
              <a:gd name="T11" fmla="*/ 103 w 103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" h="60">
                <a:moveTo>
                  <a:pt x="0" y="0"/>
                </a:moveTo>
                <a:lnTo>
                  <a:pt x="102" y="60"/>
                </a:lnTo>
                <a:lnTo>
                  <a:pt x="103" y="6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09" name="Freeform 269">
            <a:extLst>
              <a:ext uri="{FF2B5EF4-FFF2-40B4-BE49-F238E27FC236}">
                <a16:creationId xmlns:a16="http://schemas.microsoft.com/office/drawing/2014/main" id="{4821674D-7785-45E6-86D8-8465F8C63640}"/>
              </a:ext>
            </a:extLst>
          </p:cNvPr>
          <p:cNvSpPr>
            <a:spLocks/>
          </p:cNvSpPr>
          <p:nvPr/>
        </p:nvSpPr>
        <p:spPr bwMode="auto">
          <a:xfrm>
            <a:off x="3897313" y="1955800"/>
            <a:ext cx="30162" cy="4763"/>
          </a:xfrm>
          <a:custGeom>
            <a:avLst/>
            <a:gdLst>
              <a:gd name="T0" fmla="*/ 0 w 113"/>
              <a:gd name="T1" fmla="*/ 0 h 19"/>
              <a:gd name="T2" fmla="*/ 2147483646 w 113"/>
              <a:gd name="T3" fmla="*/ 2147483646 h 19"/>
              <a:gd name="T4" fmla="*/ 2147483646 w 113"/>
              <a:gd name="T5" fmla="*/ 2147483646 h 19"/>
              <a:gd name="T6" fmla="*/ 0 60000 65536"/>
              <a:gd name="T7" fmla="*/ 0 60000 65536"/>
              <a:gd name="T8" fmla="*/ 0 60000 65536"/>
              <a:gd name="T9" fmla="*/ 0 w 113"/>
              <a:gd name="T10" fmla="*/ 0 h 19"/>
              <a:gd name="T11" fmla="*/ 113 w 113"/>
              <a:gd name="T12" fmla="*/ 19 h 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19">
                <a:moveTo>
                  <a:pt x="0" y="0"/>
                </a:moveTo>
                <a:lnTo>
                  <a:pt x="112" y="19"/>
                </a:lnTo>
                <a:lnTo>
                  <a:pt x="113" y="1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10" name="Freeform 270">
            <a:extLst>
              <a:ext uri="{FF2B5EF4-FFF2-40B4-BE49-F238E27FC236}">
                <a16:creationId xmlns:a16="http://schemas.microsoft.com/office/drawing/2014/main" id="{C96155BD-696E-46E3-AC2C-58A7E350757D}"/>
              </a:ext>
            </a:extLst>
          </p:cNvPr>
          <p:cNvSpPr>
            <a:spLocks/>
          </p:cNvSpPr>
          <p:nvPr/>
        </p:nvSpPr>
        <p:spPr bwMode="auto">
          <a:xfrm>
            <a:off x="3927475" y="1952625"/>
            <a:ext cx="23813" cy="7938"/>
          </a:xfrm>
          <a:custGeom>
            <a:avLst/>
            <a:gdLst>
              <a:gd name="T0" fmla="*/ 0 w 91"/>
              <a:gd name="T1" fmla="*/ 2147483646 h 29"/>
              <a:gd name="T2" fmla="*/ 2147483646 w 91"/>
              <a:gd name="T3" fmla="*/ 0 h 29"/>
              <a:gd name="T4" fmla="*/ 2147483646 w 91"/>
              <a:gd name="T5" fmla="*/ 0 h 29"/>
              <a:gd name="T6" fmla="*/ 0 60000 65536"/>
              <a:gd name="T7" fmla="*/ 0 60000 65536"/>
              <a:gd name="T8" fmla="*/ 0 60000 65536"/>
              <a:gd name="T9" fmla="*/ 0 w 91"/>
              <a:gd name="T10" fmla="*/ 0 h 29"/>
              <a:gd name="T11" fmla="*/ 91 w 91"/>
              <a:gd name="T12" fmla="*/ 29 h 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9">
                <a:moveTo>
                  <a:pt x="0" y="29"/>
                </a:moveTo>
                <a:lnTo>
                  <a:pt x="90" y="0"/>
                </a:lnTo>
                <a:lnTo>
                  <a:pt x="9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11" name="Freeform 271">
            <a:extLst>
              <a:ext uri="{FF2B5EF4-FFF2-40B4-BE49-F238E27FC236}">
                <a16:creationId xmlns:a16="http://schemas.microsoft.com/office/drawing/2014/main" id="{AE06F622-65B3-4F53-8A47-52F096350CE1}"/>
              </a:ext>
            </a:extLst>
          </p:cNvPr>
          <p:cNvSpPr>
            <a:spLocks/>
          </p:cNvSpPr>
          <p:nvPr/>
        </p:nvSpPr>
        <p:spPr bwMode="auto">
          <a:xfrm>
            <a:off x="3951288" y="1935163"/>
            <a:ext cx="17462" cy="17462"/>
          </a:xfrm>
          <a:custGeom>
            <a:avLst/>
            <a:gdLst>
              <a:gd name="T0" fmla="*/ 0 w 65"/>
              <a:gd name="T1" fmla="*/ 2147483646 h 69"/>
              <a:gd name="T2" fmla="*/ 2147483646 w 65"/>
              <a:gd name="T3" fmla="*/ 0 h 69"/>
              <a:gd name="T4" fmla="*/ 2147483646 w 65"/>
              <a:gd name="T5" fmla="*/ 0 h 69"/>
              <a:gd name="T6" fmla="*/ 0 60000 65536"/>
              <a:gd name="T7" fmla="*/ 0 60000 65536"/>
              <a:gd name="T8" fmla="*/ 0 60000 65536"/>
              <a:gd name="T9" fmla="*/ 0 w 65"/>
              <a:gd name="T10" fmla="*/ 0 h 69"/>
              <a:gd name="T11" fmla="*/ 65 w 65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69">
                <a:moveTo>
                  <a:pt x="0" y="69"/>
                </a:moveTo>
                <a:lnTo>
                  <a:pt x="64" y="0"/>
                </a:lnTo>
                <a:lnTo>
                  <a:pt x="6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12" name="Freeform 272">
            <a:extLst>
              <a:ext uri="{FF2B5EF4-FFF2-40B4-BE49-F238E27FC236}">
                <a16:creationId xmlns:a16="http://schemas.microsoft.com/office/drawing/2014/main" id="{36B3EB3B-4369-498E-9742-5D6E63C31AE1}"/>
              </a:ext>
            </a:extLst>
          </p:cNvPr>
          <p:cNvSpPr>
            <a:spLocks/>
          </p:cNvSpPr>
          <p:nvPr/>
        </p:nvSpPr>
        <p:spPr bwMode="auto">
          <a:xfrm>
            <a:off x="3957638" y="1728788"/>
            <a:ext cx="122237" cy="158750"/>
          </a:xfrm>
          <a:custGeom>
            <a:avLst/>
            <a:gdLst>
              <a:gd name="T0" fmla="*/ 2147483646 w 458"/>
              <a:gd name="T1" fmla="*/ 2147483646 h 601"/>
              <a:gd name="T2" fmla="*/ 2147483646 w 458"/>
              <a:gd name="T3" fmla="*/ 2147483646 h 601"/>
              <a:gd name="T4" fmla="*/ 2147483646 w 458"/>
              <a:gd name="T5" fmla="*/ 2147483646 h 601"/>
              <a:gd name="T6" fmla="*/ 2147483646 w 458"/>
              <a:gd name="T7" fmla="*/ 2147483646 h 601"/>
              <a:gd name="T8" fmla="*/ 2147483646 w 458"/>
              <a:gd name="T9" fmla="*/ 2147483646 h 601"/>
              <a:gd name="T10" fmla="*/ 2147483646 w 458"/>
              <a:gd name="T11" fmla="*/ 2147483646 h 601"/>
              <a:gd name="T12" fmla="*/ 2147483646 w 458"/>
              <a:gd name="T13" fmla="*/ 2147483646 h 601"/>
              <a:gd name="T14" fmla="*/ 2147483646 w 458"/>
              <a:gd name="T15" fmla="*/ 0 h 601"/>
              <a:gd name="T16" fmla="*/ 0 w 458"/>
              <a:gd name="T17" fmla="*/ 2147483646 h 601"/>
              <a:gd name="T18" fmla="*/ 2147483646 w 458"/>
              <a:gd name="T19" fmla="*/ 2147483646 h 6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58"/>
              <a:gd name="T31" fmla="*/ 0 h 601"/>
              <a:gd name="T32" fmla="*/ 458 w 458"/>
              <a:gd name="T33" fmla="*/ 601 h 60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58" h="601">
                <a:moveTo>
                  <a:pt x="361" y="601"/>
                </a:moveTo>
                <a:lnTo>
                  <a:pt x="426" y="532"/>
                </a:lnTo>
                <a:lnTo>
                  <a:pt x="458" y="423"/>
                </a:lnTo>
                <a:lnTo>
                  <a:pt x="447" y="306"/>
                </a:lnTo>
                <a:lnTo>
                  <a:pt x="392" y="182"/>
                </a:lnTo>
                <a:lnTo>
                  <a:pt x="304" y="79"/>
                </a:lnTo>
                <a:lnTo>
                  <a:pt x="202" y="18"/>
                </a:lnTo>
                <a:lnTo>
                  <a:pt x="90" y="0"/>
                </a:lnTo>
                <a:lnTo>
                  <a:pt x="0" y="27"/>
                </a:lnTo>
                <a:lnTo>
                  <a:pt x="1" y="27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13" name="Freeform 273">
            <a:extLst>
              <a:ext uri="{FF2B5EF4-FFF2-40B4-BE49-F238E27FC236}">
                <a16:creationId xmlns:a16="http://schemas.microsoft.com/office/drawing/2014/main" id="{6E3299C3-A7AE-4FEC-A2B6-DFB19B5DB5E5}"/>
              </a:ext>
            </a:extLst>
          </p:cNvPr>
          <p:cNvSpPr>
            <a:spLocks/>
          </p:cNvSpPr>
          <p:nvPr/>
        </p:nvSpPr>
        <p:spPr bwMode="auto">
          <a:xfrm>
            <a:off x="3856038" y="1736725"/>
            <a:ext cx="101600" cy="65088"/>
          </a:xfrm>
          <a:custGeom>
            <a:avLst/>
            <a:gdLst>
              <a:gd name="T0" fmla="*/ 2147483646 w 388"/>
              <a:gd name="T1" fmla="*/ 0 h 246"/>
              <a:gd name="T2" fmla="*/ 0 w 388"/>
              <a:gd name="T3" fmla="*/ 2147483646 h 246"/>
              <a:gd name="T4" fmla="*/ 2147483646 w 388"/>
              <a:gd name="T5" fmla="*/ 2147483646 h 246"/>
              <a:gd name="T6" fmla="*/ 0 60000 65536"/>
              <a:gd name="T7" fmla="*/ 0 60000 65536"/>
              <a:gd name="T8" fmla="*/ 0 60000 65536"/>
              <a:gd name="T9" fmla="*/ 0 w 388"/>
              <a:gd name="T10" fmla="*/ 0 h 246"/>
              <a:gd name="T11" fmla="*/ 388 w 388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8" h="246">
                <a:moveTo>
                  <a:pt x="388" y="0"/>
                </a:moveTo>
                <a:lnTo>
                  <a:pt x="0" y="246"/>
                </a:lnTo>
                <a:lnTo>
                  <a:pt x="1" y="246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14" name="Freeform 274">
            <a:extLst>
              <a:ext uri="{FF2B5EF4-FFF2-40B4-BE49-F238E27FC236}">
                <a16:creationId xmlns:a16="http://schemas.microsoft.com/office/drawing/2014/main" id="{43B7BB0C-DE18-431C-ADC8-A52632E094B6}"/>
              </a:ext>
            </a:extLst>
          </p:cNvPr>
          <p:cNvSpPr>
            <a:spLocks/>
          </p:cNvSpPr>
          <p:nvPr/>
        </p:nvSpPr>
        <p:spPr bwMode="auto">
          <a:xfrm>
            <a:off x="3951288" y="1887538"/>
            <a:ext cx="103187" cy="65087"/>
          </a:xfrm>
          <a:custGeom>
            <a:avLst/>
            <a:gdLst>
              <a:gd name="T0" fmla="*/ 2147483646 w 388"/>
              <a:gd name="T1" fmla="*/ 0 h 245"/>
              <a:gd name="T2" fmla="*/ 0 w 388"/>
              <a:gd name="T3" fmla="*/ 2147483646 h 245"/>
              <a:gd name="T4" fmla="*/ 2147483646 w 388"/>
              <a:gd name="T5" fmla="*/ 2147483646 h 245"/>
              <a:gd name="T6" fmla="*/ 0 60000 65536"/>
              <a:gd name="T7" fmla="*/ 0 60000 65536"/>
              <a:gd name="T8" fmla="*/ 0 60000 65536"/>
              <a:gd name="T9" fmla="*/ 0 w 388"/>
              <a:gd name="T10" fmla="*/ 0 h 245"/>
              <a:gd name="T11" fmla="*/ 388 w 388"/>
              <a:gd name="T12" fmla="*/ 245 h 2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8" h="245">
                <a:moveTo>
                  <a:pt x="388" y="0"/>
                </a:moveTo>
                <a:lnTo>
                  <a:pt x="0" y="245"/>
                </a:lnTo>
                <a:lnTo>
                  <a:pt x="1" y="245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15" name="Freeform 275">
            <a:extLst>
              <a:ext uri="{FF2B5EF4-FFF2-40B4-BE49-F238E27FC236}">
                <a16:creationId xmlns:a16="http://schemas.microsoft.com/office/drawing/2014/main" id="{08253129-F501-4188-BA34-0CAF353E5658}"/>
              </a:ext>
            </a:extLst>
          </p:cNvPr>
          <p:cNvSpPr>
            <a:spLocks/>
          </p:cNvSpPr>
          <p:nvPr/>
        </p:nvSpPr>
        <p:spPr bwMode="auto">
          <a:xfrm>
            <a:off x="7308850" y="2525713"/>
            <a:ext cx="85725" cy="63500"/>
          </a:xfrm>
          <a:custGeom>
            <a:avLst/>
            <a:gdLst>
              <a:gd name="T0" fmla="*/ 0 w 320"/>
              <a:gd name="T1" fmla="*/ 0 h 242"/>
              <a:gd name="T2" fmla="*/ 2147483646 w 320"/>
              <a:gd name="T3" fmla="*/ 2147483646 h 242"/>
              <a:gd name="T4" fmla="*/ 2147483646 w 320"/>
              <a:gd name="T5" fmla="*/ 2147483646 h 242"/>
              <a:gd name="T6" fmla="*/ 0 w 320"/>
              <a:gd name="T7" fmla="*/ 0 h 242"/>
              <a:gd name="T8" fmla="*/ 2147483646 w 320"/>
              <a:gd name="T9" fmla="*/ 0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242"/>
              <a:gd name="T17" fmla="*/ 320 w 320"/>
              <a:gd name="T18" fmla="*/ 242 h 2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242">
                <a:moveTo>
                  <a:pt x="0" y="0"/>
                </a:moveTo>
                <a:lnTo>
                  <a:pt x="90" y="114"/>
                </a:lnTo>
                <a:lnTo>
                  <a:pt x="320" y="242"/>
                </a:ln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16" name="Freeform 276">
            <a:extLst>
              <a:ext uri="{FF2B5EF4-FFF2-40B4-BE49-F238E27FC236}">
                <a16:creationId xmlns:a16="http://schemas.microsoft.com/office/drawing/2014/main" id="{72A706C6-FDFE-4F25-8071-668B495BC42B}"/>
              </a:ext>
            </a:extLst>
          </p:cNvPr>
          <p:cNvSpPr>
            <a:spLocks/>
          </p:cNvSpPr>
          <p:nvPr/>
        </p:nvSpPr>
        <p:spPr bwMode="auto">
          <a:xfrm>
            <a:off x="6959600" y="2297113"/>
            <a:ext cx="361950" cy="242887"/>
          </a:xfrm>
          <a:custGeom>
            <a:avLst/>
            <a:gdLst>
              <a:gd name="T0" fmla="*/ 2147483646 w 1370"/>
              <a:gd name="T1" fmla="*/ 2147483646 h 918"/>
              <a:gd name="T2" fmla="*/ 0 w 1370"/>
              <a:gd name="T3" fmla="*/ 0 h 918"/>
              <a:gd name="T4" fmla="*/ 2147483646 w 1370"/>
              <a:gd name="T5" fmla="*/ 0 h 918"/>
              <a:gd name="T6" fmla="*/ 0 60000 65536"/>
              <a:gd name="T7" fmla="*/ 0 60000 65536"/>
              <a:gd name="T8" fmla="*/ 0 60000 65536"/>
              <a:gd name="T9" fmla="*/ 0 w 1370"/>
              <a:gd name="T10" fmla="*/ 0 h 918"/>
              <a:gd name="T11" fmla="*/ 1370 w 1370"/>
              <a:gd name="T12" fmla="*/ 918 h 9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70" h="918">
                <a:moveTo>
                  <a:pt x="1370" y="918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17" name="Freeform 277">
            <a:extLst>
              <a:ext uri="{FF2B5EF4-FFF2-40B4-BE49-F238E27FC236}">
                <a16:creationId xmlns:a16="http://schemas.microsoft.com/office/drawing/2014/main" id="{6CC2813F-C84F-4330-B26C-8287E19467F5}"/>
              </a:ext>
            </a:extLst>
          </p:cNvPr>
          <p:cNvSpPr>
            <a:spLocks/>
          </p:cNvSpPr>
          <p:nvPr/>
        </p:nvSpPr>
        <p:spPr bwMode="auto">
          <a:xfrm>
            <a:off x="3933825" y="638175"/>
            <a:ext cx="41275" cy="133350"/>
          </a:xfrm>
          <a:custGeom>
            <a:avLst/>
            <a:gdLst>
              <a:gd name="T0" fmla="*/ 0 w 157"/>
              <a:gd name="T1" fmla="*/ 2147483646 h 506"/>
              <a:gd name="T2" fmla="*/ 2147483646 w 157"/>
              <a:gd name="T3" fmla="*/ 2147483646 h 506"/>
              <a:gd name="T4" fmla="*/ 2147483646 w 157"/>
              <a:gd name="T5" fmla="*/ 0 h 506"/>
              <a:gd name="T6" fmla="*/ 0 w 157"/>
              <a:gd name="T7" fmla="*/ 2147483646 h 506"/>
              <a:gd name="T8" fmla="*/ 2147483646 w 157"/>
              <a:gd name="T9" fmla="*/ 2147483646 h 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506"/>
              <a:gd name="T17" fmla="*/ 157 w 157"/>
              <a:gd name="T18" fmla="*/ 506 h 5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506">
                <a:moveTo>
                  <a:pt x="0" y="506"/>
                </a:moveTo>
                <a:lnTo>
                  <a:pt x="157" y="467"/>
                </a:lnTo>
                <a:lnTo>
                  <a:pt x="79" y="0"/>
                </a:lnTo>
                <a:lnTo>
                  <a:pt x="0" y="506"/>
                </a:lnTo>
                <a:lnTo>
                  <a:pt x="1" y="506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18" name="Freeform 278">
            <a:extLst>
              <a:ext uri="{FF2B5EF4-FFF2-40B4-BE49-F238E27FC236}">
                <a16:creationId xmlns:a16="http://schemas.microsoft.com/office/drawing/2014/main" id="{D7ABA776-0E8D-4867-8DB1-59E2EEE6A578}"/>
              </a:ext>
            </a:extLst>
          </p:cNvPr>
          <p:cNvSpPr>
            <a:spLocks/>
          </p:cNvSpPr>
          <p:nvPr/>
        </p:nvSpPr>
        <p:spPr bwMode="auto">
          <a:xfrm>
            <a:off x="3954463" y="766763"/>
            <a:ext cx="1587" cy="896937"/>
          </a:xfrm>
          <a:custGeom>
            <a:avLst/>
            <a:gdLst>
              <a:gd name="T0" fmla="*/ 0 w 1"/>
              <a:gd name="T1" fmla="*/ 0 h 3393"/>
              <a:gd name="T2" fmla="*/ 0 w 1"/>
              <a:gd name="T3" fmla="*/ 2147483646 h 3393"/>
              <a:gd name="T4" fmla="*/ 2147483646 w 1"/>
              <a:gd name="T5" fmla="*/ 2147483646 h 3393"/>
              <a:gd name="T6" fmla="*/ 0 60000 65536"/>
              <a:gd name="T7" fmla="*/ 0 60000 65536"/>
              <a:gd name="T8" fmla="*/ 0 60000 65536"/>
              <a:gd name="T9" fmla="*/ 0 w 1"/>
              <a:gd name="T10" fmla="*/ 0 h 3393"/>
              <a:gd name="T11" fmla="*/ 1 w 1"/>
              <a:gd name="T12" fmla="*/ 3393 h 33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393">
                <a:moveTo>
                  <a:pt x="0" y="0"/>
                </a:moveTo>
                <a:lnTo>
                  <a:pt x="0" y="3393"/>
                </a:lnTo>
                <a:lnTo>
                  <a:pt x="1" y="3393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19" name="Freeform 279">
            <a:extLst>
              <a:ext uri="{FF2B5EF4-FFF2-40B4-BE49-F238E27FC236}">
                <a16:creationId xmlns:a16="http://schemas.microsoft.com/office/drawing/2014/main" id="{6F071375-4047-4691-9CF3-4DD414AE509F}"/>
              </a:ext>
            </a:extLst>
          </p:cNvPr>
          <p:cNvSpPr>
            <a:spLocks/>
          </p:cNvSpPr>
          <p:nvPr/>
        </p:nvSpPr>
        <p:spPr bwMode="auto">
          <a:xfrm>
            <a:off x="5976938" y="873125"/>
            <a:ext cx="80962" cy="73025"/>
          </a:xfrm>
          <a:custGeom>
            <a:avLst/>
            <a:gdLst>
              <a:gd name="T0" fmla="*/ 0 w 310"/>
              <a:gd name="T1" fmla="*/ 2147483646 h 277"/>
              <a:gd name="T2" fmla="*/ 0 w 310"/>
              <a:gd name="T3" fmla="*/ 2147483646 h 277"/>
              <a:gd name="T4" fmla="*/ 2147483646 w 310"/>
              <a:gd name="T5" fmla="*/ 0 h 277"/>
              <a:gd name="T6" fmla="*/ 0 w 310"/>
              <a:gd name="T7" fmla="*/ 2147483646 h 277"/>
              <a:gd name="T8" fmla="*/ 2147483646 w 310"/>
              <a:gd name="T9" fmla="*/ 2147483646 h 2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0"/>
              <a:gd name="T16" fmla="*/ 0 h 277"/>
              <a:gd name="T17" fmla="*/ 310 w 310"/>
              <a:gd name="T18" fmla="*/ 277 h 2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0" h="277">
                <a:moveTo>
                  <a:pt x="0" y="114"/>
                </a:moveTo>
                <a:lnTo>
                  <a:pt x="0" y="277"/>
                </a:lnTo>
                <a:lnTo>
                  <a:pt x="310" y="0"/>
                </a:lnTo>
                <a:lnTo>
                  <a:pt x="0" y="114"/>
                </a:lnTo>
                <a:lnTo>
                  <a:pt x="1" y="114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20" name="Freeform 280">
            <a:extLst>
              <a:ext uri="{FF2B5EF4-FFF2-40B4-BE49-F238E27FC236}">
                <a16:creationId xmlns:a16="http://schemas.microsoft.com/office/drawing/2014/main" id="{0F766B18-D493-473C-9B08-E0A7D198B917}"/>
              </a:ext>
            </a:extLst>
          </p:cNvPr>
          <p:cNvSpPr>
            <a:spLocks/>
          </p:cNvSpPr>
          <p:nvPr/>
        </p:nvSpPr>
        <p:spPr bwMode="auto">
          <a:xfrm>
            <a:off x="5724525" y="925513"/>
            <a:ext cx="252413" cy="158750"/>
          </a:xfrm>
          <a:custGeom>
            <a:avLst/>
            <a:gdLst>
              <a:gd name="T0" fmla="*/ 2147483646 w 952"/>
              <a:gd name="T1" fmla="*/ 0 h 599"/>
              <a:gd name="T2" fmla="*/ 0 w 952"/>
              <a:gd name="T3" fmla="*/ 2147483646 h 599"/>
              <a:gd name="T4" fmla="*/ 2147483646 w 952"/>
              <a:gd name="T5" fmla="*/ 2147483646 h 599"/>
              <a:gd name="T6" fmla="*/ 0 60000 65536"/>
              <a:gd name="T7" fmla="*/ 0 60000 65536"/>
              <a:gd name="T8" fmla="*/ 0 60000 65536"/>
              <a:gd name="T9" fmla="*/ 0 w 952"/>
              <a:gd name="T10" fmla="*/ 0 h 599"/>
              <a:gd name="T11" fmla="*/ 952 w 952"/>
              <a:gd name="T12" fmla="*/ 599 h 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2" h="599">
                <a:moveTo>
                  <a:pt x="952" y="0"/>
                </a:moveTo>
                <a:lnTo>
                  <a:pt x="0" y="599"/>
                </a:lnTo>
                <a:lnTo>
                  <a:pt x="1" y="599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21" name="Freeform 281">
            <a:extLst>
              <a:ext uri="{FF2B5EF4-FFF2-40B4-BE49-F238E27FC236}">
                <a16:creationId xmlns:a16="http://schemas.microsoft.com/office/drawing/2014/main" id="{6C82517C-1C4C-4EBA-BDFB-E96A71A1E954}"/>
              </a:ext>
            </a:extLst>
          </p:cNvPr>
          <p:cNvSpPr>
            <a:spLocks/>
          </p:cNvSpPr>
          <p:nvPr/>
        </p:nvSpPr>
        <p:spPr bwMode="auto">
          <a:xfrm>
            <a:off x="4849813" y="1228725"/>
            <a:ext cx="82550" cy="73025"/>
          </a:xfrm>
          <a:custGeom>
            <a:avLst/>
            <a:gdLst>
              <a:gd name="T0" fmla="*/ 0 w 311"/>
              <a:gd name="T1" fmla="*/ 2147483646 h 277"/>
              <a:gd name="T2" fmla="*/ 0 w 311"/>
              <a:gd name="T3" fmla="*/ 2147483646 h 277"/>
              <a:gd name="T4" fmla="*/ 2147483646 w 311"/>
              <a:gd name="T5" fmla="*/ 0 h 277"/>
              <a:gd name="T6" fmla="*/ 0 w 311"/>
              <a:gd name="T7" fmla="*/ 2147483646 h 277"/>
              <a:gd name="T8" fmla="*/ 2147483646 w 311"/>
              <a:gd name="T9" fmla="*/ 2147483646 h 2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1"/>
              <a:gd name="T16" fmla="*/ 0 h 277"/>
              <a:gd name="T17" fmla="*/ 311 w 311"/>
              <a:gd name="T18" fmla="*/ 277 h 2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1" h="277">
                <a:moveTo>
                  <a:pt x="0" y="115"/>
                </a:moveTo>
                <a:lnTo>
                  <a:pt x="0" y="277"/>
                </a:lnTo>
                <a:lnTo>
                  <a:pt x="311" y="0"/>
                </a:lnTo>
                <a:lnTo>
                  <a:pt x="0" y="115"/>
                </a:lnTo>
                <a:lnTo>
                  <a:pt x="1" y="115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22" name="Freeform 282">
            <a:extLst>
              <a:ext uri="{FF2B5EF4-FFF2-40B4-BE49-F238E27FC236}">
                <a16:creationId xmlns:a16="http://schemas.microsoft.com/office/drawing/2014/main" id="{14DEFD5D-98A7-4CF8-947D-CA6917875676}"/>
              </a:ext>
            </a:extLst>
          </p:cNvPr>
          <p:cNvSpPr>
            <a:spLocks/>
          </p:cNvSpPr>
          <p:nvPr/>
        </p:nvSpPr>
        <p:spPr bwMode="auto">
          <a:xfrm>
            <a:off x="4459288" y="1281113"/>
            <a:ext cx="390525" cy="246062"/>
          </a:xfrm>
          <a:custGeom>
            <a:avLst/>
            <a:gdLst>
              <a:gd name="T0" fmla="*/ 2147483646 w 1476"/>
              <a:gd name="T1" fmla="*/ 0 h 931"/>
              <a:gd name="T2" fmla="*/ 0 w 1476"/>
              <a:gd name="T3" fmla="*/ 2147483646 h 931"/>
              <a:gd name="T4" fmla="*/ 2147483646 w 1476"/>
              <a:gd name="T5" fmla="*/ 2147483646 h 931"/>
              <a:gd name="T6" fmla="*/ 0 60000 65536"/>
              <a:gd name="T7" fmla="*/ 0 60000 65536"/>
              <a:gd name="T8" fmla="*/ 0 60000 65536"/>
              <a:gd name="T9" fmla="*/ 0 w 1476"/>
              <a:gd name="T10" fmla="*/ 0 h 931"/>
              <a:gd name="T11" fmla="*/ 1476 w 1476"/>
              <a:gd name="T12" fmla="*/ 931 h 9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6" h="931">
                <a:moveTo>
                  <a:pt x="1476" y="0"/>
                </a:moveTo>
                <a:lnTo>
                  <a:pt x="0" y="931"/>
                </a:lnTo>
                <a:lnTo>
                  <a:pt x="1" y="931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23" name="Freeform 283">
            <a:extLst>
              <a:ext uri="{FF2B5EF4-FFF2-40B4-BE49-F238E27FC236}">
                <a16:creationId xmlns:a16="http://schemas.microsoft.com/office/drawing/2014/main" id="{1BD30F8A-6DFD-4AC4-A5E2-AFB9BF5B10F8}"/>
              </a:ext>
            </a:extLst>
          </p:cNvPr>
          <p:cNvSpPr>
            <a:spLocks/>
          </p:cNvSpPr>
          <p:nvPr/>
        </p:nvSpPr>
        <p:spPr bwMode="auto">
          <a:xfrm>
            <a:off x="7318375" y="1489075"/>
            <a:ext cx="119063" cy="115888"/>
          </a:xfrm>
          <a:custGeom>
            <a:avLst/>
            <a:gdLst>
              <a:gd name="T0" fmla="*/ 0 w 445"/>
              <a:gd name="T1" fmla="*/ 2147483646 h 438"/>
              <a:gd name="T2" fmla="*/ 2147483646 w 445"/>
              <a:gd name="T3" fmla="*/ 2147483646 h 438"/>
              <a:gd name="T4" fmla="*/ 2147483646 w 445"/>
              <a:gd name="T5" fmla="*/ 0 h 438"/>
              <a:gd name="T6" fmla="*/ 0 w 445"/>
              <a:gd name="T7" fmla="*/ 2147483646 h 438"/>
              <a:gd name="T8" fmla="*/ 2147483646 w 445"/>
              <a:gd name="T9" fmla="*/ 2147483646 h 4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"/>
              <a:gd name="T16" fmla="*/ 0 h 438"/>
              <a:gd name="T17" fmla="*/ 445 w 445"/>
              <a:gd name="T18" fmla="*/ 438 h 4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" h="438">
                <a:moveTo>
                  <a:pt x="0" y="317"/>
                </a:moveTo>
                <a:lnTo>
                  <a:pt x="128" y="438"/>
                </a:lnTo>
                <a:lnTo>
                  <a:pt x="445" y="0"/>
                </a:lnTo>
                <a:lnTo>
                  <a:pt x="0" y="317"/>
                </a:lnTo>
                <a:lnTo>
                  <a:pt x="1" y="317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24" name="Freeform 284">
            <a:extLst>
              <a:ext uri="{FF2B5EF4-FFF2-40B4-BE49-F238E27FC236}">
                <a16:creationId xmlns:a16="http://schemas.microsoft.com/office/drawing/2014/main" id="{7A9240B7-6B1D-4AAC-88F9-2C381724B559}"/>
              </a:ext>
            </a:extLst>
          </p:cNvPr>
          <p:cNvSpPr>
            <a:spLocks/>
          </p:cNvSpPr>
          <p:nvPr/>
        </p:nvSpPr>
        <p:spPr bwMode="auto">
          <a:xfrm>
            <a:off x="6938963" y="1589088"/>
            <a:ext cx="396875" cy="392112"/>
          </a:xfrm>
          <a:custGeom>
            <a:avLst/>
            <a:gdLst>
              <a:gd name="T0" fmla="*/ 2147483646 w 1501"/>
              <a:gd name="T1" fmla="*/ 0 h 1487"/>
              <a:gd name="T2" fmla="*/ 0 w 1501"/>
              <a:gd name="T3" fmla="*/ 2147483646 h 1487"/>
              <a:gd name="T4" fmla="*/ 2147483646 w 1501"/>
              <a:gd name="T5" fmla="*/ 2147483646 h 1487"/>
              <a:gd name="T6" fmla="*/ 0 60000 65536"/>
              <a:gd name="T7" fmla="*/ 0 60000 65536"/>
              <a:gd name="T8" fmla="*/ 0 60000 65536"/>
              <a:gd name="T9" fmla="*/ 0 w 1501"/>
              <a:gd name="T10" fmla="*/ 0 h 1487"/>
              <a:gd name="T11" fmla="*/ 1501 w 1501"/>
              <a:gd name="T12" fmla="*/ 1487 h 14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1" h="1487">
                <a:moveTo>
                  <a:pt x="1501" y="0"/>
                </a:moveTo>
                <a:lnTo>
                  <a:pt x="0" y="1487"/>
                </a:lnTo>
                <a:lnTo>
                  <a:pt x="1" y="1487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25" name="Freeform 285">
            <a:extLst>
              <a:ext uri="{FF2B5EF4-FFF2-40B4-BE49-F238E27FC236}">
                <a16:creationId xmlns:a16="http://schemas.microsoft.com/office/drawing/2014/main" id="{D7F92C32-92CF-46F7-952F-506DE69BA68B}"/>
              </a:ext>
            </a:extLst>
          </p:cNvPr>
          <p:cNvSpPr>
            <a:spLocks/>
          </p:cNvSpPr>
          <p:nvPr/>
        </p:nvSpPr>
        <p:spPr bwMode="auto">
          <a:xfrm>
            <a:off x="7577138" y="2927350"/>
            <a:ext cx="111125" cy="112713"/>
          </a:xfrm>
          <a:custGeom>
            <a:avLst/>
            <a:gdLst>
              <a:gd name="T0" fmla="*/ 2147483646 w 423"/>
              <a:gd name="T1" fmla="*/ 0 h 420"/>
              <a:gd name="T2" fmla="*/ 0 w 423"/>
              <a:gd name="T3" fmla="*/ 2147483646 h 420"/>
              <a:gd name="T4" fmla="*/ 2147483646 w 423"/>
              <a:gd name="T5" fmla="*/ 2147483646 h 420"/>
              <a:gd name="T6" fmla="*/ 2147483646 w 423"/>
              <a:gd name="T7" fmla="*/ 0 h 420"/>
              <a:gd name="T8" fmla="*/ 2147483646 w 423"/>
              <a:gd name="T9" fmla="*/ 0 h 4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3"/>
              <a:gd name="T16" fmla="*/ 0 h 420"/>
              <a:gd name="T17" fmla="*/ 423 w 423"/>
              <a:gd name="T18" fmla="*/ 420 h 4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3" h="420">
                <a:moveTo>
                  <a:pt x="75" y="0"/>
                </a:moveTo>
                <a:lnTo>
                  <a:pt x="0" y="117"/>
                </a:lnTo>
                <a:lnTo>
                  <a:pt x="423" y="420"/>
                </a:lnTo>
                <a:lnTo>
                  <a:pt x="75" y="0"/>
                </a:lnTo>
                <a:lnTo>
                  <a:pt x="76" y="0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26" name="Freeform 286">
            <a:extLst>
              <a:ext uri="{FF2B5EF4-FFF2-40B4-BE49-F238E27FC236}">
                <a16:creationId xmlns:a16="http://schemas.microsoft.com/office/drawing/2014/main" id="{075D7EB0-C4E2-4945-A650-12FB773799BE}"/>
              </a:ext>
            </a:extLst>
          </p:cNvPr>
          <p:cNvSpPr>
            <a:spLocks/>
          </p:cNvSpPr>
          <p:nvPr/>
        </p:nvSpPr>
        <p:spPr bwMode="auto">
          <a:xfrm>
            <a:off x="6884988" y="2282825"/>
            <a:ext cx="701675" cy="660400"/>
          </a:xfrm>
          <a:custGeom>
            <a:avLst/>
            <a:gdLst>
              <a:gd name="T0" fmla="*/ 2147483646 w 2650"/>
              <a:gd name="T1" fmla="*/ 2147483646 h 2495"/>
              <a:gd name="T2" fmla="*/ 0 w 2650"/>
              <a:gd name="T3" fmla="*/ 0 h 2495"/>
              <a:gd name="T4" fmla="*/ 2147483646 w 2650"/>
              <a:gd name="T5" fmla="*/ 0 h 2495"/>
              <a:gd name="T6" fmla="*/ 0 60000 65536"/>
              <a:gd name="T7" fmla="*/ 0 60000 65536"/>
              <a:gd name="T8" fmla="*/ 0 60000 65536"/>
              <a:gd name="T9" fmla="*/ 0 w 2650"/>
              <a:gd name="T10" fmla="*/ 0 h 2495"/>
              <a:gd name="T11" fmla="*/ 2650 w 2650"/>
              <a:gd name="T12" fmla="*/ 2495 h 24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50" h="2495">
                <a:moveTo>
                  <a:pt x="2650" y="2495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27" name="Freeform 287">
            <a:extLst>
              <a:ext uri="{FF2B5EF4-FFF2-40B4-BE49-F238E27FC236}">
                <a16:creationId xmlns:a16="http://schemas.microsoft.com/office/drawing/2014/main" id="{1B5A5B8D-12FF-419B-B982-E1E967609FD1}"/>
              </a:ext>
            </a:extLst>
          </p:cNvPr>
          <p:cNvSpPr>
            <a:spLocks/>
          </p:cNvSpPr>
          <p:nvPr/>
        </p:nvSpPr>
        <p:spPr bwMode="auto">
          <a:xfrm>
            <a:off x="7659688" y="3314700"/>
            <a:ext cx="88900" cy="107950"/>
          </a:xfrm>
          <a:custGeom>
            <a:avLst/>
            <a:gdLst>
              <a:gd name="T0" fmla="*/ 2147483646 w 333"/>
              <a:gd name="T1" fmla="*/ 0 h 406"/>
              <a:gd name="T2" fmla="*/ 0 w 333"/>
              <a:gd name="T3" fmla="*/ 2147483646 h 406"/>
              <a:gd name="T4" fmla="*/ 2147483646 w 333"/>
              <a:gd name="T5" fmla="*/ 2147483646 h 406"/>
              <a:gd name="T6" fmla="*/ 2147483646 w 333"/>
              <a:gd name="T7" fmla="*/ 0 h 406"/>
              <a:gd name="T8" fmla="*/ 2147483646 w 333"/>
              <a:gd name="T9" fmla="*/ 0 h 4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406"/>
              <a:gd name="T17" fmla="*/ 333 w 333"/>
              <a:gd name="T18" fmla="*/ 406 h 4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406">
                <a:moveTo>
                  <a:pt x="126" y="0"/>
                </a:moveTo>
                <a:lnTo>
                  <a:pt x="0" y="125"/>
                </a:lnTo>
                <a:lnTo>
                  <a:pt x="333" y="406"/>
                </a:lnTo>
                <a:lnTo>
                  <a:pt x="126" y="0"/>
                </a:lnTo>
                <a:lnTo>
                  <a:pt x="127" y="0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28" name="Freeform 288">
            <a:extLst>
              <a:ext uri="{FF2B5EF4-FFF2-40B4-BE49-F238E27FC236}">
                <a16:creationId xmlns:a16="http://schemas.microsoft.com/office/drawing/2014/main" id="{8736BE22-124C-405D-92DD-FBF77ABD9B5A}"/>
              </a:ext>
            </a:extLst>
          </p:cNvPr>
          <p:cNvSpPr>
            <a:spLocks/>
          </p:cNvSpPr>
          <p:nvPr/>
        </p:nvSpPr>
        <p:spPr bwMode="auto">
          <a:xfrm>
            <a:off x="7378700" y="2952750"/>
            <a:ext cx="298450" cy="379413"/>
          </a:xfrm>
          <a:custGeom>
            <a:avLst/>
            <a:gdLst>
              <a:gd name="T0" fmla="*/ 2147483646 w 1128"/>
              <a:gd name="T1" fmla="*/ 2147483646 h 1434"/>
              <a:gd name="T2" fmla="*/ 0 w 1128"/>
              <a:gd name="T3" fmla="*/ 0 h 1434"/>
              <a:gd name="T4" fmla="*/ 2147483646 w 1128"/>
              <a:gd name="T5" fmla="*/ 0 h 1434"/>
              <a:gd name="T6" fmla="*/ 0 60000 65536"/>
              <a:gd name="T7" fmla="*/ 0 60000 65536"/>
              <a:gd name="T8" fmla="*/ 0 60000 65536"/>
              <a:gd name="T9" fmla="*/ 0 w 1128"/>
              <a:gd name="T10" fmla="*/ 0 h 1434"/>
              <a:gd name="T11" fmla="*/ 1128 w 1128"/>
              <a:gd name="T12" fmla="*/ 1434 h 14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8" h="1434">
                <a:moveTo>
                  <a:pt x="1128" y="1434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29" name="Freeform 289">
            <a:extLst>
              <a:ext uri="{FF2B5EF4-FFF2-40B4-BE49-F238E27FC236}">
                <a16:creationId xmlns:a16="http://schemas.microsoft.com/office/drawing/2014/main" id="{9C6017B8-984C-4C7B-8E01-7647FA391D0C}"/>
              </a:ext>
            </a:extLst>
          </p:cNvPr>
          <p:cNvSpPr>
            <a:spLocks/>
          </p:cNvSpPr>
          <p:nvPr/>
        </p:nvSpPr>
        <p:spPr bwMode="auto">
          <a:xfrm>
            <a:off x="2727325" y="1514475"/>
            <a:ext cx="119063" cy="57150"/>
          </a:xfrm>
          <a:custGeom>
            <a:avLst/>
            <a:gdLst>
              <a:gd name="T0" fmla="*/ 2147483646 w 445"/>
              <a:gd name="T1" fmla="*/ 2147483646 h 218"/>
              <a:gd name="T2" fmla="*/ 2147483646 w 445"/>
              <a:gd name="T3" fmla="*/ 2147483646 h 218"/>
              <a:gd name="T4" fmla="*/ 0 w 445"/>
              <a:gd name="T5" fmla="*/ 0 h 218"/>
              <a:gd name="T6" fmla="*/ 2147483646 w 445"/>
              <a:gd name="T7" fmla="*/ 2147483646 h 218"/>
              <a:gd name="T8" fmla="*/ 2147483646 w 445"/>
              <a:gd name="T9" fmla="*/ 2147483646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"/>
              <a:gd name="T16" fmla="*/ 0 h 218"/>
              <a:gd name="T17" fmla="*/ 445 w 445"/>
              <a:gd name="T18" fmla="*/ 218 h 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" h="218">
                <a:moveTo>
                  <a:pt x="444" y="218"/>
                </a:moveTo>
                <a:lnTo>
                  <a:pt x="444" y="56"/>
                </a:lnTo>
                <a:lnTo>
                  <a:pt x="0" y="0"/>
                </a:lnTo>
                <a:lnTo>
                  <a:pt x="444" y="218"/>
                </a:lnTo>
                <a:lnTo>
                  <a:pt x="445" y="218"/>
                </a:lnTo>
              </a:path>
            </a:pathLst>
          </a:custGeom>
          <a:noFill/>
          <a:ln w="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30" name="Freeform 290">
            <a:extLst>
              <a:ext uri="{FF2B5EF4-FFF2-40B4-BE49-F238E27FC236}">
                <a16:creationId xmlns:a16="http://schemas.microsoft.com/office/drawing/2014/main" id="{EAEC5B7A-0D66-4806-B147-D83F1AD7C729}"/>
              </a:ext>
            </a:extLst>
          </p:cNvPr>
          <p:cNvSpPr>
            <a:spLocks/>
          </p:cNvSpPr>
          <p:nvPr/>
        </p:nvSpPr>
        <p:spPr bwMode="auto">
          <a:xfrm>
            <a:off x="2844800" y="1550988"/>
            <a:ext cx="895350" cy="276225"/>
          </a:xfrm>
          <a:custGeom>
            <a:avLst/>
            <a:gdLst>
              <a:gd name="T0" fmla="*/ 0 w 3382"/>
              <a:gd name="T1" fmla="*/ 0 h 1044"/>
              <a:gd name="T2" fmla="*/ 2147483646 w 3382"/>
              <a:gd name="T3" fmla="*/ 2147483646 h 1044"/>
              <a:gd name="T4" fmla="*/ 2147483646 w 3382"/>
              <a:gd name="T5" fmla="*/ 2147483646 h 1044"/>
              <a:gd name="T6" fmla="*/ 0 60000 65536"/>
              <a:gd name="T7" fmla="*/ 0 60000 65536"/>
              <a:gd name="T8" fmla="*/ 0 60000 65536"/>
              <a:gd name="T9" fmla="*/ 0 w 3382"/>
              <a:gd name="T10" fmla="*/ 0 h 1044"/>
              <a:gd name="T11" fmla="*/ 3382 w 3382"/>
              <a:gd name="T12" fmla="*/ 1044 h 1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2" h="1044">
                <a:moveTo>
                  <a:pt x="0" y="0"/>
                </a:moveTo>
                <a:lnTo>
                  <a:pt x="3381" y="1044"/>
                </a:lnTo>
                <a:lnTo>
                  <a:pt x="3382" y="1044"/>
                </a:lnTo>
              </a:path>
            </a:pathLst>
          </a:custGeom>
          <a:noFill/>
          <a:ln w="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31" name="Freeform 291">
            <a:extLst>
              <a:ext uri="{FF2B5EF4-FFF2-40B4-BE49-F238E27FC236}">
                <a16:creationId xmlns:a16="http://schemas.microsoft.com/office/drawing/2014/main" id="{849B590B-DE7E-420E-8140-AE86915F776D}"/>
              </a:ext>
            </a:extLst>
          </p:cNvPr>
          <p:cNvSpPr>
            <a:spLocks/>
          </p:cNvSpPr>
          <p:nvPr/>
        </p:nvSpPr>
        <p:spPr bwMode="auto">
          <a:xfrm>
            <a:off x="6307138" y="927100"/>
            <a:ext cx="112712" cy="53975"/>
          </a:xfrm>
          <a:custGeom>
            <a:avLst/>
            <a:gdLst>
              <a:gd name="T0" fmla="*/ 0 w 421"/>
              <a:gd name="T1" fmla="*/ 2147483646 h 206"/>
              <a:gd name="T2" fmla="*/ 2147483646 w 421"/>
              <a:gd name="T3" fmla="*/ 2147483646 h 206"/>
              <a:gd name="T4" fmla="*/ 2147483646 w 421"/>
              <a:gd name="T5" fmla="*/ 0 h 206"/>
              <a:gd name="T6" fmla="*/ 0 w 421"/>
              <a:gd name="T7" fmla="*/ 2147483646 h 206"/>
              <a:gd name="T8" fmla="*/ 2147483646 w 421"/>
              <a:gd name="T9" fmla="*/ 2147483646 h 2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1"/>
              <a:gd name="T16" fmla="*/ 0 h 206"/>
              <a:gd name="T17" fmla="*/ 421 w 421"/>
              <a:gd name="T18" fmla="*/ 206 h 2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1" h="206">
                <a:moveTo>
                  <a:pt x="0" y="43"/>
                </a:moveTo>
                <a:lnTo>
                  <a:pt x="74" y="206"/>
                </a:lnTo>
                <a:lnTo>
                  <a:pt x="421" y="0"/>
                </a:lnTo>
                <a:lnTo>
                  <a:pt x="0" y="43"/>
                </a:lnTo>
                <a:lnTo>
                  <a:pt x="1" y="43"/>
                </a:lnTo>
              </a:path>
            </a:pathLst>
          </a:custGeom>
          <a:noFill/>
          <a:ln w="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32" name="Freeform 292">
            <a:extLst>
              <a:ext uri="{FF2B5EF4-FFF2-40B4-BE49-F238E27FC236}">
                <a16:creationId xmlns:a16="http://schemas.microsoft.com/office/drawing/2014/main" id="{B58E0BBF-E54E-4D86-AAF6-12F98B9BEFFF}"/>
              </a:ext>
            </a:extLst>
          </p:cNvPr>
          <p:cNvSpPr>
            <a:spLocks/>
          </p:cNvSpPr>
          <p:nvPr/>
        </p:nvSpPr>
        <p:spPr bwMode="auto">
          <a:xfrm>
            <a:off x="5795963" y="960438"/>
            <a:ext cx="520700" cy="168275"/>
          </a:xfrm>
          <a:custGeom>
            <a:avLst/>
            <a:gdLst>
              <a:gd name="T0" fmla="*/ 2147483646 w 1971"/>
              <a:gd name="T1" fmla="*/ 0 h 639"/>
              <a:gd name="T2" fmla="*/ 0 w 1971"/>
              <a:gd name="T3" fmla="*/ 2147483646 h 639"/>
              <a:gd name="T4" fmla="*/ 2147483646 w 1971"/>
              <a:gd name="T5" fmla="*/ 2147483646 h 639"/>
              <a:gd name="T6" fmla="*/ 0 60000 65536"/>
              <a:gd name="T7" fmla="*/ 0 60000 65536"/>
              <a:gd name="T8" fmla="*/ 0 60000 65536"/>
              <a:gd name="T9" fmla="*/ 0 w 1971"/>
              <a:gd name="T10" fmla="*/ 0 h 639"/>
              <a:gd name="T11" fmla="*/ 1971 w 1971"/>
              <a:gd name="T12" fmla="*/ 639 h 6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1" h="639">
                <a:moveTo>
                  <a:pt x="1971" y="0"/>
                </a:moveTo>
                <a:lnTo>
                  <a:pt x="0" y="639"/>
                </a:lnTo>
                <a:lnTo>
                  <a:pt x="1" y="639"/>
                </a:lnTo>
              </a:path>
            </a:pathLst>
          </a:custGeom>
          <a:noFill/>
          <a:ln w="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33" name="Freeform 293">
            <a:extLst>
              <a:ext uri="{FF2B5EF4-FFF2-40B4-BE49-F238E27FC236}">
                <a16:creationId xmlns:a16="http://schemas.microsoft.com/office/drawing/2014/main" id="{1BC880AE-C22D-420F-B9F6-93A14317DD22}"/>
              </a:ext>
            </a:extLst>
          </p:cNvPr>
          <p:cNvSpPr>
            <a:spLocks/>
          </p:cNvSpPr>
          <p:nvPr/>
        </p:nvSpPr>
        <p:spPr bwMode="auto">
          <a:xfrm>
            <a:off x="5794375" y="639763"/>
            <a:ext cx="76200" cy="109537"/>
          </a:xfrm>
          <a:custGeom>
            <a:avLst/>
            <a:gdLst>
              <a:gd name="T0" fmla="*/ 0 w 286"/>
              <a:gd name="T1" fmla="*/ 2147483646 h 413"/>
              <a:gd name="T2" fmla="*/ 2147483646 w 286"/>
              <a:gd name="T3" fmla="*/ 2147483646 h 413"/>
              <a:gd name="T4" fmla="*/ 2147483646 w 286"/>
              <a:gd name="T5" fmla="*/ 0 h 413"/>
              <a:gd name="T6" fmla="*/ 0 w 286"/>
              <a:gd name="T7" fmla="*/ 2147483646 h 413"/>
              <a:gd name="T8" fmla="*/ 2147483646 w 286"/>
              <a:gd name="T9" fmla="*/ 2147483646 h 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"/>
              <a:gd name="T16" fmla="*/ 0 h 413"/>
              <a:gd name="T17" fmla="*/ 286 w 286"/>
              <a:gd name="T18" fmla="*/ 413 h 4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" h="413">
                <a:moveTo>
                  <a:pt x="0" y="293"/>
                </a:moveTo>
                <a:lnTo>
                  <a:pt x="127" y="413"/>
                </a:lnTo>
                <a:lnTo>
                  <a:pt x="286" y="0"/>
                </a:lnTo>
                <a:lnTo>
                  <a:pt x="0" y="293"/>
                </a:lnTo>
                <a:lnTo>
                  <a:pt x="1" y="293"/>
                </a:lnTo>
              </a:path>
            </a:pathLst>
          </a:custGeom>
          <a:noFill/>
          <a:ln w="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34" name="Freeform 294">
            <a:extLst>
              <a:ext uri="{FF2B5EF4-FFF2-40B4-BE49-F238E27FC236}">
                <a16:creationId xmlns:a16="http://schemas.microsoft.com/office/drawing/2014/main" id="{67461ED2-F109-44AA-AAA9-4EA43071813B}"/>
              </a:ext>
            </a:extLst>
          </p:cNvPr>
          <p:cNvSpPr>
            <a:spLocks/>
          </p:cNvSpPr>
          <p:nvPr/>
        </p:nvSpPr>
        <p:spPr bwMode="auto">
          <a:xfrm>
            <a:off x="5635625" y="733425"/>
            <a:ext cx="176213" cy="279400"/>
          </a:xfrm>
          <a:custGeom>
            <a:avLst/>
            <a:gdLst>
              <a:gd name="T0" fmla="*/ 2147483646 w 665"/>
              <a:gd name="T1" fmla="*/ 0 h 1057"/>
              <a:gd name="T2" fmla="*/ 0 w 665"/>
              <a:gd name="T3" fmla="*/ 2147483646 h 1057"/>
              <a:gd name="T4" fmla="*/ 2147483646 w 665"/>
              <a:gd name="T5" fmla="*/ 2147483646 h 1057"/>
              <a:gd name="T6" fmla="*/ 0 60000 65536"/>
              <a:gd name="T7" fmla="*/ 0 60000 65536"/>
              <a:gd name="T8" fmla="*/ 0 60000 65536"/>
              <a:gd name="T9" fmla="*/ 0 w 665"/>
              <a:gd name="T10" fmla="*/ 0 h 1057"/>
              <a:gd name="T11" fmla="*/ 665 w 665"/>
              <a:gd name="T12" fmla="*/ 1057 h 10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5" h="1057">
                <a:moveTo>
                  <a:pt x="665" y="0"/>
                </a:moveTo>
                <a:lnTo>
                  <a:pt x="0" y="1057"/>
                </a:lnTo>
                <a:lnTo>
                  <a:pt x="1" y="1057"/>
                </a:lnTo>
              </a:path>
            </a:pathLst>
          </a:custGeom>
          <a:noFill/>
          <a:ln w="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35" name="Freeform 295">
            <a:extLst>
              <a:ext uri="{FF2B5EF4-FFF2-40B4-BE49-F238E27FC236}">
                <a16:creationId xmlns:a16="http://schemas.microsoft.com/office/drawing/2014/main" id="{C4FEE22E-90FB-4DB8-BA0F-2B790A65C679}"/>
              </a:ext>
            </a:extLst>
          </p:cNvPr>
          <p:cNvSpPr>
            <a:spLocks/>
          </p:cNvSpPr>
          <p:nvPr/>
        </p:nvSpPr>
        <p:spPr bwMode="auto">
          <a:xfrm>
            <a:off x="6648450" y="1684338"/>
            <a:ext cx="34925" cy="53975"/>
          </a:xfrm>
          <a:custGeom>
            <a:avLst/>
            <a:gdLst>
              <a:gd name="T0" fmla="*/ 0 w 129"/>
              <a:gd name="T1" fmla="*/ 2147483646 h 205"/>
              <a:gd name="T2" fmla="*/ 2147483646 w 129"/>
              <a:gd name="T3" fmla="*/ 2147483646 h 205"/>
              <a:gd name="T4" fmla="*/ 2147483646 w 129"/>
              <a:gd name="T5" fmla="*/ 0 h 205"/>
              <a:gd name="T6" fmla="*/ 0 w 129"/>
              <a:gd name="T7" fmla="*/ 2147483646 h 205"/>
              <a:gd name="T8" fmla="*/ 2147483646 w 129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"/>
              <a:gd name="T16" fmla="*/ 0 h 205"/>
              <a:gd name="T17" fmla="*/ 129 w 129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" h="205">
                <a:moveTo>
                  <a:pt x="0" y="84"/>
                </a:moveTo>
                <a:lnTo>
                  <a:pt x="129" y="205"/>
                </a:lnTo>
                <a:lnTo>
                  <a:pt x="35" y="0"/>
                </a:lnTo>
                <a:lnTo>
                  <a:pt x="0" y="84"/>
                </a:lnTo>
                <a:lnTo>
                  <a:pt x="1" y="84"/>
                </a:lnTo>
              </a:path>
            </a:pathLst>
          </a:custGeom>
          <a:noFill/>
          <a:ln w="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36" name="Freeform 296">
            <a:extLst>
              <a:ext uri="{FF2B5EF4-FFF2-40B4-BE49-F238E27FC236}">
                <a16:creationId xmlns:a16="http://schemas.microsoft.com/office/drawing/2014/main" id="{68987E4B-D49C-4DA8-A6EF-C58957E1C43F}"/>
              </a:ext>
            </a:extLst>
          </p:cNvPr>
          <p:cNvSpPr>
            <a:spLocks/>
          </p:cNvSpPr>
          <p:nvPr/>
        </p:nvSpPr>
        <p:spPr bwMode="auto">
          <a:xfrm>
            <a:off x="6665913" y="1722438"/>
            <a:ext cx="68262" cy="331787"/>
          </a:xfrm>
          <a:custGeom>
            <a:avLst/>
            <a:gdLst>
              <a:gd name="T0" fmla="*/ 0 w 259"/>
              <a:gd name="T1" fmla="*/ 0 h 1253"/>
              <a:gd name="T2" fmla="*/ 2147483646 w 259"/>
              <a:gd name="T3" fmla="*/ 2147483646 h 1253"/>
              <a:gd name="T4" fmla="*/ 2147483646 w 259"/>
              <a:gd name="T5" fmla="*/ 2147483646 h 1253"/>
              <a:gd name="T6" fmla="*/ 0 60000 65536"/>
              <a:gd name="T7" fmla="*/ 0 60000 65536"/>
              <a:gd name="T8" fmla="*/ 0 60000 65536"/>
              <a:gd name="T9" fmla="*/ 0 w 259"/>
              <a:gd name="T10" fmla="*/ 0 h 1253"/>
              <a:gd name="T11" fmla="*/ 259 w 259"/>
              <a:gd name="T12" fmla="*/ 1253 h 12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1253">
                <a:moveTo>
                  <a:pt x="0" y="0"/>
                </a:moveTo>
                <a:lnTo>
                  <a:pt x="258" y="1253"/>
                </a:lnTo>
                <a:lnTo>
                  <a:pt x="259" y="1253"/>
                </a:lnTo>
              </a:path>
            </a:pathLst>
          </a:custGeom>
          <a:noFill/>
          <a:ln w="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43" name="Text Box 303">
            <a:extLst>
              <a:ext uri="{FF2B5EF4-FFF2-40B4-BE49-F238E27FC236}">
                <a16:creationId xmlns:a16="http://schemas.microsoft.com/office/drawing/2014/main" id="{18AC8E2D-8845-4262-A6E7-6F3F93306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066800"/>
            <a:ext cx="85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9900"/>
                </a:solidFill>
              </a:rPr>
              <a:t>a</a:t>
            </a:r>
            <a:r>
              <a:rPr lang="en-US" altLang="en-US" sz="2400" baseline="30000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44" name="Text Box 304">
            <a:extLst>
              <a:ext uri="{FF2B5EF4-FFF2-40B4-BE49-F238E27FC236}">
                <a16:creationId xmlns:a16="http://schemas.microsoft.com/office/drawing/2014/main" id="{12AD90B5-5D18-4F6E-A0E3-DC9A2B15C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033" y="84931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9900"/>
                </a:solidFill>
              </a:rPr>
              <a:t>a</a:t>
            </a:r>
            <a:r>
              <a:rPr lang="en-US" altLang="en-US" sz="2400" baseline="30000" dirty="0">
                <a:solidFill>
                  <a:srgbClr val="009900"/>
                </a:solidFill>
              </a:rPr>
              <a:t>3</a:t>
            </a:r>
          </a:p>
        </p:txBody>
      </p:sp>
      <p:sp>
        <p:nvSpPr>
          <p:cNvPr id="32045" name="Text Box 305">
            <a:extLst>
              <a:ext uri="{FF2B5EF4-FFF2-40B4-BE49-F238E27FC236}">
                <a16:creationId xmlns:a16="http://schemas.microsoft.com/office/drawing/2014/main" id="{962FE7C3-8700-43A6-8D62-3279B701A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219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9900"/>
                </a:solidFill>
              </a:rPr>
              <a:t>a</a:t>
            </a:r>
            <a:r>
              <a:rPr lang="en-US" altLang="en-US" sz="2400" baseline="30000" dirty="0">
                <a:solidFill>
                  <a:srgbClr val="009900"/>
                </a:solidFill>
              </a:rPr>
              <a:t>4</a:t>
            </a:r>
          </a:p>
        </p:txBody>
      </p:sp>
      <p:sp>
        <p:nvSpPr>
          <p:cNvPr id="32046" name="Text Box 306">
            <a:extLst>
              <a:ext uri="{FF2B5EF4-FFF2-40B4-BE49-F238E27FC236}">
                <a16:creationId xmlns:a16="http://schemas.microsoft.com/office/drawing/2014/main" id="{16B75E0B-2FE7-4293-87B4-5AA799AE6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600" y="222726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9900"/>
                </a:solidFill>
              </a:rPr>
              <a:t>a</a:t>
            </a:r>
            <a:r>
              <a:rPr lang="en-US" altLang="en-US" sz="2400" baseline="30000" dirty="0">
                <a:solidFill>
                  <a:srgbClr val="009900"/>
                </a:solidFill>
              </a:rPr>
              <a:t>5</a:t>
            </a:r>
          </a:p>
        </p:txBody>
      </p:sp>
      <p:sp>
        <p:nvSpPr>
          <p:cNvPr id="32047" name="Text Box 307">
            <a:extLst>
              <a:ext uri="{FF2B5EF4-FFF2-40B4-BE49-F238E27FC236}">
                <a16:creationId xmlns:a16="http://schemas.microsoft.com/office/drawing/2014/main" id="{F5A904AA-94C8-45F3-86C8-AABFCA196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9900"/>
                </a:solidFill>
              </a:rPr>
              <a:t>a</a:t>
            </a:r>
            <a:r>
              <a:rPr lang="en-US" altLang="en-US" sz="2400" baseline="30000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32048" name="Text Box 308">
            <a:extLst>
              <a:ext uri="{FF2B5EF4-FFF2-40B4-BE49-F238E27FC236}">
                <a16:creationId xmlns:a16="http://schemas.microsoft.com/office/drawing/2014/main" id="{B0863FD8-E7A4-4E6E-B745-BAAE0FB5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09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9900"/>
                </a:solidFill>
              </a:rPr>
              <a:t>a</a:t>
            </a:r>
            <a:r>
              <a:rPr lang="en-US" altLang="en-US" sz="2400" baseline="30000" dirty="0">
                <a:solidFill>
                  <a:srgbClr val="009900"/>
                </a:solidFill>
              </a:rPr>
              <a:t>2</a:t>
            </a:r>
          </a:p>
        </p:txBody>
      </p:sp>
      <p:sp>
        <p:nvSpPr>
          <p:cNvPr id="305" name="Text Box 284">
            <a:extLst>
              <a:ext uri="{FF2B5EF4-FFF2-40B4-BE49-F238E27FC236}">
                <a16:creationId xmlns:a16="http://schemas.microsoft.com/office/drawing/2014/main" id="{EB8841C0-9DA4-42ED-A5BC-B5AAC3FC3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33400"/>
            <a:ext cx="650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baseline="30000" dirty="0">
                <a:solidFill>
                  <a:schemeClr val="accent2"/>
                </a:solidFill>
              </a:rPr>
              <a:t>0</a:t>
            </a:r>
            <a:r>
              <a:rPr lang="en-US" altLang="en-US" sz="2400" b="1" dirty="0">
                <a:solidFill>
                  <a:schemeClr val="accent2"/>
                </a:solidFill>
              </a:rPr>
              <a:t>S</a:t>
            </a:r>
            <a:r>
              <a:rPr lang="en-US" altLang="en-US" sz="2400" b="1" baseline="30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06" name="Text Box 285">
            <a:extLst>
              <a:ext uri="{FF2B5EF4-FFF2-40B4-BE49-F238E27FC236}">
                <a16:creationId xmlns:a16="http://schemas.microsoft.com/office/drawing/2014/main" id="{CF715FE5-64FF-4BD5-921A-9EA01497E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762000"/>
            <a:ext cx="66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baseline="30000" dirty="0">
                <a:solidFill>
                  <a:schemeClr val="accent2"/>
                </a:solidFill>
              </a:rPr>
              <a:t>1</a:t>
            </a:r>
            <a:r>
              <a:rPr lang="en-US" altLang="en-US" sz="2400" b="1" dirty="0">
                <a:solidFill>
                  <a:schemeClr val="accent2"/>
                </a:solidFill>
              </a:rPr>
              <a:t>S</a:t>
            </a:r>
            <a:r>
              <a:rPr lang="en-US" altLang="en-US" sz="2400" baseline="30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07" name="Text Box 286">
            <a:extLst>
              <a:ext uri="{FF2B5EF4-FFF2-40B4-BE49-F238E27FC236}">
                <a16:creationId xmlns:a16="http://schemas.microsoft.com/office/drawing/2014/main" id="{EB1FB0D3-6A6E-4CB2-A502-43F1E5E8A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466" y="527050"/>
            <a:ext cx="6667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baseline="30000" dirty="0">
                <a:solidFill>
                  <a:schemeClr val="accent2"/>
                </a:solidFill>
              </a:rPr>
              <a:t>2</a:t>
            </a:r>
            <a:r>
              <a:rPr lang="en-US" altLang="en-US" sz="2400" b="1" dirty="0">
                <a:solidFill>
                  <a:schemeClr val="accent2"/>
                </a:solidFill>
              </a:rPr>
              <a:t>S</a:t>
            </a:r>
            <a:r>
              <a:rPr lang="en-US" altLang="en-US" sz="2400" baseline="30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08" name="Text Box 287">
            <a:extLst>
              <a:ext uri="{FF2B5EF4-FFF2-40B4-BE49-F238E27FC236}">
                <a16:creationId xmlns:a16="http://schemas.microsoft.com/office/drawing/2014/main" id="{11BC1EF3-9A61-4CD7-BFD3-814CB0072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819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baseline="30000" dirty="0">
                <a:solidFill>
                  <a:schemeClr val="accent2"/>
                </a:solidFill>
              </a:rPr>
              <a:t>3</a:t>
            </a:r>
            <a:r>
              <a:rPr lang="en-US" altLang="en-US" sz="2400" b="1" dirty="0">
                <a:solidFill>
                  <a:schemeClr val="accent2"/>
                </a:solidFill>
              </a:rPr>
              <a:t>S</a:t>
            </a:r>
            <a:r>
              <a:rPr lang="en-US" altLang="en-US" sz="2400" baseline="300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09" name="Text Box 288">
            <a:extLst>
              <a:ext uri="{FF2B5EF4-FFF2-40B4-BE49-F238E27FC236}">
                <a16:creationId xmlns:a16="http://schemas.microsoft.com/office/drawing/2014/main" id="{D1FA4EA6-0E69-4C6F-8B7A-48242766F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312" y="1161173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baseline="30000" dirty="0">
                <a:solidFill>
                  <a:schemeClr val="accent2"/>
                </a:solidFill>
              </a:rPr>
              <a:t>4</a:t>
            </a:r>
            <a:r>
              <a:rPr lang="en-US" altLang="en-US" sz="2400" b="1" dirty="0">
                <a:solidFill>
                  <a:schemeClr val="accent2"/>
                </a:solidFill>
              </a:rPr>
              <a:t>S</a:t>
            </a:r>
            <a:r>
              <a:rPr lang="en-US" altLang="en-US" sz="2400" baseline="300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10" name="Text Box 289">
            <a:extLst>
              <a:ext uri="{FF2B5EF4-FFF2-40B4-BE49-F238E27FC236}">
                <a16:creationId xmlns:a16="http://schemas.microsoft.com/office/drawing/2014/main" id="{2B5005E5-838A-4229-B374-15D7578CA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52800"/>
            <a:ext cx="60483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baseline="30000" dirty="0">
                <a:solidFill>
                  <a:schemeClr val="accent2"/>
                </a:solidFill>
              </a:rPr>
              <a:t>5</a:t>
            </a:r>
            <a:r>
              <a:rPr lang="en-US" altLang="en-US" sz="2400" b="1" dirty="0">
                <a:solidFill>
                  <a:schemeClr val="accent2"/>
                </a:solidFill>
              </a:rPr>
              <a:t>S</a:t>
            </a:r>
            <a:r>
              <a:rPr lang="en-US" altLang="en-US" sz="2400" baseline="30000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4A27619A-142B-45BF-8BDC-8C7DA691EEEF}"/>
              </a:ext>
            </a:extLst>
          </p:cNvPr>
          <p:cNvSpPr txBox="1"/>
          <p:nvPr/>
        </p:nvSpPr>
        <p:spPr>
          <a:xfrm>
            <a:off x="3814763" y="3192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FA3EF5B0-4740-4E25-A973-088991961A34}"/>
              </a:ext>
            </a:extLst>
          </p:cNvPr>
          <p:cNvSpPr txBox="1"/>
          <p:nvPr/>
        </p:nvSpPr>
        <p:spPr>
          <a:xfrm>
            <a:off x="3805004" y="2075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CBE01CE-97CF-4793-9E97-23787D95BBC7}"/>
              </a:ext>
            </a:extLst>
          </p:cNvPr>
          <p:cNvSpPr txBox="1"/>
          <p:nvPr/>
        </p:nvSpPr>
        <p:spPr>
          <a:xfrm>
            <a:off x="4457466" y="133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B6DDA7DD-A11F-4C4F-B269-5FD429AFBFAB}"/>
              </a:ext>
            </a:extLst>
          </p:cNvPr>
          <p:cNvSpPr txBox="1"/>
          <p:nvPr/>
        </p:nvSpPr>
        <p:spPr>
          <a:xfrm>
            <a:off x="5753162" y="1178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E0539B5-B249-4128-BAB6-68B3713B2FA7}"/>
              </a:ext>
            </a:extLst>
          </p:cNvPr>
          <p:cNvSpPr txBox="1"/>
          <p:nvPr/>
        </p:nvSpPr>
        <p:spPr>
          <a:xfrm>
            <a:off x="6456301" y="1795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FBCF82E-B67C-4B8E-8C3D-CF7D09F9688F}"/>
              </a:ext>
            </a:extLst>
          </p:cNvPr>
          <p:cNvSpPr txBox="1"/>
          <p:nvPr/>
        </p:nvSpPr>
        <p:spPr>
          <a:xfrm>
            <a:off x="6769039" y="2185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B1AB47E3-6E0D-4808-BA0B-B6BAF6408158}"/>
              </a:ext>
            </a:extLst>
          </p:cNvPr>
          <p:cNvSpPr txBox="1"/>
          <p:nvPr/>
        </p:nvSpPr>
        <p:spPr>
          <a:xfrm>
            <a:off x="7101712" y="2869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40F6E4-A77B-48B6-A48F-F8B03D91126E}"/>
              </a:ext>
            </a:extLst>
          </p:cNvPr>
          <p:cNvSpPr txBox="1"/>
          <p:nvPr/>
        </p:nvSpPr>
        <p:spPr>
          <a:xfrm>
            <a:off x="6524625" y="460216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/>
              <a:t>5</a:t>
            </a:r>
            <a:r>
              <a:rPr lang="en-US" dirty="0"/>
              <a:t>S</a:t>
            </a:r>
            <a:r>
              <a:rPr lang="en-US" baseline="-25000" dirty="0"/>
              <a:t>6</a:t>
            </a:r>
            <a:r>
              <a:rPr lang="en-US" dirty="0"/>
              <a:t> was chosen as 4”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43" name="Group 47">
            <a:extLst>
              <a:ext uri="{FF2B5EF4-FFF2-40B4-BE49-F238E27FC236}">
                <a16:creationId xmlns:a16="http://schemas.microsoft.com/office/drawing/2014/main" id="{1AD0ABFC-0D46-4FD7-8B49-12ABA2CB7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56820"/>
              </p:ext>
            </p:extLst>
          </p:nvPr>
        </p:nvGraphicFramePr>
        <p:xfrm>
          <a:off x="1524000" y="1397000"/>
          <a:ext cx="6096000" cy="417830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Link Length, in.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Twist Angle,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deg.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Joint Offset,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Joint Angle,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deg.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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variable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17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5.9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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variable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0.8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270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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variable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90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17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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variable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90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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variable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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variable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12" name="Text Box 44">
            <a:extLst>
              <a:ext uri="{FF2B5EF4-FFF2-40B4-BE49-F238E27FC236}">
                <a16:creationId xmlns:a16="http://schemas.microsoft.com/office/drawing/2014/main" id="{DA438080-E9DC-478C-97D5-A458F8871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85800"/>
            <a:ext cx="5259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Table 3.2:</a:t>
            </a:r>
            <a:r>
              <a:rPr lang="en-US" altLang="en-US" sz="2400"/>
              <a:t>  Puma Mechanism Parameters</a:t>
            </a:r>
          </a:p>
        </p:txBody>
      </p:sp>
      <p:sp>
        <p:nvSpPr>
          <p:cNvPr id="32813" name="Text Box 45">
            <a:extLst>
              <a:ext uri="{FF2B5EF4-FFF2-40B4-BE49-F238E27FC236}">
                <a16:creationId xmlns:a16="http://schemas.microsoft.com/office/drawing/2014/main" id="{76F1F8A7-F71D-49F3-84DC-A227CE0C2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43600"/>
            <a:ext cx="3538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-25000" dirty="0">
                <a:solidFill>
                  <a:srgbClr val="CC0000"/>
                </a:solidFill>
              </a:rPr>
              <a:t>5</a:t>
            </a:r>
            <a:r>
              <a:rPr lang="en-US" altLang="en-US" sz="2400" dirty="0">
                <a:solidFill>
                  <a:srgbClr val="CC0000"/>
                </a:solidFill>
              </a:rPr>
              <a:t>S</a:t>
            </a:r>
            <a:r>
              <a:rPr lang="en-US" altLang="en-US" sz="2400" baseline="-25000" dirty="0">
                <a:solidFill>
                  <a:srgbClr val="CC0000"/>
                </a:solidFill>
              </a:rPr>
              <a:t>6</a:t>
            </a:r>
            <a:r>
              <a:rPr lang="en-US" altLang="en-US" sz="2400" dirty="0">
                <a:solidFill>
                  <a:srgbClr val="CC0000"/>
                </a:solidFill>
              </a:rPr>
              <a:t> is actually a free choice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A95D2A-C6A7-46D4-8E4F-AF9ABE9A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67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ADA05-95D2-44D4-899F-BF0428A14129}"/>
              </a:ext>
            </a:extLst>
          </p:cNvPr>
          <p:cNvSpPr txBox="1"/>
          <p:nvPr/>
        </p:nvSpPr>
        <p:spPr>
          <a:xfrm>
            <a:off x="457200" y="685800"/>
            <a:ext cx="840377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for Puma robot you were given:</a:t>
            </a:r>
          </a:p>
          <a:p>
            <a:pPr marL="744538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constant mechanism parameters</a:t>
            </a:r>
          </a:p>
          <a:p>
            <a:pPr marL="120173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a</a:t>
            </a:r>
            <a:r>
              <a:rPr lang="en-US" baseline="-25000" dirty="0">
                <a:sym typeface="Symbol" panose="05050102010706020507" pitchFamily="18" charset="2"/>
              </a:rPr>
              <a:t>5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l-GR" dirty="0">
                <a:sym typeface="Symbol" panose="05050102010706020507" pitchFamily="18" charset="2"/>
              </a:rPr>
              <a:t>α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l-GR" dirty="0">
                <a:sym typeface="Symbol" panose="05050102010706020507" pitchFamily="18" charset="2"/>
              </a:rPr>
              <a:t>α</a:t>
            </a:r>
            <a:r>
              <a:rPr lang="en-US" baseline="-25000" dirty="0">
                <a:sym typeface="Symbol" panose="05050102010706020507" pitchFamily="18" charset="2"/>
              </a:rPr>
              <a:t>5</a:t>
            </a:r>
            <a:r>
              <a:rPr lang="en-US" dirty="0">
                <a:sym typeface="Symbol" panose="05050102010706020507" pitchFamily="18" charset="2"/>
              </a:rPr>
              <a:t> , 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S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baseline="-25000" dirty="0">
                <a:sym typeface="Symbol" panose="05050102010706020507" pitchFamily="18" charset="2"/>
              </a:rPr>
              <a:t>4</a:t>
            </a:r>
            <a:r>
              <a:rPr lang="en-US" dirty="0">
                <a:sym typeface="Symbol" panose="05050102010706020507" pitchFamily="18" charset="2"/>
              </a:rPr>
              <a:t>S</a:t>
            </a:r>
            <a:r>
              <a:rPr lang="en-US" baseline="-25000" dirty="0">
                <a:sym typeface="Symbol" panose="05050102010706020507" pitchFamily="18" charset="2"/>
              </a:rPr>
              <a:t>5</a:t>
            </a:r>
          </a:p>
          <a:p>
            <a:pPr marL="744538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aseline="-25000" dirty="0"/>
              <a:t>5</a:t>
            </a:r>
            <a:r>
              <a:rPr lang="en-US" dirty="0"/>
              <a:t>S</a:t>
            </a:r>
            <a:r>
              <a:rPr lang="en-US" baseline="-25000" dirty="0"/>
              <a:t>6</a:t>
            </a:r>
            <a:r>
              <a:rPr lang="en-US" dirty="0"/>
              <a:t> and you have etched a line for </a:t>
            </a:r>
            <a:r>
              <a:rPr lang="en-US" b="1" dirty="0"/>
              <a:t>a</a:t>
            </a:r>
            <a:r>
              <a:rPr lang="en-US" baseline="30000" dirty="0"/>
              <a:t>6</a:t>
            </a:r>
            <a:r>
              <a:rPr lang="en-US" dirty="0"/>
              <a:t> onto body 6</a:t>
            </a:r>
          </a:p>
          <a:p>
            <a:pPr marL="744538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fixed coordinate system defined with origin at intersection of </a:t>
            </a:r>
            <a:r>
              <a:rPr lang="en-US" b="1" dirty="0">
                <a:sym typeface="Symbol" panose="05050102010706020507" pitchFamily="18" charset="2"/>
              </a:rPr>
              <a:t>a</a:t>
            </a:r>
            <a:r>
              <a:rPr lang="en-US" baseline="30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line and </a:t>
            </a:r>
            <a:r>
              <a:rPr lang="en-US" baseline="30000" dirty="0">
                <a:sym typeface="Symbol" panose="05050102010706020507" pitchFamily="18" charset="2"/>
              </a:rPr>
              <a:t>0</a:t>
            </a:r>
            <a:r>
              <a:rPr lang="en-US" b="1" dirty="0">
                <a:sym typeface="Symbol" panose="05050102010706020507" pitchFamily="18" charset="2"/>
              </a:rPr>
              <a:t>S</a:t>
            </a:r>
            <a:r>
              <a:rPr lang="en-US" baseline="30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line</a:t>
            </a:r>
          </a:p>
          <a:p>
            <a:pPr marL="744538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all the variable joint angles  </a:t>
            </a:r>
            <a:r>
              <a:rPr lang="en-US" baseline="-25000" dirty="0"/>
              <a:t>0</a:t>
            </a:r>
            <a:r>
              <a:rPr lang="en-US" dirty="0">
                <a:sym typeface="Symbol" panose="05050102010706020507" pitchFamily="18" charset="2"/>
              </a:rPr>
              <a:t>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</a:t>
            </a:r>
            <a:r>
              <a:rPr lang="en-US" dirty="0"/>
              <a:t> </a:t>
            </a:r>
            <a:r>
              <a:rPr lang="en-US" baseline="-25000" dirty="0"/>
              <a:t>5</a:t>
            </a:r>
            <a:r>
              <a:rPr lang="en-US" dirty="0">
                <a:sym typeface="Symbol" panose="05050102010706020507" pitchFamily="18" charset="2"/>
              </a:rPr>
              <a:t></a:t>
            </a:r>
            <a:r>
              <a:rPr lang="en-US" baseline="-25000" dirty="0">
                <a:sym typeface="Symbol" panose="05050102010706020507" pitchFamily="18" charset="2"/>
              </a:rPr>
              <a:t>6</a:t>
            </a:r>
            <a:endParaRPr lang="en-US" dirty="0">
              <a:sym typeface="Symbol" panose="05050102010706020507" pitchFamily="18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aseline="-25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Could you calculate:</a:t>
            </a:r>
          </a:p>
          <a:p>
            <a:pPr marL="68580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the coordinates of all the joint axis lines in the fixed coordinate system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CCA5DF5-47BC-4490-A833-9B5F00433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389695"/>
              </p:ext>
            </p:extLst>
          </p:nvPr>
        </p:nvGraphicFramePr>
        <p:xfrm>
          <a:off x="990600" y="3886200"/>
          <a:ext cx="674741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38480" imgH="520560" progId="Equation.DSMT4">
                  <p:embed/>
                </p:oleObj>
              </mc:Choice>
              <mc:Fallback>
                <p:oleObj name="Equation" r:id="rId2" imgW="4038480" imgH="520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CCA5DF5-47BC-4490-A833-9B5F004334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3886200"/>
                        <a:ext cx="6747417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11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3311E-BCB5-62CE-3CCF-5A880398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593C8B6-186C-7776-E9C9-07B5205A8C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402946"/>
              </p:ext>
            </p:extLst>
          </p:nvPr>
        </p:nvGraphicFramePr>
        <p:xfrm>
          <a:off x="457200" y="300434"/>
          <a:ext cx="578167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08280" imgH="711000" progId="Equation.DSMT4">
                  <p:embed/>
                </p:oleObj>
              </mc:Choice>
              <mc:Fallback>
                <p:oleObj name="Equation" r:id="rId2" imgW="4508280" imgH="7110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593C8B6-186C-7776-E9C9-07B5205A8C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300434"/>
                        <a:ext cx="5781675" cy="91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4E405031-DD44-1698-4A93-600B33883D69}"/>
              </a:ext>
            </a:extLst>
          </p:cNvPr>
          <p:cNvGrpSpPr/>
          <p:nvPr/>
        </p:nvGrpSpPr>
        <p:grpSpPr>
          <a:xfrm>
            <a:off x="2209800" y="1466045"/>
            <a:ext cx="5410200" cy="5255430"/>
            <a:chOff x="2209800" y="1466045"/>
            <a:chExt cx="5410200" cy="52554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0B0600-7D6C-01B3-9EEC-CA6C7D812D6C}"/>
                </a:ext>
              </a:extLst>
            </p:cNvPr>
            <p:cNvGrpSpPr/>
            <p:nvPr/>
          </p:nvGrpSpPr>
          <p:grpSpPr>
            <a:xfrm>
              <a:off x="2209800" y="1499822"/>
              <a:ext cx="5262688" cy="5221653"/>
              <a:chOff x="2250344" y="990600"/>
              <a:chExt cx="5262688" cy="522165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0D10018-4674-33AC-CD21-0306243C59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0344" y="990600"/>
                <a:ext cx="5262688" cy="5221653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0DC8DF-6173-6CA5-5F68-AC69D5A99666}"/>
                  </a:ext>
                </a:extLst>
              </p:cNvPr>
              <p:cNvSpPr txBox="1"/>
              <p:nvPr/>
            </p:nvSpPr>
            <p:spPr>
              <a:xfrm>
                <a:off x="6565557" y="3566415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7C301F-DD52-E003-3F64-32A704F74A1D}"/>
                  </a:ext>
                </a:extLst>
              </p:cNvPr>
              <p:cNvSpPr txBox="1"/>
              <p:nvPr/>
            </p:nvSpPr>
            <p:spPr>
              <a:xfrm>
                <a:off x="5715000" y="5029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57AB9B-F21B-C83E-A67A-AABD7B8A2611}"/>
                  </a:ext>
                </a:extLst>
              </p:cNvPr>
              <p:cNvSpPr txBox="1"/>
              <p:nvPr/>
            </p:nvSpPr>
            <p:spPr>
              <a:xfrm>
                <a:off x="4343400" y="5336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32AC37-8085-ED45-DBD2-F4D9F01B91B2}"/>
                  </a:ext>
                </a:extLst>
              </p:cNvPr>
              <p:cNvSpPr txBox="1"/>
              <p:nvPr/>
            </p:nvSpPr>
            <p:spPr>
              <a:xfrm>
                <a:off x="3633623" y="5871519"/>
                <a:ext cx="700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point 1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75A70D-5160-8433-B473-7B12331B57B6}"/>
                </a:ext>
              </a:extLst>
            </p:cNvPr>
            <p:cNvSpPr txBox="1"/>
            <p:nvPr/>
          </p:nvSpPr>
          <p:spPr>
            <a:xfrm>
              <a:off x="4290919" y="1466045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y</a:t>
              </a:r>
              <a:r>
                <a:rPr lang="en-US" sz="2000" baseline="-25000" dirty="0" err="1"/>
                <a:t>A</a:t>
              </a:r>
              <a:endParaRPr 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90FC81-23FC-0FF4-9068-1AF437328068}"/>
                </a:ext>
              </a:extLst>
            </p:cNvPr>
            <p:cNvSpPr txBox="1"/>
            <p:nvPr/>
          </p:nvSpPr>
          <p:spPr>
            <a:xfrm>
              <a:off x="2469310" y="4457577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z</a:t>
              </a:r>
              <a:r>
                <a:rPr lang="en-US" sz="2000" baseline="-25000" dirty="0" err="1"/>
                <a:t>A</a:t>
              </a:r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AE813E-8744-984A-1BA4-C9798F19983E}"/>
                </a:ext>
              </a:extLst>
            </p:cNvPr>
            <p:cNvSpPr txBox="1"/>
            <p:nvPr/>
          </p:nvSpPr>
          <p:spPr>
            <a:xfrm>
              <a:off x="3602675" y="3228945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y</a:t>
              </a:r>
              <a:r>
                <a:rPr lang="en-US" sz="2000" baseline="-25000" dirty="0" err="1"/>
                <a:t>B</a:t>
              </a:r>
              <a:endParaRPr 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1E2B80-88D8-2583-5372-1CC65D352DE4}"/>
                </a:ext>
              </a:extLst>
            </p:cNvPr>
            <p:cNvSpPr txBox="1"/>
            <p:nvPr/>
          </p:nvSpPr>
          <p:spPr>
            <a:xfrm>
              <a:off x="6858000" y="4987817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x</a:t>
              </a:r>
              <a:r>
                <a:rPr lang="en-US" sz="2000" baseline="-25000" dirty="0" err="1"/>
                <a:t>A</a:t>
              </a:r>
              <a:endParaRPr 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CA8C3E-22C7-942F-FE41-864F86AA721C}"/>
                </a:ext>
              </a:extLst>
            </p:cNvPr>
            <p:cNvSpPr txBox="1"/>
            <p:nvPr/>
          </p:nvSpPr>
          <p:spPr>
            <a:xfrm>
              <a:off x="5653134" y="5187126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x</a:t>
              </a:r>
              <a:r>
                <a:rPr lang="en-US" sz="2000" baseline="-25000" dirty="0" err="1"/>
                <a:t>B</a:t>
              </a:r>
              <a:endParaRPr 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60B149-2E67-2BA7-D948-00CAF0498C87}"/>
                </a:ext>
              </a:extLst>
            </p:cNvPr>
            <p:cNvSpPr txBox="1"/>
            <p:nvPr/>
          </p:nvSpPr>
          <p:spPr>
            <a:xfrm>
              <a:off x="5188494" y="4762609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z</a:t>
              </a:r>
              <a:r>
                <a:rPr lang="en-US" sz="2000" b="1" baseline="-25000" dirty="0" err="1"/>
                <a:t>B</a:t>
              </a:r>
              <a:endParaRPr lang="en-US" sz="2000" dirty="0"/>
            </a:p>
          </p:txBody>
        </p:sp>
      </p:grp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B1C7A972-8D09-8CAA-8694-D1F6014CA4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153070"/>
              </p:ext>
            </p:extLst>
          </p:nvPr>
        </p:nvGraphicFramePr>
        <p:xfrm>
          <a:off x="533400" y="1409749"/>
          <a:ext cx="102552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9920" imgH="711000" progId="Equation.DSMT4">
                  <p:embed/>
                </p:oleObj>
              </mc:Choice>
              <mc:Fallback>
                <p:oleObj name="Equation" r:id="rId5" imgW="799920" imgH="7110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B1C7A972-8D09-8CAA-8694-D1F6014CA4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1409749"/>
                        <a:ext cx="1025525" cy="91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51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94BED-AFDC-01B6-9702-17FA2F7D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BF894-2C57-F83D-F802-6844083F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915150" cy="5410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F105EA-EF8F-708B-3616-D33B7E7B5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11660" cy="30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4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376B4-2359-4494-0E7D-612B9A80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E01-AB24-4DF4-BF01-467714C04017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9CF5C-CA29-CE94-EA23-F6D40EA1469F}"/>
              </a:ext>
            </a:extLst>
          </p:cNvPr>
          <p:cNvSpPr txBox="1"/>
          <p:nvPr/>
        </p:nvSpPr>
        <p:spPr>
          <a:xfrm>
            <a:off x="304800" y="5334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Inverse of a transformation.</a:t>
            </a:r>
          </a:p>
          <a:p>
            <a:endParaRPr lang="en-US" sz="2400" dirty="0"/>
          </a:p>
          <a:p>
            <a:r>
              <a:rPr lang="en-US" sz="2400" dirty="0"/>
              <a:t>given: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find: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3748D93-89CA-4002-F11F-BCC332A70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322550"/>
              </p:ext>
            </p:extLst>
          </p:nvPr>
        </p:nvGraphicFramePr>
        <p:xfrm>
          <a:off x="1295400" y="1143000"/>
          <a:ext cx="647700" cy="71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253800" progId="Equation.DSMT4">
                  <p:embed/>
                </p:oleObj>
              </mc:Choice>
              <mc:Fallback>
                <p:oleObj name="Equation" r:id="rId2" imgW="22860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3748D93-89CA-4002-F11F-BCC332A703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47700" cy="719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BDA416A-CC65-5579-A6AD-63CCB720F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621173"/>
              </p:ext>
            </p:extLst>
          </p:nvPr>
        </p:nvGraphicFramePr>
        <p:xfrm>
          <a:off x="1219200" y="2227745"/>
          <a:ext cx="647700" cy="71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253800" progId="Equation.DSMT4">
                  <p:embed/>
                </p:oleObj>
              </mc:Choice>
              <mc:Fallback>
                <p:oleObj name="Equation" r:id="rId4" imgW="22860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BDA416A-CC65-5579-A6AD-63CCB720F9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2227745"/>
                        <a:ext cx="647700" cy="719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6E27A40-3AC2-0A22-1BB0-4CFE3B7A6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3035191"/>
            <a:ext cx="3689733" cy="9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9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1152</Words>
  <Application>Microsoft Office PowerPoint</Application>
  <PresentationFormat>On-screen Show (4:3)</PresentationFormat>
  <Paragraphs>358</Paragraphs>
  <Slides>67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Symbol</vt:lpstr>
      <vt:lpstr>Times New Roman</vt:lpstr>
      <vt:lpstr>Office Theme</vt:lpstr>
      <vt:lpstr>Equation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Crane</dc:creator>
  <cp:lastModifiedBy>Zhao,James</cp:lastModifiedBy>
  <cp:revision>39</cp:revision>
  <dcterms:created xsi:type="dcterms:W3CDTF">2021-01-28T15:21:29Z</dcterms:created>
  <dcterms:modified xsi:type="dcterms:W3CDTF">2023-02-16T22:53:06Z</dcterms:modified>
</cp:coreProperties>
</file>