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10" d="100"/>
          <a:sy n="110" d="100"/>
        </p:scale>
        <p:origin x="-1596" y="-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E7CD-A6D3-48FF-AF2E-D98634605C15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6FCC-5D41-42D0-97A6-F05400D6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7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E7CD-A6D3-48FF-AF2E-D98634605C15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6FCC-5D41-42D0-97A6-F05400D6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99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E7CD-A6D3-48FF-AF2E-D98634605C15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6FCC-5D41-42D0-97A6-F05400D6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287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E7CD-A6D3-48FF-AF2E-D98634605C15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6FCC-5D41-42D0-97A6-F05400D6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5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E7CD-A6D3-48FF-AF2E-D98634605C15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6FCC-5D41-42D0-97A6-F05400D6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142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E7CD-A6D3-48FF-AF2E-D98634605C15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6FCC-5D41-42D0-97A6-F05400D6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425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E7CD-A6D3-48FF-AF2E-D98634605C15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6FCC-5D41-42D0-97A6-F05400D6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650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E7CD-A6D3-48FF-AF2E-D98634605C15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6FCC-5D41-42D0-97A6-F05400D6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739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E7CD-A6D3-48FF-AF2E-D98634605C15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6FCC-5D41-42D0-97A6-F05400D6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18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E7CD-A6D3-48FF-AF2E-D98634605C15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6FCC-5D41-42D0-97A6-F05400D6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847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E7CD-A6D3-48FF-AF2E-D98634605C15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F6FCC-5D41-42D0-97A6-F05400D6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906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E7CD-A6D3-48FF-AF2E-D98634605C15}" type="datetimeFigureOut">
              <a:rPr lang="en-US" smtClean="0"/>
              <a:t>9/7/2011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F6FCC-5D41-42D0-97A6-F05400D69F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8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457200"/>
            <a:ext cx="6705600" cy="6101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851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94" r="12543"/>
          <a:stretch/>
        </p:blipFill>
        <p:spPr>
          <a:xfrm>
            <a:off x="-1" y="-1438"/>
            <a:ext cx="9144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348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4" r="12253"/>
          <a:stretch/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509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5" y="0"/>
            <a:ext cx="88776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9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0</Words>
  <Application>Microsoft Office PowerPoint</Application>
  <PresentationFormat>On-screen Show (4:3)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</dc:creator>
  <cp:lastModifiedBy>carl</cp:lastModifiedBy>
  <cp:revision>7</cp:revision>
  <dcterms:created xsi:type="dcterms:W3CDTF">2011-09-07T14:04:22Z</dcterms:created>
  <dcterms:modified xsi:type="dcterms:W3CDTF">2011-09-07T16:59:07Z</dcterms:modified>
</cp:coreProperties>
</file>