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71" r:id="rId2"/>
  </p:sldMasterIdLst>
  <p:sldIdLst>
    <p:sldId id="290" r:id="rId3"/>
    <p:sldId id="291" r:id="rId4"/>
    <p:sldId id="29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0C2F"/>
    <a:srgbClr val="EFEEEF"/>
    <a:srgbClr val="FAF7EF"/>
    <a:srgbClr val="215732"/>
    <a:srgbClr val="D7D2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0282"/>
    <p:restoredTop sz="96327"/>
  </p:normalViewPr>
  <p:slideViewPr>
    <p:cSldViewPr snapToGrid="0">
      <p:cViewPr varScale="1">
        <p:scale>
          <a:sx n="111" d="100"/>
          <a:sy n="111" d="100"/>
        </p:scale>
        <p:origin x="92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8478" y="2126974"/>
            <a:ext cx="11718188" cy="2327205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478" y="4588137"/>
            <a:ext cx="11718188" cy="161387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25335" y="6516158"/>
            <a:ext cx="11741331" cy="0"/>
          </a:xfrm>
          <a:prstGeom prst="line">
            <a:avLst/>
          </a:prstGeom>
          <a:ln w="41275">
            <a:solidFill>
              <a:srgbClr val="BA0C2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81001" y="857828"/>
            <a:ext cx="5229998" cy="126914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91589" y="6516158"/>
            <a:ext cx="9562011" cy="0"/>
          </a:xfrm>
          <a:prstGeom prst="line">
            <a:avLst/>
          </a:prstGeom>
          <a:ln w="41275">
            <a:solidFill>
              <a:srgbClr val="BA0C2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92300" y="6311900"/>
            <a:ext cx="1725383" cy="41869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91589" y="6516158"/>
            <a:ext cx="9562011" cy="0"/>
          </a:xfrm>
          <a:prstGeom prst="line">
            <a:avLst/>
          </a:prstGeom>
          <a:ln w="41275">
            <a:solidFill>
              <a:srgbClr val="2157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92300" y="6311900"/>
            <a:ext cx="1725383" cy="41869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_WarmGray">
    <p:bg>
      <p:bgPr>
        <a:solidFill>
          <a:srgbClr val="FAF7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91589" y="6516158"/>
            <a:ext cx="9562011" cy="0"/>
          </a:xfrm>
          <a:prstGeom prst="line">
            <a:avLst/>
          </a:prstGeom>
          <a:ln w="41275">
            <a:solidFill>
              <a:srgbClr val="BA0C2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92300" y="6311900"/>
            <a:ext cx="1725383" cy="41869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solidFill>
            <a:srgbClr val="BA0C2F"/>
          </a:solidFill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solidFill>
            <a:srgbClr val="BA0C2F"/>
          </a:solidFill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91589" y="6516158"/>
            <a:ext cx="9562011" cy="0"/>
          </a:xfrm>
          <a:prstGeom prst="line">
            <a:avLst/>
          </a:prstGeom>
          <a:ln w="41275">
            <a:solidFill>
              <a:srgbClr val="2157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92300" y="6311900"/>
            <a:ext cx="1725383" cy="41869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92300" y="6311900"/>
            <a:ext cx="1725383" cy="418693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>
            <a:off x="191589" y="6516158"/>
            <a:ext cx="9562011" cy="0"/>
          </a:xfrm>
          <a:prstGeom prst="line">
            <a:avLst/>
          </a:prstGeom>
          <a:ln w="41275">
            <a:solidFill>
              <a:srgbClr val="BA0C2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2"/>
          <p:cNvSpPr>
            <a:spLocks noGrp="1"/>
          </p:cNvSpPr>
          <p:nvPr>
            <p:ph sz="quarter" idx="13"/>
          </p:nvPr>
        </p:nvSpPr>
        <p:spPr>
          <a:xfrm>
            <a:off x="592016" y="492369"/>
            <a:ext cx="11007968" cy="5576621"/>
          </a:xfrm>
          <a:ln w="6350">
            <a:solidFill>
              <a:schemeClr val="accent1">
                <a:shade val="15000"/>
              </a:schemeClr>
            </a:solidFill>
          </a:ln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Red">
    <p:bg>
      <p:bgPr>
        <a:solidFill>
          <a:srgbClr val="BA0C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92298" y="6306811"/>
            <a:ext cx="1725383" cy="418693"/>
          </a:xfrm>
          <a:prstGeom prst="rect">
            <a:avLst/>
          </a:prstGeom>
        </p:spPr>
      </p:pic>
      <p:cxnSp>
        <p:nvCxnSpPr>
          <p:cNvPr id="3" name="Straight Connector 2"/>
          <p:cNvCxnSpPr/>
          <p:nvPr userDrawn="1"/>
        </p:nvCxnSpPr>
        <p:spPr>
          <a:xfrm>
            <a:off x="191589" y="6516158"/>
            <a:ext cx="9562011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/>
          <p:cNvSpPr>
            <a:spLocks noGrp="1"/>
          </p:cNvSpPr>
          <p:nvPr>
            <p:ph sz="quarter" idx="13"/>
          </p:nvPr>
        </p:nvSpPr>
        <p:spPr>
          <a:xfrm>
            <a:off x="592016" y="492369"/>
            <a:ext cx="11007968" cy="5576621"/>
          </a:xfrm>
          <a:solidFill>
            <a:schemeClr val="bg1"/>
          </a:solidFill>
          <a:ln w="6350">
            <a:solidFill>
              <a:schemeClr val="accent1">
                <a:shade val="15000"/>
              </a:schemeClr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WarmGray">
    <p:bg>
      <p:bgPr>
        <a:solidFill>
          <a:srgbClr val="FAF7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92300" y="6311900"/>
            <a:ext cx="1725383" cy="418693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>
            <a:off x="191589" y="6516158"/>
            <a:ext cx="9562011" cy="0"/>
          </a:xfrm>
          <a:prstGeom prst="line">
            <a:avLst/>
          </a:prstGeom>
          <a:ln w="41275">
            <a:solidFill>
              <a:srgbClr val="BA0C2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2"/>
          <p:cNvSpPr>
            <a:spLocks noGrp="1"/>
          </p:cNvSpPr>
          <p:nvPr>
            <p:ph sz="quarter" idx="13"/>
          </p:nvPr>
        </p:nvSpPr>
        <p:spPr>
          <a:xfrm>
            <a:off x="592016" y="492369"/>
            <a:ext cx="11007968" cy="5576621"/>
          </a:xfrm>
          <a:solidFill>
            <a:srgbClr val="FAF7EF"/>
          </a:solidFill>
          <a:ln w="6350">
            <a:solidFill>
              <a:schemeClr val="accent1">
                <a:shade val="15000"/>
              </a:schemeClr>
            </a:solidFill>
          </a:ln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92300" y="6311900"/>
            <a:ext cx="1725383" cy="418693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>
            <a:off x="191589" y="6516158"/>
            <a:ext cx="9562011" cy="0"/>
          </a:xfrm>
          <a:prstGeom prst="line">
            <a:avLst/>
          </a:prstGeom>
          <a:ln w="41275">
            <a:solidFill>
              <a:srgbClr val="BA0C2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1"/>
          </p:nvPr>
        </p:nvSpPr>
        <p:spPr>
          <a:xfrm>
            <a:off x="4499524" y="1937716"/>
            <a:ext cx="3192952" cy="4127155"/>
          </a:xfrm>
          <a:ln w="6350">
            <a:solidFill>
              <a:schemeClr val="accent1">
                <a:shade val="15000"/>
              </a:schemeClr>
            </a:solidFill>
          </a:ln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3"/>
          </p:nvPr>
        </p:nvSpPr>
        <p:spPr>
          <a:xfrm>
            <a:off x="839786" y="1941835"/>
            <a:ext cx="3192952" cy="4127155"/>
          </a:xfrm>
          <a:ln w="6350">
            <a:solidFill>
              <a:schemeClr val="accent1">
                <a:shade val="15000"/>
              </a:schemeClr>
            </a:solidFill>
          </a:ln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4"/>
          </p:nvPr>
        </p:nvSpPr>
        <p:spPr>
          <a:xfrm>
            <a:off x="8159262" y="1937716"/>
            <a:ext cx="3192952" cy="4127155"/>
          </a:xfrm>
          <a:ln w="6350">
            <a:solidFill>
              <a:schemeClr val="accent1">
                <a:shade val="15000"/>
              </a:schemeClr>
            </a:solidFill>
          </a:ln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Photo - Flo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61951" y="276223"/>
            <a:ext cx="11468100" cy="4535535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5600" y="5220103"/>
            <a:ext cx="11474451" cy="678362"/>
          </a:xfrm>
        </p:spPr>
        <p:txBody>
          <a:bodyPr anchor="t"/>
          <a:lstStyle>
            <a:lvl1pPr algn="l"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1589" y="6516158"/>
            <a:ext cx="9562011" cy="0"/>
          </a:xfrm>
          <a:prstGeom prst="line">
            <a:avLst/>
          </a:prstGeom>
          <a:ln w="41275">
            <a:solidFill>
              <a:srgbClr val="BA0C2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92300" y="6311900"/>
            <a:ext cx="1725383" cy="41869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har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590" y="457200"/>
            <a:ext cx="4580436" cy="1600200"/>
          </a:xfrm>
          <a:solidFill>
            <a:schemeClr val="bg1"/>
          </a:solidFill>
        </p:spPr>
        <p:txBody>
          <a:bodyPr anchor="b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066" y="2150076"/>
            <a:ext cx="4561960" cy="37189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92300" y="6311900"/>
            <a:ext cx="1725383" cy="418693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191589" y="6516158"/>
            <a:ext cx="9562011" cy="0"/>
          </a:xfrm>
          <a:prstGeom prst="line">
            <a:avLst/>
          </a:prstGeom>
          <a:ln w="41275">
            <a:solidFill>
              <a:srgbClr val="BA0C2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_Red">
    <p:bg>
      <p:bgPr>
        <a:solidFill>
          <a:srgbClr val="BA0C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8478" y="2126974"/>
            <a:ext cx="11718188" cy="2327205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478" y="4588137"/>
            <a:ext cx="11718188" cy="1613879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25335" y="6516158"/>
            <a:ext cx="11741331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81001" y="857828"/>
            <a:ext cx="5229998" cy="126914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ontent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-1"/>
            <a:ext cx="5183187" cy="6858000"/>
          </a:xfrm>
          <a:prstGeom prst="rect">
            <a:avLst/>
          </a:prstGeom>
          <a:solidFill>
            <a:srgbClr val="BA0C2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276" y="457200"/>
            <a:ext cx="4596713" cy="1507519"/>
          </a:xfrm>
        </p:spPr>
        <p:txBody>
          <a:bodyPr anchor="b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38561" y="457200"/>
            <a:ext cx="6432163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1276" y="2057400"/>
            <a:ext cx="4596713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92300" y="6311900"/>
            <a:ext cx="1725383" cy="41869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idebar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-1"/>
            <a:ext cx="3484605" cy="6858000"/>
          </a:xfrm>
          <a:prstGeom prst="rect">
            <a:avLst/>
          </a:prstGeom>
          <a:solidFill>
            <a:srgbClr val="21573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277" y="457200"/>
            <a:ext cx="2854410" cy="1507519"/>
          </a:xfrm>
        </p:spPr>
        <p:txBody>
          <a:bodyPr anchor="b">
            <a:no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05881" y="457200"/>
            <a:ext cx="8064843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1276" y="2057400"/>
            <a:ext cx="2854410" cy="4254500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92300" y="6311900"/>
            <a:ext cx="1725383" cy="41869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128000" y="0"/>
            <a:ext cx="4064000" cy="6858000"/>
          </a:xfrm>
          <a:prstGeom prst="rect">
            <a:avLst/>
          </a:prstGeom>
          <a:solidFill>
            <a:srgbClr val="BA0C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251371" y="849086"/>
            <a:ext cx="3788229" cy="5159828"/>
          </a:xfrm>
        </p:spPr>
        <p:txBody>
          <a:bodyPr tIns="0"/>
          <a:lstStyle>
            <a:lvl1pPr marL="0" indent="0" algn="l">
              <a:buNone/>
              <a:defRPr sz="3200" spc="0">
                <a:solidFill>
                  <a:schemeClr val="bg2"/>
                </a:solidFill>
              </a:defRPr>
            </a:lvl1pPr>
            <a:lvl2pPr algn="l">
              <a:defRPr sz="2400" spc="0">
                <a:solidFill>
                  <a:schemeClr val="bg2"/>
                </a:solidFill>
              </a:defRPr>
            </a:lvl2pPr>
            <a:lvl3pPr algn="l">
              <a:defRPr sz="2000" spc="0">
                <a:solidFill>
                  <a:schemeClr val="bg2"/>
                </a:solidFill>
              </a:defRPr>
            </a:lvl3pPr>
            <a:lvl4pPr algn="l">
              <a:defRPr sz="2000" spc="0">
                <a:solidFill>
                  <a:schemeClr val="bg2"/>
                </a:solidFill>
              </a:defRPr>
            </a:lvl4pPr>
            <a:lvl5pPr algn="l">
              <a:defRPr sz="1600" spc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Supporting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421093" y="1894114"/>
            <a:ext cx="7264221" cy="4495800"/>
          </a:xfrm>
        </p:spPr>
        <p:txBody>
          <a:bodyPr/>
          <a:lstStyle>
            <a:lvl1pPr marL="0" indent="0" algn="l">
              <a:buNone/>
              <a:defRPr sz="3200" spc="0"/>
            </a:lvl1pPr>
            <a:lvl2pPr marL="295275" indent="-285750" algn="l">
              <a:buFont typeface="Arial" panose="020B0604020202090204" pitchFamily="34" charset="0"/>
              <a:buChar char="•"/>
              <a:defRPr sz="2400" spc="0"/>
            </a:lvl2pPr>
            <a:lvl3pPr marL="295275" indent="-285750" algn="l">
              <a:buFont typeface="Arial" panose="020B0604020202090204" pitchFamily="34" charset="0"/>
              <a:buChar char="•"/>
              <a:defRPr sz="1600" spc="0"/>
            </a:lvl3pPr>
            <a:lvl4pPr marL="631825" indent="342900" algn="l">
              <a:buFont typeface="Arial" panose="020B0604020202090204" pitchFamily="34" charset="0"/>
              <a:buChar char="•"/>
              <a:defRPr sz="2000" spc="0"/>
            </a:lvl4pPr>
            <a:lvl5pPr marL="631825" indent="-349250" algn="l">
              <a:buFont typeface="Arial" panose="020B0604020202090204" pitchFamily="34" charset="0"/>
              <a:buChar char="•"/>
              <a:defRPr sz="2000" spc="0"/>
            </a:lvl5pPr>
          </a:lstStyle>
          <a:p>
            <a:pPr lvl="0"/>
            <a:r>
              <a:rPr lang="en-US" dirty="0"/>
              <a:t>Body Text styles</a:t>
            </a:r>
          </a:p>
          <a:p>
            <a:pPr lvl="1"/>
            <a:r>
              <a:rPr lang="en-US" dirty="0"/>
              <a:t>Second level</a:t>
            </a:r>
          </a:p>
          <a:p>
            <a:pPr lvl="4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92298" y="6306811"/>
            <a:ext cx="1725383" cy="418693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21093" y="270654"/>
            <a:ext cx="7264221" cy="1325563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8478" y="2126974"/>
            <a:ext cx="11718188" cy="2327205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478" y="4588137"/>
            <a:ext cx="11718188" cy="161387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25335" y="6516158"/>
            <a:ext cx="11741331" cy="0"/>
          </a:xfrm>
          <a:prstGeom prst="line">
            <a:avLst/>
          </a:prstGeom>
          <a:ln w="41275">
            <a:solidFill>
              <a:srgbClr val="BA0C2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81001" y="857828"/>
            <a:ext cx="5229998" cy="126914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_Red">
    <p:bg>
      <p:bgPr>
        <a:solidFill>
          <a:srgbClr val="BA0C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8478" y="2126974"/>
            <a:ext cx="11718188" cy="2327205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478" y="4588137"/>
            <a:ext cx="11718188" cy="1613879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25335" y="6516158"/>
            <a:ext cx="11741331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81001" y="857828"/>
            <a:ext cx="5229998" cy="126914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_WarmGray">
    <p:bg>
      <p:bgPr>
        <a:solidFill>
          <a:srgbClr val="FAF7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8478" y="2126974"/>
            <a:ext cx="11718188" cy="2327205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478" y="4588137"/>
            <a:ext cx="11718188" cy="161387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25335" y="6516158"/>
            <a:ext cx="11741331" cy="0"/>
          </a:xfrm>
          <a:prstGeom prst="line">
            <a:avLst/>
          </a:prstGeom>
          <a:ln w="41275">
            <a:solidFill>
              <a:srgbClr val="BA0C2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81001" y="857828"/>
            <a:ext cx="5229998" cy="126914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92300" y="6311900"/>
            <a:ext cx="1725383" cy="418693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191589" y="6516158"/>
            <a:ext cx="9562011" cy="0"/>
          </a:xfrm>
          <a:prstGeom prst="line">
            <a:avLst/>
          </a:prstGeom>
          <a:ln w="41275">
            <a:solidFill>
              <a:srgbClr val="BA0C2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Red">
    <p:bg>
      <p:bgPr>
        <a:solidFill>
          <a:srgbClr val="BA0C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91589" y="6516158"/>
            <a:ext cx="9562011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92298" y="6306811"/>
            <a:ext cx="1725383" cy="41869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92300" y="6311900"/>
            <a:ext cx="1725383" cy="418693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191589" y="6516158"/>
            <a:ext cx="9562011" cy="0"/>
          </a:xfrm>
          <a:prstGeom prst="line">
            <a:avLst/>
          </a:prstGeom>
          <a:ln w="41275">
            <a:solidFill>
              <a:srgbClr val="2157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Warm Gray">
    <p:bg>
      <p:bgPr>
        <a:solidFill>
          <a:srgbClr val="FAF7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92300" y="6311900"/>
            <a:ext cx="1725383" cy="418693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191589" y="6516158"/>
            <a:ext cx="9562011" cy="0"/>
          </a:xfrm>
          <a:prstGeom prst="line">
            <a:avLst/>
          </a:prstGeom>
          <a:ln w="41275">
            <a:solidFill>
              <a:srgbClr val="BA0C2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_WarmGray">
    <p:bg>
      <p:bgPr>
        <a:solidFill>
          <a:srgbClr val="FAF7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8478" y="2126974"/>
            <a:ext cx="11718188" cy="2327205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478" y="4588137"/>
            <a:ext cx="11718188" cy="161387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25335" y="6516158"/>
            <a:ext cx="11741331" cy="0"/>
          </a:xfrm>
          <a:prstGeom prst="line">
            <a:avLst/>
          </a:prstGeom>
          <a:ln w="41275">
            <a:solidFill>
              <a:srgbClr val="BA0C2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81001" y="857828"/>
            <a:ext cx="5229998" cy="126914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797851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0" name="Picture 9" descr="A red and black logo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20826" y="1235799"/>
            <a:ext cx="3853248" cy="43864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Red">
    <p:bg>
      <p:bgPr>
        <a:solidFill>
          <a:srgbClr val="BA0C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7978518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5" name="Picture 4" descr="A black and white logo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13575" y="1227545"/>
            <a:ext cx="3867750" cy="44029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91589" y="6516158"/>
            <a:ext cx="9562011" cy="0"/>
          </a:xfrm>
          <a:prstGeom prst="line">
            <a:avLst/>
          </a:prstGeom>
          <a:ln w="41275">
            <a:solidFill>
              <a:srgbClr val="BA0C2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92300" y="6311900"/>
            <a:ext cx="1725383" cy="41869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91589" y="6516158"/>
            <a:ext cx="9562011" cy="0"/>
          </a:xfrm>
          <a:prstGeom prst="line">
            <a:avLst/>
          </a:prstGeom>
          <a:ln w="41275">
            <a:solidFill>
              <a:srgbClr val="2157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92300" y="6311900"/>
            <a:ext cx="1725383" cy="41869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_WarmGray">
    <p:bg>
      <p:bgPr>
        <a:solidFill>
          <a:srgbClr val="FAF7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91589" y="6516158"/>
            <a:ext cx="9562011" cy="0"/>
          </a:xfrm>
          <a:prstGeom prst="line">
            <a:avLst/>
          </a:prstGeom>
          <a:ln w="41275">
            <a:solidFill>
              <a:srgbClr val="BA0C2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92300" y="6311900"/>
            <a:ext cx="1725383" cy="41869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solidFill>
            <a:srgbClr val="BA0C2F"/>
          </a:solidFill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solidFill>
            <a:srgbClr val="BA0C2F"/>
          </a:solidFill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91589" y="6516158"/>
            <a:ext cx="9562011" cy="0"/>
          </a:xfrm>
          <a:prstGeom prst="line">
            <a:avLst/>
          </a:prstGeom>
          <a:ln w="41275">
            <a:solidFill>
              <a:srgbClr val="2157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92300" y="6311900"/>
            <a:ext cx="1725383" cy="41869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92300" y="6311900"/>
            <a:ext cx="1725383" cy="418693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>
            <a:off x="191589" y="6516158"/>
            <a:ext cx="9562011" cy="0"/>
          </a:xfrm>
          <a:prstGeom prst="line">
            <a:avLst/>
          </a:prstGeom>
          <a:ln w="41275">
            <a:solidFill>
              <a:srgbClr val="BA0C2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2"/>
          <p:cNvSpPr>
            <a:spLocks noGrp="1"/>
          </p:cNvSpPr>
          <p:nvPr>
            <p:ph sz="quarter" idx="13"/>
          </p:nvPr>
        </p:nvSpPr>
        <p:spPr>
          <a:xfrm>
            <a:off x="592016" y="492369"/>
            <a:ext cx="11007968" cy="5576621"/>
          </a:xfrm>
          <a:ln w="6350">
            <a:solidFill>
              <a:schemeClr val="accent1">
                <a:shade val="15000"/>
              </a:schemeClr>
            </a:solidFill>
          </a:ln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Red">
    <p:bg>
      <p:bgPr>
        <a:solidFill>
          <a:srgbClr val="BA0C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92298" y="6306811"/>
            <a:ext cx="1725383" cy="418693"/>
          </a:xfrm>
          <a:prstGeom prst="rect">
            <a:avLst/>
          </a:prstGeom>
        </p:spPr>
      </p:pic>
      <p:cxnSp>
        <p:nvCxnSpPr>
          <p:cNvPr id="3" name="Straight Connector 2"/>
          <p:cNvCxnSpPr/>
          <p:nvPr userDrawn="1"/>
        </p:nvCxnSpPr>
        <p:spPr>
          <a:xfrm>
            <a:off x="191589" y="6516158"/>
            <a:ext cx="9562011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/>
          <p:cNvSpPr>
            <a:spLocks noGrp="1"/>
          </p:cNvSpPr>
          <p:nvPr>
            <p:ph sz="quarter" idx="13"/>
          </p:nvPr>
        </p:nvSpPr>
        <p:spPr>
          <a:xfrm>
            <a:off x="592016" y="492369"/>
            <a:ext cx="11007968" cy="5576621"/>
          </a:xfrm>
          <a:solidFill>
            <a:schemeClr val="bg1"/>
          </a:solidFill>
          <a:ln w="6350">
            <a:solidFill>
              <a:schemeClr val="accent1">
                <a:shade val="15000"/>
              </a:schemeClr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WarmGray">
    <p:bg>
      <p:bgPr>
        <a:solidFill>
          <a:srgbClr val="FAF7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92300" y="6311900"/>
            <a:ext cx="1725383" cy="418693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>
            <a:off x="191589" y="6516158"/>
            <a:ext cx="9562011" cy="0"/>
          </a:xfrm>
          <a:prstGeom prst="line">
            <a:avLst/>
          </a:prstGeom>
          <a:ln w="41275">
            <a:solidFill>
              <a:srgbClr val="BA0C2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2"/>
          <p:cNvSpPr>
            <a:spLocks noGrp="1"/>
          </p:cNvSpPr>
          <p:nvPr>
            <p:ph sz="quarter" idx="13"/>
          </p:nvPr>
        </p:nvSpPr>
        <p:spPr>
          <a:xfrm>
            <a:off x="592016" y="492369"/>
            <a:ext cx="11007968" cy="5576621"/>
          </a:xfrm>
          <a:solidFill>
            <a:srgbClr val="FAF7EF"/>
          </a:solidFill>
          <a:ln w="6350">
            <a:solidFill>
              <a:schemeClr val="accent1">
                <a:shade val="15000"/>
              </a:schemeClr>
            </a:solidFill>
          </a:ln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92300" y="6311900"/>
            <a:ext cx="1725383" cy="418693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>
            <a:off x="191589" y="6516158"/>
            <a:ext cx="9562011" cy="0"/>
          </a:xfrm>
          <a:prstGeom prst="line">
            <a:avLst/>
          </a:prstGeom>
          <a:ln w="41275">
            <a:solidFill>
              <a:srgbClr val="BA0C2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1"/>
          </p:nvPr>
        </p:nvSpPr>
        <p:spPr>
          <a:xfrm>
            <a:off x="4499524" y="1937716"/>
            <a:ext cx="3192952" cy="4127155"/>
          </a:xfrm>
          <a:ln w="6350">
            <a:solidFill>
              <a:schemeClr val="accent1">
                <a:shade val="15000"/>
              </a:schemeClr>
            </a:solidFill>
          </a:ln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3"/>
          </p:nvPr>
        </p:nvSpPr>
        <p:spPr>
          <a:xfrm>
            <a:off x="839786" y="1941835"/>
            <a:ext cx="3192952" cy="4127155"/>
          </a:xfrm>
          <a:ln w="6350">
            <a:solidFill>
              <a:schemeClr val="accent1">
                <a:shade val="15000"/>
              </a:schemeClr>
            </a:solidFill>
          </a:ln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4"/>
          </p:nvPr>
        </p:nvSpPr>
        <p:spPr>
          <a:xfrm>
            <a:off x="8159262" y="1937716"/>
            <a:ext cx="3192952" cy="4127155"/>
          </a:xfrm>
          <a:ln w="6350">
            <a:solidFill>
              <a:schemeClr val="accent1">
                <a:shade val="15000"/>
              </a:schemeClr>
            </a:solidFill>
          </a:ln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92300" y="6311900"/>
            <a:ext cx="1725383" cy="418693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191589" y="6516158"/>
            <a:ext cx="9562011" cy="0"/>
          </a:xfrm>
          <a:prstGeom prst="line">
            <a:avLst/>
          </a:prstGeom>
          <a:ln w="41275">
            <a:solidFill>
              <a:srgbClr val="BA0C2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Photo - Flo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61951" y="276223"/>
            <a:ext cx="11468100" cy="4535535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5600" y="5220103"/>
            <a:ext cx="11474451" cy="678362"/>
          </a:xfrm>
        </p:spPr>
        <p:txBody>
          <a:bodyPr anchor="t"/>
          <a:lstStyle>
            <a:lvl1pPr algn="l"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1589" y="6516158"/>
            <a:ext cx="9562011" cy="0"/>
          </a:xfrm>
          <a:prstGeom prst="line">
            <a:avLst/>
          </a:prstGeom>
          <a:ln w="41275">
            <a:solidFill>
              <a:srgbClr val="BA0C2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92300" y="6311900"/>
            <a:ext cx="1725383" cy="41869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har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590" y="457200"/>
            <a:ext cx="4580436" cy="1600200"/>
          </a:xfrm>
          <a:solidFill>
            <a:schemeClr val="bg1"/>
          </a:solidFill>
        </p:spPr>
        <p:txBody>
          <a:bodyPr anchor="b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066" y="2150076"/>
            <a:ext cx="4561960" cy="37189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92300" y="6311900"/>
            <a:ext cx="1725383" cy="418693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191589" y="6516158"/>
            <a:ext cx="9562011" cy="0"/>
          </a:xfrm>
          <a:prstGeom prst="line">
            <a:avLst/>
          </a:prstGeom>
          <a:ln w="41275">
            <a:solidFill>
              <a:srgbClr val="BA0C2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ontent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-1"/>
            <a:ext cx="5183187" cy="6858000"/>
          </a:xfrm>
          <a:prstGeom prst="rect">
            <a:avLst/>
          </a:prstGeom>
          <a:solidFill>
            <a:srgbClr val="BA0C2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276" y="457200"/>
            <a:ext cx="4596713" cy="1507519"/>
          </a:xfrm>
        </p:spPr>
        <p:txBody>
          <a:bodyPr anchor="b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38561" y="457200"/>
            <a:ext cx="6432163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1276" y="2057400"/>
            <a:ext cx="4596713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92300" y="6311900"/>
            <a:ext cx="1725383" cy="41869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idebar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-1"/>
            <a:ext cx="3484605" cy="6858000"/>
          </a:xfrm>
          <a:prstGeom prst="rect">
            <a:avLst/>
          </a:prstGeom>
          <a:solidFill>
            <a:srgbClr val="21573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277" y="457200"/>
            <a:ext cx="2854410" cy="1507519"/>
          </a:xfrm>
        </p:spPr>
        <p:txBody>
          <a:bodyPr anchor="b">
            <a:no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05881" y="457200"/>
            <a:ext cx="8064843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1276" y="2057400"/>
            <a:ext cx="2854410" cy="4254500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92300" y="6311900"/>
            <a:ext cx="1725383" cy="41869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128000" y="0"/>
            <a:ext cx="4064000" cy="6858000"/>
          </a:xfrm>
          <a:prstGeom prst="rect">
            <a:avLst/>
          </a:prstGeom>
          <a:solidFill>
            <a:srgbClr val="BA0C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251371" y="849086"/>
            <a:ext cx="3788229" cy="5159828"/>
          </a:xfrm>
        </p:spPr>
        <p:txBody>
          <a:bodyPr tIns="0"/>
          <a:lstStyle>
            <a:lvl1pPr marL="0" indent="0" algn="l">
              <a:buNone/>
              <a:defRPr sz="3200" spc="0">
                <a:solidFill>
                  <a:schemeClr val="bg2"/>
                </a:solidFill>
              </a:defRPr>
            </a:lvl1pPr>
            <a:lvl2pPr algn="l">
              <a:defRPr sz="2400" spc="0">
                <a:solidFill>
                  <a:schemeClr val="bg2"/>
                </a:solidFill>
              </a:defRPr>
            </a:lvl2pPr>
            <a:lvl3pPr algn="l">
              <a:defRPr sz="2000" spc="0">
                <a:solidFill>
                  <a:schemeClr val="bg2"/>
                </a:solidFill>
              </a:defRPr>
            </a:lvl3pPr>
            <a:lvl4pPr algn="l">
              <a:defRPr sz="2000" spc="0">
                <a:solidFill>
                  <a:schemeClr val="bg2"/>
                </a:solidFill>
              </a:defRPr>
            </a:lvl4pPr>
            <a:lvl5pPr algn="l">
              <a:defRPr sz="1600" spc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Supporting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421093" y="1894114"/>
            <a:ext cx="7264221" cy="4495800"/>
          </a:xfrm>
        </p:spPr>
        <p:txBody>
          <a:bodyPr/>
          <a:lstStyle>
            <a:lvl1pPr marL="0" indent="0" algn="l">
              <a:buNone/>
              <a:defRPr sz="3200" spc="0"/>
            </a:lvl1pPr>
            <a:lvl2pPr marL="295275" indent="-285750" algn="l">
              <a:buFont typeface="Arial" panose="020B0604020202090204" pitchFamily="34" charset="0"/>
              <a:buChar char="•"/>
              <a:defRPr sz="2400" spc="0"/>
            </a:lvl2pPr>
            <a:lvl3pPr marL="295275" indent="-285750" algn="l">
              <a:buFont typeface="Arial" panose="020B0604020202090204" pitchFamily="34" charset="0"/>
              <a:buChar char="•"/>
              <a:defRPr sz="1600" spc="0"/>
            </a:lvl3pPr>
            <a:lvl4pPr marL="631825" indent="342900" algn="l">
              <a:buFont typeface="Arial" panose="020B0604020202090204" pitchFamily="34" charset="0"/>
              <a:buChar char="•"/>
              <a:defRPr sz="2000" spc="0"/>
            </a:lvl4pPr>
            <a:lvl5pPr marL="631825" indent="-349250" algn="l">
              <a:buFont typeface="Arial" panose="020B0604020202090204" pitchFamily="34" charset="0"/>
              <a:buChar char="•"/>
              <a:defRPr sz="2000" spc="0"/>
            </a:lvl5pPr>
          </a:lstStyle>
          <a:p>
            <a:pPr lvl="0"/>
            <a:r>
              <a:rPr lang="en-US" dirty="0"/>
              <a:t>Body Text styles</a:t>
            </a:r>
          </a:p>
          <a:p>
            <a:pPr lvl="1"/>
            <a:r>
              <a:rPr lang="en-US" dirty="0"/>
              <a:t>Second level</a:t>
            </a:r>
          </a:p>
          <a:p>
            <a:pPr lvl="4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92298" y="6306811"/>
            <a:ext cx="1725383" cy="418693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21093" y="270654"/>
            <a:ext cx="7264221" cy="1325563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Red">
    <p:bg>
      <p:bgPr>
        <a:solidFill>
          <a:srgbClr val="BA0C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91589" y="6516158"/>
            <a:ext cx="9562011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92298" y="6306811"/>
            <a:ext cx="1725383" cy="41869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92300" y="6311900"/>
            <a:ext cx="1725383" cy="418693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191589" y="6516158"/>
            <a:ext cx="9562011" cy="0"/>
          </a:xfrm>
          <a:prstGeom prst="line">
            <a:avLst/>
          </a:prstGeom>
          <a:ln w="41275">
            <a:solidFill>
              <a:srgbClr val="2157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Warm Gray">
    <p:bg>
      <p:bgPr>
        <a:solidFill>
          <a:srgbClr val="FAF7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92300" y="6311900"/>
            <a:ext cx="1725383" cy="418693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191589" y="6516158"/>
            <a:ext cx="9562011" cy="0"/>
          </a:xfrm>
          <a:prstGeom prst="line">
            <a:avLst/>
          </a:prstGeom>
          <a:ln w="41275">
            <a:solidFill>
              <a:srgbClr val="BA0C2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797851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0" name="Picture 9" descr="A red and black logo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20826" y="1235799"/>
            <a:ext cx="3853248" cy="43864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Red">
    <p:bg>
      <p:bgPr>
        <a:solidFill>
          <a:srgbClr val="BA0C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7978518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5" name="Picture 4" descr="A black and white logo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13575" y="1227545"/>
            <a:ext cx="3867750" cy="440291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Georgia" panose="020408020504050202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  <p:sldLayoutId id="2147483689" r:id="rId18"/>
    <p:sldLayoutId id="2147483690" r:id="rId19"/>
    <p:sldLayoutId id="2147483691" r:id="rId20"/>
    <p:sldLayoutId id="2147483692" r:id="rId21"/>
    <p:sldLayoutId id="2147483693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Georgia" panose="020408020504050202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3.xml"/><Relationship Id="rId7" Type="http://schemas.openxmlformats.org/officeDocument/2006/relationships/image" Target="../media/image6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5.jpeg"/><Relationship Id="rId5" Type="http://schemas.openxmlformats.org/officeDocument/2006/relationships/slideLayout" Target="../slideLayouts/slideLayout26.xml"/><Relationship Id="rId4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image" Target="../media/image9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7.png"/><Relationship Id="rId5" Type="http://schemas.openxmlformats.org/officeDocument/2006/relationships/image" Target="../media/image8.jpeg"/><Relationship Id="rId4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7" Type="http://schemas.openxmlformats.org/officeDocument/2006/relationships/image" Target="../media/image12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Model#5</a:t>
            </a:r>
            <a:r>
              <a:rPr lang="zh-CN" altLang="en-US" dirty="0">
                <a:sym typeface="+mn-ea"/>
              </a:rPr>
              <a:t>—Bagging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8200" y="1494155"/>
            <a:ext cx="3048635" cy="901065"/>
          </a:xfrm>
          <a:prstGeom prst="rect">
            <a:avLst/>
          </a:prstGeom>
        </p:spPr>
      </p:pic>
      <p:cxnSp>
        <p:nvCxnSpPr>
          <p:cNvPr id="9" name="直接连接符 7">
            <a:extLst>
              <a:ext uri="{FF2B5EF4-FFF2-40B4-BE49-F238E27FC236}">
                <a16:creationId xmlns:a16="http://schemas.microsoft.com/office/drawing/2014/main" id="{054DF879-2D82-0064-8C7C-B07CC0A42023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>
            <a:off x="5329555" y="2383790"/>
            <a:ext cx="0" cy="4041140"/>
          </a:xfrm>
          <a:prstGeom prst="line">
            <a:avLst/>
          </a:prstGeom>
          <a:ln w="38100" cap="flat" cmpd="sng">
            <a:solidFill>
              <a:srgbClr val="C00000"/>
            </a:solidFill>
            <a:prstDash val="solid"/>
            <a:miter lim="800000"/>
            <a:headEnd type="none"/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F603511-1928-CE10-6004-AC0C353A0D6E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716915" y="2308860"/>
            <a:ext cx="4946650" cy="386842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8000" b="1" i="1" dirty="0"/>
              <a:t>Full Prediction</a:t>
            </a:r>
          </a:p>
          <a:p>
            <a:pPr>
              <a:buFont typeface="Wingdings" panose="05000000000000000000" charset="0"/>
              <a:buChar char=""/>
            </a:pPr>
            <a:r>
              <a:rPr lang="en-US" sz="7200" dirty="0"/>
              <a:t> Train Error: 18.37%</a:t>
            </a:r>
          </a:p>
          <a:p>
            <a:pPr>
              <a:buFont typeface="Wingdings" panose="05000000000000000000" charset="0"/>
              <a:buChar char=""/>
            </a:pPr>
            <a:r>
              <a:rPr lang="en-US" sz="7200" dirty="0">
                <a:sym typeface="+mn-ea"/>
              </a:rPr>
              <a:t> Test Error: 9.52381e-05</a:t>
            </a:r>
          </a:p>
          <a:p>
            <a:pPr marL="0" indent="0">
              <a:buNone/>
            </a:pPr>
            <a:r>
              <a:rPr lang="en-US" sz="6400" dirty="0">
                <a:sym typeface="+mn-ea"/>
              </a:rPr>
              <a:t>Confusion Matrix:</a:t>
            </a:r>
            <a:endParaRPr lang="en-US" sz="6400" dirty="0"/>
          </a:p>
          <a:p>
            <a:pPr marL="0" indent="0">
              <a:buNone/>
            </a:pPr>
            <a:endParaRPr lang="en-US" sz="7200" dirty="0"/>
          </a:p>
          <a:p>
            <a:pPr marL="0" indent="0">
              <a:buNone/>
            </a:pPr>
            <a:endParaRPr lang="en-US" sz="7200" dirty="0"/>
          </a:p>
          <a:p>
            <a:pPr marL="0" indent="0">
              <a:buNone/>
            </a:pPr>
            <a:endParaRPr lang="en-US" sz="7200" dirty="0"/>
          </a:p>
          <a:p>
            <a:pPr>
              <a:buFont typeface="Wingdings" panose="05000000000000000000" charset="0"/>
              <a:buChar char=""/>
            </a:pPr>
            <a:r>
              <a:rPr lang="en-US" sz="7200" dirty="0"/>
              <a:t>Prediction Error </a:t>
            </a:r>
          </a:p>
          <a:p>
            <a:pPr marL="0" indent="0">
              <a:buNone/>
            </a:pPr>
            <a:r>
              <a:rPr lang="en-US" sz="6400" dirty="0"/>
              <a:t>Class 0: 5.78%</a:t>
            </a:r>
          </a:p>
          <a:p>
            <a:pPr marL="0" indent="0">
              <a:buNone/>
            </a:pPr>
            <a:r>
              <a:rPr lang="en-US" sz="6400" dirty="0"/>
              <a:t>Class 1: 36.28%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5C05960-42EB-394D-0B07-035C080250A4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6123305" y="2308860"/>
            <a:ext cx="4946650" cy="386842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8000" b="1" i="1" dirty="0"/>
              <a:t>Partial Prediction</a:t>
            </a:r>
          </a:p>
          <a:p>
            <a:pPr>
              <a:buFont typeface="Wingdings" panose="05000000000000000000" charset="0"/>
              <a:buChar char=""/>
            </a:pPr>
            <a:r>
              <a:rPr lang="en-US" sz="7200" dirty="0">
                <a:sym typeface="+mn-ea"/>
              </a:rPr>
              <a:t> Train Error: 1.65%</a:t>
            </a:r>
          </a:p>
          <a:p>
            <a:pPr>
              <a:buFont typeface="Wingdings" panose="05000000000000000000" charset="0"/>
              <a:buChar char=""/>
            </a:pPr>
            <a:r>
              <a:rPr lang="en-US" sz="7200" dirty="0">
                <a:sym typeface="+mn-ea"/>
              </a:rPr>
              <a:t> Test Error: 20.69%</a:t>
            </a:r>
          </a:p>
          <a:p>
            <a:pPr marL="0" indent="0">
              <a:buNone/>
            </a:pPr>
            <a:r>
              <a:rPr lang="en-US" sz="6400" dirty="0">
                <a:sym typeface="+mn-ea"/>
              </a:rPr>
              <a:t>Confusion Matrix: </a:t>
            </a:r>
            <a:endParaRPr lang="en-US" sz="6400" dirty="0"/>
          </a:p>
          <a:p>
            <a:pPr marL="0" indent="0">
              <a:buNone/>
            </a:pPr>
            <a:endParaRPr lang="en-US" sz="6665" dirty="0"/>
          </a:p>
          <a:p>
            <a:pPr marL="0" indent="0">
              <a:buNone/>
            </a:pPr>
            <a:endParaRPr lang="en-US" sz="6665" dirty="0"/>
          </a:p>
          <a:p>
            <a:pPr marL="0" indent="0">
              <a:buNone/>
            </a:pPr>
            <a:endParaRPr lang="en-US" sz="6665" dirty="0"/>
          </a:p>
          <a:p>
            <a:pPr>
              <a:buFont typeface="Wingdings" panose="05000000000000000000" charset="0"/>
              <a:buChar char=""/>
            </a:pPr>
            <a:r>
              <a:rPr lang="en-US" sz="7200" dirty="0">
                <a:sym typeface="+mn-ea"/>
              </a:rPr>
              <a:t>Prediction Error </a:t>
            </a:r>
            <a:endParaRPr lang="en-US" sz="7200" dirty="0"/>
          </a:p>
          <a:p>
            <a:pPr marL="0" indent="0">
              <a:buNone/>
            </a:pPr>
            <a:r>
              <a:rPr lang="en-US" sz="6400" dirty="0">
                <a:sym typeface="+mn-ea"/>
              </a:rPr>
              <a:t>Class 0: 8.53%</a:t>
            </a:r>
            <a:endParaRPr lang="en-US" sz="6400" dirty="0"/>
          </a:p>
          <a:p>
            <a:pPr marL="0" indent="0">
              <a:buNone/>
            </a:pPr>
            <a:r>
              <a:rPr lang="en-US" sz="6400" dirty="0">
                <a:sym typeface="+mn-ea"/>
              </a:rPr>
              <a:t>Class 1: 35.56%</a:t>
            </a:r>
            <a:endParaRPr lang="en-US" sz="6400" dirty="0"/>
          </a:p>
          <a:p>
            <a:pPr marL="0" indent="0">
              <a:buNone/>
            </a:pPr>
            <a:endParaRPr lang="en-US" sz="1685" dirty="0"/>
          </a:p>
          <a:p>
            <a:pPr marL="0" indent="0">
              <a:buFont typeface="Wingdings" panose="05000000000000000000" charset="0"/>
              <a:buNone/>
            </a:pPr>
            <a:r>
              <a:rPr lang="en-US" sz="6700" dirty="0"/>
              <a:t> </a:t>
            </a:r>
            <a:r>
              <a:rPr lang="en-US" dirty="0"/>
              <a:t> </a:t>
            </a:r>
          </a:p>
        </p:txBody>
      </p:sp>
      <p:pic>
        <p:nvPicPr>
          <p:cNvPr id="14" name="图片 17">
            <a:extLst>
              <a:ext uri="{FF2B5EF4-FFF2-40B4-BE49-F238E27FC236}">
                <a16:creationId xmlns:a16="http://schemas.microsoft.com/office/drawing/2014/main" id="{E98AA1A9-19FF-E6BF-F6AB-E6C838EDB347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7783" r="1859"/>
          <a:stretch/>
        </p:blipFill>
        <p:spPr>
          <a:xfrm>
            <a:off x="838200" y="3588588"/>
            <a:ext cx="2400512" cy="741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347E91B-23C4-63A0-F6FF-6ADFA06E33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40761" y="3588588"/>
            <a:ext cx="183832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Model#6</a:t>
            </a:r>
            <a:r>
              <a:rPr lang="zh-CN" altLang="en-US" dirty="0">
                <a:sym typeface="+mn-ea"/>
              </a:rPr>
              <a:t>—Random Forest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38200" y="1482725"/>
            <a:ext cx="8117840" cy="95694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21B08-411A-042D-8957-F1FBE37D9BF9}"/>
              </a:ext>
            </a:extLst>
          </p:cNvPr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716915" y="2308860"/>
            <a:ext cx="4946650" cy="386842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8000" b="1" i="1" dirty="0"/>
              <a:t>Full Prediction</a:t>
            </a:r>
          </a:p>
          <a:p>
            <a:pPr>
              <a:buFont typeface="Wingdings" panose="05000000000000000000" charset="0"/>
              <a:buChar char=""/>
            </a:pPr>
            <a:r>
              <a:rPr lang="en-US" sz="7200" dirty="0"/>
              <a:t> Train Error: 11.10%</a:t>
            </a:r>
          </a:p>
          <a:p>
            <a:pPr>
              <a:buFont typeface="Wingdings" panose="05000000000000000000" charset="0"/>
              <a:buChar char=""/>
            </a:pPr>
            <a:r>
              <a:rPr lang="en-US" sz="7200" dirty="0">
                <a:sym typeface="+mn-ea"/>
              </a:rPr>
              <a:t> Test Error:18.83%</a:t>
            </a:r>
          </a:p>
          <a:p>
            <a:pPr marL="0" indent="0">
              <a:buNone/>
            </a:pPr>
            <a:r>
              <a:rPr lang="en-US" sz="6400" dirty="0">
                <a:sym typeface="+mn-ea"/>
              </a:rPr>
              <a:t>Confusion Matrix:</a:t>
            </a:r>
            <a:endParaRPr lang="en-US" sz="6400" dirty="0"/>
          </a:p>
          <a:p>
            <a:pPr marL="0" indent="0">
              <a:buNone/>
            </a:pPr>
            <a:endParaRPr lang="en-US" sz="7200" dirty="0"/>
          </a:p>
          <a:p>
            <a:pPr marL="0" indent="0">
              <a:buNone/>
            </a:pPr>
            <a:endParaRPr lang="en-US" sz="7200" dirty="0"/>
          </a:p>
          <a:p>
            <a:pPr marL="0" indent="0">
              <a:buNone/>
            </a:pPr>
            <a:endParaRPr lang="en-US" sz="7200" dirty="0"/>
          </a:p>
          <a:p>
            <a:pPr>
              <a:buFont typeface="Wingdings" panose="05000000000000000000" charset="0"/>
              <a:buChar char=""/>
            </a:pPr>
            <a:r>
              <a:rPr lang="en-US" sz="7200" dirty="0"/>
              <a:t>Prediction Error </a:t>
            </a:r>
          </a:p>
          <a:p>
            <a:pPr marL="0" indent="0">
              <a:buNone/>
            </a:pPr>
            <a:r>
              <a:rPr lang="en-US" sz="6400" dirty="0"/>
              <a:t>Class 0: 5.13%</a:t>
            </a:r>
          </a:p>
          <a:p>
            <a:pPr marL="0" indent="0">
              <a:buNone/>
            </a:pPr>
            <a:r>
              <a:rPr lang="en-US" sz="6400" dirty="0"/>
              <a:t>Class 1: 35.03%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D39E320-D9CD-4E16-C917-11974B716AE5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6123305" y="2308860"/>
            <a:ext cx="4946650" cy="386842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8000" b="1" i="1" dirty="0"/>
              <a:t>Partial Prediction</a:t>
            </a:r>
          </a:p>
          <a:p>
            <a:pPr>
              <a:buFont typeface="Wingdings" panose="05000000000000000000" charset="0"/>
              <a:buChar char=""/>
            </a:pPr>
            <a:r>
              <a:rPr lang="en-US" sz="7200" dirty="0">
                <a:sym typeface="+mn-ea"/>
              </a:rPr>
              <a:t> Train Error: 1.65%</a:t>
            </a:r>
          </a:p>
          <a:p>
            <a:pPr>
              <a:buFont typeface="Wingdings" panose="05000000000000000000" charset="0"/>
              <a:buChar char=""/>
            </a:pPr>
            <a:r>
              <a:rPr lang="en-US" sz="7200" dirty="0">
                <a:sym typeface="+mn-ea"/>
              </a:rPr>
              <a:t> Test Error: 20.69%</a:t>
            </a:r>
          </a:p>
          <a:p>
            <a:pPr marL="0" indent="0">
              <a:buNone/>
            </a:pPr>
            <a:r>
              <a:rPr lang="en-US" sz="6400" dirty="0">
                <a:sym typeface="+mn-ea"/>
              </a:rPr>
              <a:t>Confusion Matrix: </a:t>
            </a:r>
            <a:endParaRPr lang="en-US" sz="6400" dirty="0"/>
          </a:p>
          <a:p>
            <a:pPr marL="0" indent="0">
              <a:buNone/>
            </a:pPr>
            <a:endParaRPr lang="en-US" sz="6665" dirty="0"/>
          </a:p>
          <a:p>
            <a:pPr marL="0" indent="0">
              <a:buNone/>
            </a:pPr>
            <a:endParaRPr lang="en-US" sz="6665" dirty="0"/>
          </a:p>
          <a:p>
            <a:pPr marL="0" indent="0">
              <a:buNone/>
            </a:pPr>
            <a:endParaRPr lang="en-US" sz="6665" dirty="0"/>
          </a:p>
          <a:p>
            <a:pPr>
              <a:buFont typeface="Wingdings" panose="05000000000000000000" charset="0"/>
              <a:buChar char=""/>
            </a:pPr>
            <a:r>
              <a:rPr lang="en-US" sz="7200" dirty="0">
                <a:sym typeface="+mn-ea"/>
              </a:rPr>
              <a:t>Prediction Error </a:t>
            </a:r>
            <a:endParaRPr lang="en-US" sz="7200" dirty="0"/>
          </a:p>
          <a:p>
            <a:pPr marL="0" indent="0">
              <a:buNone/>
            </a:pPr>
            <a:r>
              <a:rPr lang="en-US" sz="6400" dirty="0">
                <a:sym typeface="+mn-ea"/>
              </a:rPr>
              <a:t>Class 0: 8.53%</a:t>
            </a:r>
            <a:endParaRPr lang="en-US" sz="6400" dirty="0"/>
          </a:p>
          <a:p>
            <a:pPr marL="0" indent="0">
              <a:buNone/>
            </a:pPr>
            <a:r>
              <a:rPr lang="en-US" sz="6400" dirty="0">
                <a:sym typeface="+mn-ea"/>
              </a:rPr>
              <a:t>Class 1: 35.56%</a:t>
            </a:r>
            <a:endParaRPr lang="en-US" sz="6400" dirty="0"/>
          </a:p>
          <a:p>
            <a:pPr marL="0" indent="0">
              <a:buNone/>
            </a:pPr>
            <a:endParaRPr lang="en-US" sz="1685" dirty="0"/>
          </a:p>
          <a:p>
            <a:pPr marL="0" indent="0">
              <a:buFont typeface="Wingdings" panose="05000000000000000000" charset="0"/>
              <a:buNone/>
            </a:pPr>
            <a:r>
              <a:rPr lang="en-US" sz="6700" dirty="0"/>
              <a:t> </a:t>
            </a:r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D722B6-6C78-D648-D424-CF601A248D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0761" y="3588588"/>
            <a:ext cx="183832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14">
            <a:extLst>
              <a:ext uri="{FF2B5EF4-FFF2-40B4-BE49-F238E27FC236}">
                <a16:creationId xmlns:a16="http://schemas.microsoft.com/office/drawing/2014/main" id="{BCA867BD-FD55-01A7-71A3-87D0D0B867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4763" y="3597275"/>
            <a:ext cx="1906023" cy="821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Model#7</a:t>
            </a:r>
            <a:r>
              <a:rPr lang="zh-CN" altLang="en-US" dirty="0">
                <a:sym typeface="+mn-ea"/>
              </a:rPr>
              <a:t>—Boosted Trees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38200" y="1470660"/>
            <a:ext cx="4377690" cy="74866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E572E-EDE7-771A-B406-3D66C3AC37A9}"/>
              </a:ext>
            </a:extLst>
          </p:cNvPr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716915" y="2308860"/>
            <a:ext cx="4946650" cy="386842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8000" b="1" i="1" dirty="0"/>
              <a:t>Full Prediction</a:t>
            </a:r>
          </a:p>
          <a:p>
            <a:pPr>
              <a:buFont typeface="Wingdings" panose="05000000000000000000" charset="0"/>
              <a:buChar char=""/>
            </a:pPr>
            <a:r>
              <a:rPr lang="en-US" sz="7200" dirty="0"/>
              <a:t> Train Error: 16.17%</a:t>
            </a:r>
          </a:p>
          <a:p>
            <a:pPr>
              <a:buFont typeface="Wingdings" panose="05000000000000000000" charset="0"/>
              <a:buChar char=""/>
            </a:pPr>
            <a:r>
              <a:rPr lang="en-US" sz="7200" dirty="0">
                <a:sym typeface="+mn-ea"/>
              </a:rPr>
              <a:t> Test Error:17.95%</a:t>
            </a:r>
          </a:p>
          <a:p>
            <a:pPr marL="0" indent="0">
              <a:buNone/>
            </a:pPr>
            <a:r>
              <a:rPr lang="en-US" sz="6400" dirty="0">
                <a:sym typeface="+mn-ea"/>
              </a:rPr>
              <a:t>Confusion Matrix:</a:t>
            </a:r>
            <a:endParaRPr lang="en-US" sz="6400" dirty="0"/>
          </a:p>
          <a:p>
            <a:pPr marL="0" indent="0">
              <a:buNone/>
            </a:pPr>
            <a:endParaRPr lang="en-US" sz="7200" dirty="0"/>
          </a:p>
          <a:p>
            <a:pPr marL="0" indent="0">
              <a:buNone/>
            </a:pPr>
            <a:endParaRPr lang="en-US" sz="7200" dirty="0"/>
          </a:p>
          <a:p>
            <a:pPr marL="0" indent="0">
              <a:buNone/>
            </a:pPr>
            <a:endParaRPr lang="en-US" sz="7200" dirty="0"/>
          </a:p>
          <a:p>
            <a:pPr>
              <a:buFont typeface="Wingdings" panose="05000000000000000000" charset="0"/>
              <a:buChar char=""/>
            </a:pPr>
            <a:r>
              <a:rPr lang="en-US" sz="7200" dirty="0"/>
              <a:t>Prediction Error </a:t>
            </a:r>
          </a:p>
          <a:p>
            <a:pPr marL="0" indent="0">
              <a:buNone/>
            </a:pPr>
            <a:r>
              <a:rPr lang="en-US" sz="6400" dirty="0"/>
              <a:t>Class 0: 5.43%</a:t>
            </a:r>
          </a:p>
          <a:p>
            <a:pPr marL="0" indent="0">
              <a:buNone/>
            </a:pPr>
            <a:r>
              <a:rPr lang="en-US" sz="6400" dirty="0"/>
              <a:t>Class 1: 36%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423102-A991-F871-114C-9A38862F1B56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6123305" y="2308860"/>
            <a:ext cx="4946650" cy="386842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8000" b="1" i="1" dirty="0"/>
              <a:t>Partial Prediction</a:t>
            </a:r>
          </a:p>
          <a:p>
            <a:pPr>
              <a:buFont typeface="Wingdings" panose="05000000000000000000" charset="0"/>
              <a:buChar char=""/>
            </a:pPr>
            <a:r>
              <a:rPr lang="en-US" sz="7200" dirty="0">
                <a:sym typeface="+mn-ea"/>
              </a:rPr>
              <a:t> Train Error: 16.17%</a:t>
            </a:r>
          </a:p>
          <a:p>
            <a:pPr>
              <a:buFont typeface="Wingdings" panose="05000000000000000000" charset="0"/>
              <a:buChar char=""/>
            </a:pPr>
            <a:r>
              <a:rPr lang="en-US" sz="7200" dirty="0">
                <a:sym typeface="+mn-ea"/>
              </a:rPr>
              <a:t> Test Error: 18.09%</a:t>
            </a:r>
          </a:p>
          <a:p>
            <a:pPr marL="0" indent="0">
              <a:buNone/>
            </a:pPr>
            <a:r>
              <a:rPr lang="en-US" sz="6400" dirty="0">
                <a:sym typeface="+mn-ea"/>
              </a:rPr>
              <a:t>Confusion Matrix: </a:t>
            </a:r>
            <a:endParaRPr lang="en-US" sz="6400" dirty="0"/>
          </a:p>
          <a:p>
            <a:pPr marL="0" indent="0">
              <a:buNone/>
            </a:pPr>
            <a:endParaRPr lang="en-US" sz="6665" dirty="0"/>
          </a:p>
          <a:p>
            <a:pPr marL="0" indent="0">
              <a:buNone/>
            </a:pPr>
            <a:endParaRPr lang="en-US" sz="6665" dirty="0"/>
          </a:p>
          <a:p>
            <a:pPr marL="0" indent="0">
              <a:buNone/>
            </a:pPr>
            <a:endParaRPr lang="en-US" sz="6665" dirty="0"/>
          </a:p>
          <a:p>
            <a:pPr>
              <a:buFont typeface="Wingdings" panose="05000000000000000000" charset="0"/>
              <a:buChar char=""/>
            </a:pPr>
            <a:r>
              <a:rPr lang="en-US" sz="7200" dirty="0">
                <a:sym typeface="+mn-ea"/>
              </a:rPr>
              <a:t>Prediction Error </a:t>
            </a:r>
            <a:endParaRPr lang="en-US" sz="7200" dirty="0"/>
          </a:p>
          <a:p>
            <a:pPr marL="0" indent="0">
              <a:buNone/>
            </a:pPr>
            <a:r>
              <a:rPr lang="en-US" sz="6400" dirty="0">
                <a:sym typeface="+mn-ea"/>
              </a:rPr>
              <a:t>Class 0: 5.14%</a:t>
            </a:r>
            <a:endParaRPr lang="en-US" sz="6400" dirty="0"/>
          </a:p>
          <a:p>
            <a:pPr marL="0" indent="0">
              <a:buNone/>
            </a:pPr>
            <a:r>
              <a:rPr lang="en-US" sz="6400" dirty="0">
                <a:sym typeface="+mn-ea"/>
              </a:rPr>
              <a:t>Class 1: 35.31%</a:t>
            </a:r>
            <a:endParaRPr lang="en-US" sz="6400" dirty="0"/>
          </a:p>
          <a:p>
            <a:pPr marL="0" indent="0">
              <a:buNone/>
            </a:pPr>
            <a:endParaRPr lang="en-US" sz="1685" dirty="0"/>
          </a:p>
          <a:p>
            <a:pPr marL="0" indent="0">
              <a:buFont typeface="Wingdings" panose="05000000000000000000" charset="0"/>
              <a:buNone/>
            </a:pPr>
            <a:r>
              <a:rPr lang="en-US" sz="6700" dirty="0"/>
              <a:t> </a:t>
            </a:r>
            <a:r>
              <a:rPr lang="en-US" dirty="0"/>
              <a:t> </a:t>
            </a:r>
          </a:p>
        </p:txBody>
      </p:sp>
      <p:pic>
        <p:nvPicPr>
          <p:cNvPr id="8" name="图片 19">
            <a:extLst>
              <a:ext uri="{FF2B5EF4-FFF2-40B4-BE49-F238E27FC236}">
                <a16:creationId xmlns:a16="http://schemas.microsoft.com/office/drawing/2014/main" id="{CFE4AB32-81E9-9DA4-6159-5DE456BCEB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199" y="3588588"/>
            <a:ext cx="2252663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A2E3D5-AFF9-D106-8244-3381D2FC9D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2943" y="3543012"/>
            <a:ext cx="2209441" cy="883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196</Words>
  <Application>Microsoft Office PowerPoint</Application>
  <PresentationFormat>Widescreen</PresentationFormat>
  <Paragraphs>72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Georgia</vt:lpstr>
      <vt:lpstr>Wingdings</vt:lpstr>
      <vt:lpstr>Office Theme</vt:lpstr>
      <vt:lpstr>1_Office Theme</vt:lpstr>
      <vt:lpstr>Model#5—Bagging</vt:lpstr>
      <vt:lpstr>Model#6—Random Forest</vt:lpstr>
      <vt:lpstr>Model#7—Boosted Trees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Ritchie, Jackie</dc:creator>
  <cp:lastModifiedBy>好 郑</cp:lastModifiedBy>
  <cp:revision>9</cp:revision>
  <dcterms:created xsi:type="dcterms:W3CDTF">2024-12-05T01:54:02Z</dcterms:created>
  <dcterms:modified xsi:type="dcterms:W3CDTF">2024-12-05T02:23:24Z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34AA84E6B6E347E125035167A2958299_43</vt:lpwstr>
  </property>
  <property fmtid="{D5CDD505-2E9C-101B-9397-08002B2CF9AE}" pid="3" name="KSOProductBuildVer">
    <vt:lpwstr>2052-6.10.1.8873</vt:lpwstr>
  </property>
</Properties>
</file>