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70E3D6-1F4F-82DC-D674-692DF27CA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 err="1"/>
              <a:t>Prototip</a:t>
            </a:r>
            <a:r>
              <a:rPr lang="en-SI" dirty="0"/>
              <a:t> </a:t>
            </a:r>
            <a:r>
              <a:rPr lang="en-SI" dirty="0" err="1"/>
              <a:t>igre</a:t>
            </a:r>
            <a:r>
              <a:rPr lang="en-SI" dirty="0"/>
              <a:t> </a:t>
            </a:r>
            <a:r>
              <a:rPr lang="en-SI" dirty="0" err="1"/>
              <a:t>glavni</a:t>
            </a:r>
            <a:r>
              <a:rPr lang="en-SI" dirty="0"/>
              <a:t> </a:t>
            </a:r>
            <a:r>
              <a:rPr lang="en-SI" dirty="0" err="1"/>
              <a:t>voznik</a:t>
            </a:r>
            <a:r>
              <a:rPr lang="en-SI" dirty="0"/>
              <a:t> – head driver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ADCB73B-5577-C51B-D5F9-DB5618843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Jan </a:t>
            </a:r>
            <a:r>
              <a:rPr lang="en-SI" dirty="0" err="1"/>
              <a:t>Mrak</a:t>
            </a:r>
            <a:endParaRPr lang="en-SI" dirty="0"/>
          </a:p>
          <a:p>
            <a:r>
              <a:rPr lang="en-SI" dirty="0"/>
              <a:t>9. 12. 2024</a:t>
            </a:r>
          </a:p>
        </p:txBody>
      </p:sp>
    </p:spTree>
    <p:extLst>
      <p:ext uri="{BB962C8B-B14F-4D97-AF65-F5344CB8AC3E}">
        <p14:creationId xmlns:p14="http://schemas.microsoft.com/office/powerpoint/2010/main" val="4277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765BF8-E630-88A3-0D2F-6BA68794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en-SI" dirty="0"/>
              <a:t> </a:t>
            </a:r>
            <a:r>
              <a:rPr lang="en-SI" dirty="0" err="1"/>
              <a:t>projektu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0F24355-6775-93A2-6242-F26C4DC9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Dirkalnik</a:t>
            </a:r>
            <a:r>
              <a:rPr lang="en-SI" dirty="0"/>
              <a:t>, ki ga </a:t>
            </a:r>
            <a:r>
              <a:rPr lang="en-SI" dirty="0" err="1"/>
              <a:t>upravljamo</a:t>
            </a:r>
            <a:r>
              <a:rPr lang="en-SI" dirty="0"/>
              <a:t> z </a:t>
            </a:r>
            <a:r>
              <a:rPr lang="en-SI" dirty="0" err="1"/>
              <a:t>nagibanjem</a:t>
            </a:r>
            <a:r>
              <a:rPr lang="en-SI" dirty="0"/>
              <a:t> </a:t>
            </a:r>
            <a:r>
              <a:rPr lang="en-SI" dirty="0" err="1"/>
              <a:t>glave</a:t>
            </a:r>
            <a:endParaRPr lang="en-SI" dirty="0"/>
          </a:p>
          <a:p>
            <a:r>
              <a:rPr lang="en-SI" dirty="0"/>
              <a:t>Projekt </a:t>
            </a:r>
            <a:r>
              <a:rPr lang="en-SI" dirty="0" err="1"/>
              <a:t>izdelan</a:t>
            </a:r>
            <a:r>
              <a:rPr lang="en-SI" dirty="0"/>
              <a:t> v </a:t>
            </a:r>
            <a:r>
              <a:rPr lang="en-SI" dirty="0" err="1"/>
              <a:t>JavaScriptu</a:t>
            </a:r>
            <a:r>
              <a:rPr lang="en-SI" dirty="0"/>
              <a:t> – Three.js in cannon-es</a:t>
            </a:r>
          </a:p>
          <a:p>
            <a:r>
              <a:rPr lang="en-SI" dirty="0"/>
              <a:t>C</a:t>
            </a:r>
            <a:r>
              <a:rPr lang="sl-SI" dirty="0"/>
              <a:t>i</a:t>
            </a:r>
            <a:r>
              <a:rPr lang="en-SI" dirty="0" err="1"/>
              <a:t>lj</a:t>
            </a:r>
            <a:r>
              <a:rPr lang="en-SI" dirty="0"/>
              <a:t> </a:t>
            </a:r>
            <a:r>
              <a:rPr lang="en-SI" dirty="0" err="1"/>
              <a:t>igre</a:t>
            </a:r>
            <a:r>
              <a:rPr lang="en-SI" dirty="0"/>
              <a:t> je </a:t>
            </a:r>
            <a:r>
              <a:rPr lang="en-SI" dirty="0" err="1"/>
              <a:t>odpeljati</a:t>
            </a:r>
            <a:r>
              <a:rPr lang="en-SI" dirty="0"/>
              <a:t> </a:t>
            </a:r>
            <a:r>
              <a:rPr lang="en-SI" dirty="0" err="1"/>
              <a:t>najihtrejši</a:t>
            </a:r>
            <a:r>
              <a:rPr lang="en-SI" dirty="0"/>
              <a:t> </a:t>
            </a:r>
            <a:r>
              <a:rPr lang="en-SI" dirty="0" err="1"/>
              <a:t>možen</a:t>
            </a:r>
            <a:r>
              <a:rPr lang="en-SI" dirty="0"/>
              <a:t> </a:t>
            </a:r>
            <a:r>
              <a:rPr lang="en-SI" dirty="0" err="1"/>
              <a:t>krog</a:t>
            </a:r>
            <a:r>
              <a:rPr lang="en-SI" dirty="0"/>
              <a:t> po </a:t>
            </a:r>
            <a:r>
              <a:rPr lang="en-SI" dirty="0" err="1"/>
              <a:t>stezi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1972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2581C1-59D2-0713-94A3-D30EEC79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</a:t>
            </a:r>
            <a:r>
              <a:rPr lang="en-SI" dirty="0" err="1"/>
              <a:t>ilji</a:t>
            </a:r>
            <a:r>
              <a:rPr lang="en-SI" dirty="0"/>
              <a:t> </a:t>
            </a:r>
            <a:r>
              <a:rPr lang="en-SI" dirty="0" err="1"/>
              <a:t>projekta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F88586E-B56C-D9B1-3FF4-9D52FFBC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Razvit</a:t>
            </a:r>
            <a:r>
              <a:rPr lang="en-SI" dirty="0"/>
              <a:t> </a:t>
            </a:r>
            <a:r>
              <a:rPr lang="en-SI" dirty="0" err="1"/>
              <a:t>prototip</a:t>
            </a:r>
            <a:r>
              <a:rPr lang="en-SI" dirty="0"/>
              <a:t> </a:t>
            </a:r>
            <a:r>
              <a:rPr lang="en-SI" dirty="0" err="1"/>
              <a:t>aplikacije</a:t>
            </a:r>
            <a:r>
              <a:rPr lang="en-SI" dirty="0"/>
              <a:t>:</a:t>
            </a:r>
          </a:p>
          <a:p>
            <a:pPr lvl="1"/>
            <a:r>
              <a:rPr lang="en-SI" dirty="0" err="1"/>
              <a:t>Delujoča</a:t>
            </a:r>
            <a:r>
              <a:rPr lang="en-SI" dirty="0"/>
              <a:t> </a:t>
            </a:r>
            <a:r>
              <a:rPr lang="en-SI" dirty="0" err="1"/>
              <a:t>fizika</a:t>
            </a:r>
            <a:endParaRPr lang="en-SI" dirty="0"/>
          </a:p>
          <a:p>
            <a:pPr lvl="1"/>
            <a:r>
              <a:rPr lang="en-SI" dirty="0" err="1"/>
              <a:t>Delujoče</a:t>
            </a:r>
            <a:r>
              <a:rPr lang="en-SI" dirty="0"/>
              <a:t> </a:t>
            </a:r>
            <a:r>
              <a:rPr lang="en-SI" dirty="0" err="1"/>
              <a:t>kolizije</a:t>
            </a:r>
            <a:r>
              <a:rPr lang="en-SI" dirty="0"/>
              <a:t> med </a:t>
            </a:r>
            <a:r>
              <a:rPr lang="en-SI" dirty="0" err="1"/>
              <a:t>avtom</a:t>
            </a:r>
            <a:r>
              <a:rPr lang="en-SI" dirty="0"/>
              <a:t> in </a:t>
            </a:r>
            <a:r>
              <a:rPr lang="en-SI" dirty="0" err="1"/>
              <a:t>objekti</a:t>
            </a:r>
            <a:endParaRPr lang="en-SI" dirty="0"/>
          </a:p>
          <a:p>
            <a:pPr lvl="1"/>
            <a:r>
              <a:rPr lang="en-SI" dirty="0" err="1"/>
              <a:t>Detekcija</a:t>
            </a:r>
            <a:r>
              <a:rPr lang="en-SI" dirty="0"/>
              <a:t> </a:t>
            </a:r>
            <a:r>
              <a:rPr lang="en-SI" dirty="0" err="1"/>
              <a:t>pozicije</a:t>
            </a:r>
            <a:r>
              <a:rPr lang="en-SI" dirty="0"/>
              <a:t> </a:t>
            </a:r>
            <a:r>
              <a:rPr lang="en-SI" dirty="0" err="1"/>
              <a:t>glave</a:t>
            </a:r>
            <a:r>
              <a:rPr lang="en-SI" dirty="0"/>
              <a:t> s </a:t>
            </a:r>
            <a:r>
              <a:rPr lang="en-SI" dirty="0" err="1"/>
              <a:t>kamero</a:t>
            </a:r>
            <a:r>
              <a:rPr lang="en-SI" dirty="0"/>
              <a:t> (</a:t>
            </a:r>
            <a:r>
              <a:rPr lang="en-SI" dirty="0" err="1"/>
              <a:t>mediapipe</a:t>
            </a:r>
            <a:r>
              <a:rPr lang="en-SI" dirty="0"/>
              <a:t>) za </a:t>
            </a:r>
            <a:r>
              <a:rPr lang="en-SI" dirty="0" err="1"/>
              <a:t>namene</a:t>
            </a:r>
            <a:r>
              <a:rPr lang="en-SI" dirty="0"/>
              <a:t> </a:t>
            </a:r>
            <a:r>
              <a:rPr lang="en-SI" dirty="0" err="1"/>
              <a:t>zavijanja</a:t>
            </a:r>
            <a:endParaRPr lang="en-SI" dirty="0"/>
          </a:p>
          <a:p>
            <a:r>
              <a:rPr lang="en-SI" dirty="0" err="1"/>
              <a:t>Lepše</a:t>
            </a:r>
            <a:r>
              <a:rPr lang="en-SI" dirty="0"/>
              <a:t> </a:t>
            </a:r>
            <a:r>
              <a:rPr lang="en-SI" dirty="0" err="1"/>
              <a:t>teksture</a:t>
            </a:r>
            <a:r>
              <a:rPr lang="en-SI" dirty="0"/>
              <a:t> in </a:t>
            </a:r>
            <a:r>
              <a:rPr lang="en-SI" dirty="0" err="1"/>
              <a:t>modeli</a:t>
            </a:r>
            <a:endParaRPr lang="en-SI" dirty="0"/>
          </a:p>
          <a:p>
            <a:pPr lvl="1"/>
            <a:r>
              <a:rPr lang="en-SI" dirty="0" err="1"/>
              <a:t>Avta</a:t>
            </a:r>
            <a:endParaRPr lang="en-SI" dirty="0"/>
          </a:p>
          <a:p>
            <a:pPr lvl="1"/>
            <a:r>
              <a:rPr lang="en-SI" dirty="0" err="1"/>
              <a:t>Steze</a:t>
            </a:r>
            <a:endParaRPr lang="en-SI" dirty="0"/>
          </a:p>
          <a:p>
            <a:r>
              <a:rPr lang="en-SI" dirty="0" err="1"/>
              <a:t>Lestvica</a:t>
            </a:r>
            <a:r>
              <a:rPr lang="en-SI" dirty="0"/>
              <a:t> </a:t>
            </a:r>
            <a:r>
              <a:rPr lang="en-SI" dirty="0" err="1"/>
              <a:t>prevoženih</a:t>
            </a:r>
            <a:r>
              <a:rPr lang="en-SI" dirty="0"/>
              <a:t> </a:t>
            </a:r>
            <a:r>
              <a:rPr lang="en-SI" dirty="0" err="1"/>
              <a:t>časov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933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E97A60-31B6-9F28-3F48-C707C458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</a:t>
            </a:r>
            <a:r>
              <a:rPr lang="en-SI" dirty="0" err="1"/>
              <a:t>oseženi</a:t>
            </a:r>
            <a:r>
              <a:rPr lang="en-SI" dirty="0"/>
              <a:t> </a:t>
            </a:r>
            <a:r>
              <a:rPr lang="en-SI" dirty="0" err="1"/>
              <a:t>cilji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A311D93-C12E-A4F8-AE32-244815D9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Razvit</a:t>
            </a:r>
            <a:r>
              <a:rPr lang="en-SI" dirty="0"/>
              <a:t> </a:t>
            </a:r>
            <a:r>
              <a:rPr lang="en-SI" dirty="0" err="1"/>
              <a:t>prototip</a:t>
            </a:r>
            <a:r>
              <a:rPr lang="en-SI" dirty="0"/>
              <a:t> </a:t>
            </a:r>
            <a:r>
              <a:rPr lang="en-SI" dirty="0" err="1"/>
              <a:t>aplikacije</a:t>
            </a:r>
            <a:r>
              <a:rPr lang="en-SI" dirty="0"/>
              <a:t>:</a:t>
            </a:r>
          </a:p>
          <a:p>
            <a:pPr lvl="1"/>
            <a:r>
              <a:rPr lang="en-SI" dirty="0" err="1"/>
              <a:t>Delujoča</a:t>
            </a:r>
            <a:r>
              <a:rPr lang="en-SI" dirty="0"/>
              <a:t> </a:t>
            </a:r>
            <a:r>
              <a:rPr lang="en-SI" dirty="0" err="1"/>
              <a:t>fizika</a:t>
            </a:r>
            <a:endParaRPr lang="en-SI" dirty="0"/>
          </a:p>
          <a:p>
            <a:pPr lvl="1"/>
            <a:r>
              <a:rPr lang="en-SI" dirty="0" err="1"/>
              <a:t>Delujoče</a:t>
            </a:r>
            <a:r>
              <a:rPr lang="en-SI" dirty="0"/>
              <a:t> </a:t>
            </a:r>
            <a:r>
              <a:rPr lang="en-SI" dirty="0" err="1"/>
              <a:t>kolizije</a:t>
            </a:r>
            <a:r>
              <a:rPr lang="en-SI" dirty="0"/>
              <a:t> med </a:t>
            </a:r>
            <a:r>
              <a:rPr lang="en-SI" dirty="0" err="1"/>
              <a:t>avtom</a:t>
            </a:r>
            <a:r>
              <a:rPr lang="en-SI" dirty="0"/>
              <a:t> in </a:t>
            </a:r>
            <a:r>
              <a:rPr lang="en-SI" dirty="0" err="1"/>
              <a:t>objekti</a:t>
            </a:r>
            <a:endParaRPr lang="en-SI" dirty="0"/>
          </a:p>
          <a:p>
            <a:pPr lvl="1"/>
            <a:r>
              <a:rPr lang="en-SI" dirty="0" err="1"/>
              <a:t>Detekcija</a:t>
            </a:r>
            <a:r>
              <a:rPr lang="en-SI" dirty="0"/>
              <a:t> </a:t>
            </a:r>
            <a:r>
              <a:rPr lang="en-SI" dirty="0" err="1"/>
              <a:t>pozicije</a:t>
            </a:r>
            <a:r>
              <a:rPr lang="en-SI" dirty="0"/>
              <a:t> </a:t>
            </a:r>
            <a:r>
              <a:rPr lang="en-SI" dirty="0" err="1"/>
              <a:t>glave</a:t>
            </a:r>
            <a:r>
              <a:rPr lang="en-SI" dirty="0"/>
              <a:t> s </a:t>
            </a:r>
            <a:r>
              <a:rPr lang="en-SI" dirty="0" err="1"/>
              <a:t>kamero</a:t>
            </a:r>
            <a:r>
              <a:rPr lang="en-SI" dirty="0"/>
              <a:t> (</a:t>
            </a:r>
            <a:r>
              <a:rPr lang="en-SI" dirty="0" err="1"/>
              <a:t>mediapipe</a:t>
            </a:r>
            <a:r>
              <a:rPr lang="en-SI" dirty="0"/>
              <a:t>) za </a:t>
            </a:r>
            <a:r>
              <a:rPr lang="en-SI" dirty="0" err="1"/>
              <a:t>namene</a:t>
            </a:r>
            <a:r>
              <a:rPr lang="en-SI" dirty="0"/>
              <a:t> </a:t>
            </a:r>
            <a:r>
              <a:rPr lang="en-SI" dirty="0" err="1"/>
              <a:t>zavijanja</a:t>
            </a:r>
            <a:endParaRPr lang="en-SI" dirty="0"/>
          </a:p>
          <a:p>
            <a:pPr lvl="1"/>
            <a:r>
              <a:rPr lang="en-SI" dirty="0" err="1"/>
              <a:t>Poligon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683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3265C4-B00C-99F4-4900-A4D41D7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</a:t>
            </a:r>
            <a:r>
              <a:rPr lang="en-SI" dirty="0"/>
              <a:t>a </a:t>
            </a:r>
            <a:r>
              <a:rPr lang="en-SI" dirty="0" err="1"/>
              <a:t>dokončati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007DFD-9115-E7D4-A3D0-67B9FA1C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Izboljšati</a:t>
            </a:r>
            <a:r>
              <a:rPr lang="en-SI" dirty="0"/>
              <a:t> </a:t>
            </a:r>
            <a:r>
              <a:rPr lang="en-SI" dirty="0" err="1"/>
              <a:t>detekcijo</a:t>
            </a:r>
            <a:r>
              <a:rPr lang="en-SI" dirty="0"/>
              <a:t> </a:t>
            </a:r>
            <a:r>
              <a:rPr lang="en-SI" dirty="0" err="1"/>
              <a:t>glave</a:t>
            </a:r>
            <a:endParaRPr lang="en-SI" dirty="0"/>
          </a:p>
          <a:p>
            <a:r>
              <a:rPr lang="en-SI" dirty="0" err="1"/>
              <a:t>Dodati</a:t>
            </a:r>
            <a:r>
              <a:rPr lang="en-SI" dirty="0"/>
              <a:t> </a:t>
            </a:r>
            <a:r>
              <a:rPr lang="en-SI" dirty="0" err="1"/>
              <a:t>teksture</a:t>
            </a:r>
            <a:r>
              <a:rPr lang="en-SI" dirty="0"/>
              <a:t> in </a:t>
            </a:r>
            <a:r>
              <a:rPr lang="en-SI" dirty="0" err="1"/>
              <a:t>modele</a:t>
            </a:r>
            <a:r>
              <a:rPr lang="en-SI" dirty="0"/>
              <a:t> za </a:t>
            </a:r>
            <a:r>
              <a:rPr lang="en-SI" dirty="0" err="1"/>
              <a:t>lepši</a:t>
            </a:r>
            <a:r>
              <a:rPr lang="en-SI" dirty="0"/>
              <a:t> </a:t>
            </a:r>
            <a:r>
              <a:rPr lang="en-SI" dirty="0" err="1"/>
              <a:t>izgled</a:t>
            </a:r>
            <a:endParaRPr lang="en-SI" dirty="0"/>
          </a:p>
          <a:p>
            <a:r>
              <a:rPr lang="en-SI" dirty="0" err="1"/>
              <a:t>Dodati</a:t>
            </a:r>
            <a:r>
              <a:rPr lang="en-SI" dirty="0"/>
              <a:t> </a:t>
            </a:r>
            <a:r>
              <a:rPr lang="en-SI" dirty="0" err="1"/>
              <a:t>lestvico</a:t>
            </a:r>
            <a:r>
              <a:rPr lang="en-SI" dirty="0"/>
              <a:t> </a:t>
            </a:r>
            <a:r>
              <a:rPr lang="en-SI" dirty="0" err="1"/>
              <a:t>najhitrejših</a:t>
            </a:r>
            <a:r>
              <a:rPr lang="en-SI" dirty="0"/>
              <a:t> </a:t>
            </a:r>
            <a:r>
              <a:rPr lang="en-SI" dirty="0" err="1"/>
              <a:t>prevoženih</a:t>
            </a:r>
            <a:r>
              <a:rPr lang="en-SI" dirty="0"/>
              <a:t> </a:t>
            </a:r>
            <a:r>
              <a:rPr lang="en-SI" dirty="0" err="1"/>
              <a:t>časov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993564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34</TotalTime>
  <Words>125</Words>
  <Application>Microsoft Office PowerPoint</Application>
  <PresentationFormat>Širokozaslonsko</PresentationFormat>
  <Paragraphs>26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Prototip igre glavni voznik – head driver</vt:lpstr>
      <vt:lpstr>O projektu</vt:lpstr>
      <vt:lpstr>Cilji projekta</vt:lpstr>
      <vt:lpstr>Doseženi cilji</vt:lpstr>
      <vt:lpstr>Za dokončati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</dc:creator>
  <cp:lastModifiedBy>Jan</cp:lastModifiedBy>
  <cp:revision>2</cp:revision>
  <dcterms:created xsi:type="dcterms:W3CDTF">2024-12-09T21:59:42Z</dcterms:created>
  <dcterms:modified xsi:type="dcterms:W3CDTF">2024-12-09T22:34:34Z</dcterms:modified>
</cp:coreProperties>
</file>