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4nvg/EnigmaWorkshops2025/tree/main/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548-C635-4D58-8D38-60B294854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33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405-04C8-4877-B380-98A5F6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Streamlit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E609-D0BB-42EC-A243-E192697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is an open-source Python framework </a:t>
            </a:r>
          </a:p>
          <a:p>
            <a:endParaRPr lang="en-US" dirty="0"/>
          </a:p>
          <a:p>
            <a:r>
              <a:rPr lang="en-US" dirty="0"/>
              <a:t>It allows you to create interactive web apps for data science and machine learning </a:t>
            </a:r>
          </a:p>
          <a:p>
            <a:endParaRPr lang="en-US" dirty="0"/>
          </a:p>
          <a:p>
            <a:r>
              <a:rPr lang="en-US" dirty="0"/>
              <a:t>And most important, you do not need front-end or web development expertise!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10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D904-5510-4E6B-A261-CBA1DCB0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Streamlit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4FE4-0C41-46AC-8C85-903E5FA7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making websites quickly</a:t>
            </a:r>
          </a:p>
          <a:p>
            <a:endParaRPr lang="en-US" dirty="0"/>
          </a:p>
          <a:p>
            <a:r>
              <a:rPr lang="en-US" dirty="0"/>
              <a:t>Focused on simplicity</a:t>
            </a:r>
          </a:p>
          <a:p>
            <a:endParaRPr lang="en-US" dirty="0"/>
          </a:p>
          <a:p>
            <a:r>
              <a:rPr lang="en-US" dirty="0"/>
              <a:t>Good for Data Science and Machine Learning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9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4FA7-23BE-4D29-BBF8-96B4377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Structure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0D7-CCFB-4E3A-8B11-565532A0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</a:t>
            </a:r>
          </a:p>
          <a:p>
            <a:pPr marL="0" indent="0">
              <a:buNone/>
            </a:pPr>
            <a:r>
              <a:rPr lang="en-US" dirty="0"/>
              <a:t>	Built on React.js</a:t>
            </a:r>
          </a:p>
          <a:p>
            <a:endParaRPr lang="en-US" dirty="0"/>
          </a:p>
          <a:p>
            <a:r>
              <a:rPr lang="en-US" dirty="0"/>
              <a:t>Backend: </a:t>
            </a:r>
          </a:p>
          <a:p>
            <a:pPr marL="0" indent="0">
              <a:buNone/>
            </a:pPr>
            <a:r>
              <a:rPr lang="en-US" dirty="0"/>
              <a:t>	Runs Python scripts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3C04-59DF-46DC-874E-8514113C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for Production?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C6FE-7834-4E1E-9E80-1F11FBAE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Community Cloud – The official, built-in deployment option for </a:t>
            </a:r>
            <a:r>
              <a:rPr lang="en-US" dirty="0" err="1"/>
              <a:t>Streamlit</a:t>
            </a:r>
            <a:r>
              <a:rPr lang="en-US" dirty="0"/>
              <a:t> apps:</a:t>
            </a:r>
          </a:p>
          <a:p>
            <a:pPr lvl="1"/>
            <a:r>
              <a:rPr lang="en-US" dirty="0"/>
              <a:t>One-Click Deployment – Connect a GitHub repo and deploy instantly</a:t>
            </a:r>
          </a:p>
          <a:p>
            <a:pPr lvl="1"/>
            <a:r>
              <a:rPr lang="en-US" dirty="0"/>
              <a:t>Secrets Management – Securely store API keys using .</a:t>
            </a:r>
            <a:r>
              <a:rPr lang="en-US" dirty="0" err="1"/>
              <a:t>streamlit</a:t>
            </a:r>
            <a:r>
              <a:rPr lang="en-US" dirty="0"/>
              <a:t>/</a:t>
            </a:r>
            <a:r>
              <a:rPr lang="en-US" dirty="0" err="1"/>
              <a:t>secrets.toml</a:t>
            </a:r>
            <a:endParaRPr lang="en-US" dirty="0"/>
          </a:p>
          <a:p>
            <a:pPr lvl="1"/>
            <a:r>
              <a:rPr lang="en-US" dirty="0"/>
              <a:t>Auto Updates – Automatically redeploys when new commits are pushed</a:t>
            </a:r>
          </a:p>
          <a:p>
            <a:pPr lvl="1"/>
            <a:r>
              <a:rPr lang="en-US" dirty="0"/>
              <a:t>Private Apps – Invite-only access available, but limited for production use</a:t>
            </a:r>
          </a:p>
          <a:p>
            <a:pPr lvl="1"/>
            <a:r>
              <a:rPr lang="en-US" dirty="0"/>
              <a:t>Free hosting with resource limitations (not ideal for high-traffic production apps)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5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DD7B-BC00-4A4B-A7F5-9DCED21A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Disadvantages of Using 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E544-0968-46C7-AB5F-2CE13CBA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Customization</a:t>
            </a:r>
          </a:p>
          <a:p>
            <a:endParaRPr lang="en-US" dirty="0"/>
          </a:p>
          <a:p>
            <a:r>
              <a:rPr lang="en-US" dirty="0"/>
              <a:t>Performance Issues</a:t>
            </a:r>
          </a:p>
          <a:p>
            <a:endParaRPr lang="en-US" dirty="0"/>
          </a:p>
          <a:p>
            <a:r>
              <a:rPr lang="en-US" dirty="0"/>
              <a:t>Weak Multi-User Support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72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9174-9935-4546-841F-83BF1BFF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20EF-115B-4100-9B3F-0AB792E6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Customization – Use streamlit.components.v1 for custom UI</a:t>
            </a:r>
          </a:p>
          <a:p>
            <a:endParaRPr lang="en-US" dirty="0"/>
          </a:p>
          <a:p>
            <a:r>
              <a:rPr lang="en-US" dirty="0"/>
              <a:t>Performance – Apply @</a:t>
            </a:r>
            <a:r>
              <a:rPr lang="en-US" dirty="0" err="1"/>
              <a:t>st.cache_data</a:t>
            </a:r>
            <a:r>
              <a:rPr lang="en-US" dirty="0"/>
              <a:t> and offload heavy tasks</a:t>
            </a:r>
          </a:p>
          <a:p>
            <a:endParaRPr lang="en-US" dirty="0"/>
          </a:p>
          <a:p>
            <a:r>
              <a:rPr lang="en-US" dirty="0"/>
              <a:t>Multi-User Support – Combine with </a:t>
            </a:r>
            <a:r>
              <a:rPr lang="en-US" dirty="0" err="1"/>
              <a:t>FastAPI</a:t>
            </a:r>
            <a:r>
              <a:rPr lang="en-US" dirty="0"/>
              <a:t>/Flask for authentication.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69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6571-D93D-48C2-9F2E-86BBBBA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269C-54C0-461F-AFA1-84E76798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ro-RO" dirty="0">
                <a:hlinkClick r:id="rId2"/>
              </a:rPr>
              <a:t>https://github.com/J4nvg/EnigmaWorkshops2025/tree/main/3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27647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217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Streamlit</vt:lpstr>
      <vt:lpstr>What is Streamlit?</vt:lpstr>
      <vt:lpstr>Advantages of using Streamlit</vt:lpstr>
      <vt:lpstr>Streamlit Structure</vt:lpstr>
      <vt:lpstr>Streamlit for Production?</vt:lpstr>
      <vt:lpstr>Disadvantages of Using Streamlit</vt:lpstr>
      <vt:lpstr>Solutions</vt:lpstr>
      <vt:lpstr>Let’s get started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</dc:title>
  <dc:creator>Daniel Pocatilu</dc:creator>
  <cp:lastModifiedBy>Daniel Pocatilu</cp:lastModifiedBy>
  <cp:revision>12</cp:revision>
  <dcterms:created xsi:type="dcterms:W3CDTF">2025-02-28T09:05:32Z</dcterms:created>
  <dcterms:modified xsi:type="dcterms:W3CDTF">2025-02-28T09:27:41Z</dcterms:modified>
</cp:coreProperties>
</file>