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5"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F38EBC-BA7A-452E-8803-96DD9E361E33}" v="519" dt="2022-10-02T18:29:47.822"/>
    <p1510:client id="{FDF50318-552A-9FA0-FA7F-DE8DBED70E0A}" v="7" dt="2022-10-03T03:06:01.5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91" d="100"/>
          <a:sy n="91" d="100"/>
        </p:scale>
        <p:origin x="2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DRAKSH TANDON" userId="S::rudraksh.tandon2020@vitstudent.ac.in::21e9bc9f-492d-4c74-bebf-351055f0b24f" providerId="AD" clId="Web-{FDF50318-552A-9FA0-FA7F-DE8DBED70E0A}"/>
    <pc:docChg chg="modSld">
      <pc:chgData name="RUDRAKSH TANDON" userId="S::rudraksh.tandon2020@vitstudent.ac.in::21e9bc9f-492d-4c74-bebf-351055f0b24f" providerId="AD" clId="Web-{FDF50318-552A-9FA0-FA7F-DE8DBED70E0A}" dt="2022-10-03T03:06:01.244" v="4" actId="20577"/>
      <pc:docMkLst>
        <pc:docMk/>
      </pc:docMkLst>
      <pc:sldChg chg="modSp">
        <pc:chgData name="RUDRAKSH TANDON" userId="S::rudraksh.tandon2020@vitstudent.ac.in::21e9bc9f-492d-4c74-bebf-351055f0b24f" providerId="AD" clId="Web-{FDF50318-552A-9FA0-FA7F-DE8DBED70E0A}" dt="2022-10-03T03:06:01.244" v="4" actId="20577"/>
        <pc:sldMkLst>
          <pc:docMk/>
          <pc:sldMk cId="2252305996" sldId="257"/>
        </pc:sldMkLst>
        <pc:spChg chg="mod">
          <ac:chgData name="RUDRAKSH TANDON" userId="S::rudraksh.tandon2020@vitstudent.ac.in::21e9bc9f-492d-4c74-bebf-351055f0b24f" providerId="AD" clId="Web-{FDF50318-552A-9FA0-FA7F-DE8DBED70E0A}" dt="2022-10-03T03:06:01.244" v="4" actId="20577"/>
          <ac:spMkLst>
            <pc:docMk/>
            <pc:sldMk cId="2252305996" sldId="257"/>
            <ac:spMk id="3" creationId="{BDA6123F-D8BB-F162-644A-234A357EDF40}"/>
          </ac:spMkLst>
        </pc:spChg>
      </pc:sldChg>
    </pc:docChg>
  </pc:docChgLst>
  <pc:docChgLst>
    <pc:chgData name="RUDRAKSH TANDON" userId="S::rudraksh.tandon2020@vitstudent.ac.in::21e9bc9f-492d-4c74-bebf-351055f0b24f" providerId="AD" clId="Web-{B7F38EBC-BA7A-452E-8803-96DD9E361E33}"/>
    <pc:docChg chg="addSld delSld modSld">
      <pc:chgData name="RUDRAKSH TANDON" userId="S::rudraksh.tandon2020@vitstudent.ac.in::21e9bc9f-492d-4c74-bebf-351055f0b24f" providerId="AD" clId="Web-{B7F38EBC-BA7A-452E-8803-96DD9E361E33}" dt="2022-10-02T18:29:47.822" v="508" actId="14100"/>
      <pc:docMkLst>
        <pc:docMk/>
      </pc:docMkLst>
      <pc:sldChg chg="addSp delSp modSp">
        <pc:chgData name="RUDRAKSH TANDON" userId="S::rudraksh.tandon2020@vitstudent.ac.in::21e9bc9f-492d-4c74-bebf-351055f0b24f" providerId="AD" clId="Web-{B7F38EBC-BA7A-452E-8803-96DD9E361E33}" dt="2022-10-02T08:55:17.364" v="165" actId="20577"/>
        <pc:sldMkLst>
          <pc:docMk/>
          <pc:sldMk cId="128632686" sldId="256"/>
        </pc:sldMkLst>
        <pc:spChg chg="add del mod">
          <ac:chgData name="RUDRAKSH TANDON" userId="S::rudraksh.tandon2020@vitstudent.ac.in::21e9bc9f-492d-4c74-bebf-351055f0b24f" providerId="AD" clId="Web-{B7F38EBC-BA7A-452E-8803-96DD9E361E33}" dt="2022-10-02T08:55:17.364" v="165" actId="20577"/>
          <ac:spMkLst>
            <pc:docMk/>
            <pc:sldMk cId="128632686" sldId="256"/>
            <ac:spMk id="2" creationId="{00000000-0000-0000-0000-000000000000}"/>
          </ac:spMkLst>
        </pc:spChg>
        <pc:spChg chg="add del mod">
          <ac:chgData name="RUDRAKSH TANDON" userId="S::rudraksh.tandon2020@vitstudent.ac.in::21e9bc9f-492d-4c74-bebf-351055f0b24f" providerId="AD" clId="Web-{B7F38EBC-BA7A-452E-8803-96DD9E361E33}" dt="2022-10-02T08:54:34.613" v="159" actId="1076"/>
          <ac:spMkLst>
            <pc:docMk/>
            <pc:sldMk cId="128632686" sldId="256"/>
            <ac:spMk id="3" creationId="{00000000-0000-0000-0000-000000000000}"/>
          </ac:spMkLst>
        </pc:spChg>
        <pc:spChg chg="add del mod">
          <ac:chgData name="RUDRAKSH TANDON" userId="S::rudraksh.tandon2020@vitstudent.ac.in::21e9bc9f-492d-4c74-bebf-351055f0b24f" providerId="AD" clId="Web-{B7F38EBC-BA7A-452E-8803-96DD9E361E33}" dt="2022-10-02T08:44:50.595" v="5"/>
          <ac:spMkLst>
            <pc:docMk/>
            <pc:sldMk cId="128632686" sldId="256"/>
            <ac:spMk id="4" creationId="{9A38D2F3-E402-FEDA-A68C-C16CFFF68E82}"/>
          </ac:spMkLst>
        </pc:spChg>
        <pc:spChg chg="add mod">
          <ac:chgData name="RUDRAKSH TANDON" userId="S::rudraksh.tandon2020@vitstudent.ac.in::21e9bc9f-492d-4c74-bebf-351055f0b24f" providerId="AD" clId="Web-{B7F38EBC-BA7A-452E-8803-96DD9E361E33}" dt="2022-10-02T08:54:42.942" v="161" actId="1076"/>
          <ac:spMkLst>
            <pc:docMk/>
            <pc:sldMk cId="128632686" sldId="256"/>
            <ac:spMk id="5" creationId="{638046A2-CFFF-24AA-D4F7-0CE5848A3D32}"/>
          </ac:spMkLst>
        </pc:spChg>
      </pc:sldChg>
      <pc:sldChg chg="modSp new">
        <pc:chgData name="RUDRAKSH TANDON" userId="S::rudraksh.tandon2020@vitstudent.ac.in::21e9bc9f-492d-4c74-bebf-351055f0b24f" providerId="AD" clId="Web-{B7F38EBC-BA7A-452E-8803-96DD9E361E33}" dt="2022-10-02T09:01:24.751" v="289" actId="20577"/>
        <pc:sldMkLst>
          <pc:docMk/>
          <pc:sldMk cId="2252305996" sldId="257"/>
        </pc:sldMkLst>
        <pc:spChg chg="mod">
          <ac:chgData name="RUDRAKSH TANDON" userId="S::rudraksh.tandon2020@vitstudent.ac.in::21e9bc9f-492d-4c74-bebf-351055f0b24f" providerId="AD" clId="Web-{B7F38EBC-BA7A-452E-8803-96DD9E361E33}" dt="2022-10-02T08:55:44.365" v="181" actId="20577"/>
          <ac:spMkLst>
            <pc:docMk/>
            <pc:sldMk cId="2252305996" sldId="257"/>
            <ac:spMk id="2" creationId="{92FFB65D-8752-EAB9-64D7-7F62ECAB9D27}"/>
          </ac:spMkLst>
        </pc:spChg>
        <pc:spChg chg="mod">
          <ac:chgData name="RUDRAKSH TANDON" userId="S::rudraksh.tandon2020@vitstudent.ac.in::21e9bc9f-492d-4c74-bebf-351055f0b24f" providerId="AD" clId="Web-{B7F38EBC-BA7A-452E-8803-96DD9E361E33}" dt="2022-10-02T09:01:24.751" v="289" actId="20577"/>
          <ac:spMkLst>
            <pc:docMk/>
            <pc:sldMk cId="2252305996" sldId="257"/>
            <ac:spMk id="3" creationId="{BDA6123F-D8BB-F162-644A-234A357EDF40}"/>
          </ac:spMkLst>
        </pc:spChg>
      </pc:sldChg>
      <pc:sldChg chg="addSp delSp modSp new">
        <pc:chgData name="RUDRAKSH TANDON" userId="S::rudraksh.tandon2020@vitstudent.ac.in::21e9bc9f-492d-4c74-bebf-351055f0b24f" providerId="AD" clId="Web-{B7F38EBC-BA7A-452E-8803-96DD9E361E33}" dt="2022-10-02T09:27:03.375" v="471" actId="20577"/>
        <pc:sldMkLst>
          <pc:docMk/>
          <pc:sldMk cId="941447769" sldId="258"/>
        </pc:sldMkLst>
        <pc:spChg chg="mod">
          <ac:chgData name="RUDRAKSH TANDON" userId="S::rudraksh.tandon2020@vitstudent.ac.in::21e9bc9f-492d-4c74-bebf-351055f0b24f" providerId="AD" clId="Web-{B7F38EBC-BA7A-452E-8803-96DD9E361E33}" dt="2022-10-02T08:56:43.976" v="194" actId="20577"/>
          <ac:spMkLst>
            <pc:docMk/>
            <pc:sldMk cId="941447769" sldId="258"/>
            <ac:spMk id="2" creationId="{1255DFA0-94A7-ACBB-56DF-D6F5CB7C0E85}"/>
          </ac:spMkLst>
        </pc:spChg>
        <pc:spChg chg="del mod">
          <ac:chgData name="RUDRAKSH TANDON" userId="S::rudraksh.tandon2020@vitstudent.ac.in::21e9bc9f-492d-4c74-bebf-351055f0b24f" providerId="AD" clId="Web-{B7F38EBC-BA7A-452E-8803-96DD9E361E33}" dt="2022-10-02T09:26:05.577" v="450"/>
          <ac:spMkLst>
            <pc:docMk/>
            <pc:sldMk cId="941447769" sldId="258"/>
            <ac:spMk id="3" creationId="{1E3A7268-6397-E2FA-7976-27BB192E4E03}"/>
          </ac:spMkLst>
        </pc:spChg>
        <pc:spChg chg="add del mod">
          <ac:chgData name="RUDRAKSH TANDON" userId="S::rudraksh.tandon2020@vitstudent.ac.in::21e9bc9f-492d-4c74-bebf-351055f0b24f" providerId="AD" clId="Web-{B7F38EBC-BA7A-452E-8803-96DD9E361E33}" dt="2022-10-02T09:26:23.827" v="454"/>
          <ac:spMkLst>
            <pc:docMk/>
            <pc:sldMk cId="941447769" sldId="258"/>
            <ac:spMk id="5" creationId="{F1266790-B968-A960-212E-BFEEA95EA37D}"/>
          </ac:spMkLst>
        </pc:spChg>
        <pc:spChg chg="add mod">
          <ac:chgData name="RUDRAKSH TANDON" userId="S::rudraksh.tandon2020@vitstudent.ac.in::21e9bc9f-492d-4c74-bebf-351055f0b24f" providerId="AD" clId="Web-{B7F38EBC-BA7A-452E-8803-96DD9E361E33}" dt="2022-10-02T09:27:03.375" v="471" actId="20577"/>
          <ac:spMkLst>
            <pc:docMk/>
            <pc:sldMk cId="941447769" sldId="258"/>
            <ac:spMk id="6" creationId="{0438ACCD-4013-D754-F7AF-4184FEC781D8}"/>
          </ac:spMkLst>
        </pc:spChg>
      </pc:sldChg>
      <pc:sldChg chg="modSp new del">
        <pc:chgData name="RUDRAKSH TANDON" userId="S::rudraksh.tandon2020@vitstudent.ac.in::21e9bc9f-492d-4c74-bebf-351055f0b24f" providerId="AD" clId="Web-{B7F38EBC-BA7A-452E-8803-96DD9E361E33}" dt="2022-10-02T08:57:13.681" v="197"/>
        <pc:sldMkLst>
          <pc:docMk/>
          <pc:sldMk cId="2192886841" sldId="259"/>
        </pc:sldMkLst>
        <pc:spChg chg="mod">
          <ac:chgData name="RUDRAKSH TANDON" userId="S::rudraksh.tandon2020@vitstudent.ac.in::21e9bc9f-492d-4c74-bebf-351055f0b24f" providerId="AD" clId="Web-{B7F38EBC-BA7A-452E-8803-96DD9E361E33}" dt="2022-10-02T08:57:09.602" v="196" actId="20577"/>
          <ac:spMkLst>
            <pc:docMk/>
            <pc:sldMk cId="2192886841" sldId="259"/>
            <ac:spMk id="2" creationId="{6813AF70-7350-9059-CE2B-118A10D54DDD}"/>
          </ac:spMkLst>
        </pc:spChg>
      </pc:sldChg>
      <pc:sldChg chg="modSp new">
        <pc:chgData name="RUDRAKSH TANDON" userId="S::rudraksh.tandon2020@vitstudent.ac.in::21e9bc9f-492d-4c74-bebf-351055f0b24f" providerId="AD" clId="Web-{B7F38EBC-BA7A-452E-8803-96DD9E361E33}" dt="2022-10-02T18:10:40.113" v="502" actId="14100"/>
        <pc:sldMkLst>
          <pc:docMk/>
          <pc:sldMk cId="4161752391" sldId="259"/>
        </pc:sldMkLst>
        <pc:spChg chg="mod">
          <ac:chgData name="RUDRAKSH TANDON" userId="S::rudraksh.tandon2020@vitstudent.ac.in::21e9bc9f-492d-4c74-bebf-351055f0b24f" providerId="AD" clId="Web-{B7F38EBC-BA7A-452E-8803-96DD9E361E33}" dt="2022-10-02T08:57:27.509" v="219" actId="20577"/>
          <ac:spMkLst>
            <pc:docMk/>
            <pc:sldMk cId="4161752391" sldId="259"/>
            <ac:spMk id="2" creationId="{A99091F8-749D-5273-A30F-4CB5460F8E32}"/>
          </ac:spMkLst>
        </pc:spChg>
        <pc:spChg chg="mod">
          <ac:chgData name="RUDRAKSH TANDON" userId="S::rudraksh.tandon2020@vitstudent.ac.in::21e9bc9f-492d-4c74-bebf-351055f0b24f" providerId="AD" clId="Web-{B7F38EBC-BA7A-452E-8803-96DD9E361E33}" dt="2022-10-02T18:10:40.113" v="502" actId="14100"/>
          <ac:spMkLst>
            <pc:docMk/>
            <pc:sldMk cId="4161752391" sldId="259"/>
            <ac:spMk id="3" creationId="{3584E5E9-A7E0-C702-7811-CB8103C59379}"/>
          </ac:spMkLst>
        </pc:spChg>
      </pc:sldChg>
      <pc:sldChg chg="modSp new">
        <pc:chgData name="RUDRAKSH TANDON" userId="S::rudraksh.tandon2020@vitstudent.ac.in::21e9bc9f-492d-4c74-bebf-351055f0b24f" providerId="AD" clId="Web-{B7F38EBC-BA7A-452E-8803-96DD9E361E33}" dt="2022-10-02T09:10:12.689" v="400" actId="20577"/>
        <pc:sldMkLst>
          <pc:docMk/>
          <pc:sldMk cId="702687290" sldId="260"/>
        </pc:sldMkLst>
        <pc:spChg chg="mod">
          <ac:chgData name="RUDRAKSH TANDON" userId="S::rudraksh.tandon2020@vitstudent.ac.in::21e9bc9f-492d-4c74-bebf-351055f0b24f" providerId="AD" clId="Web-{B7F38EBC-BA7A-452E-8803-96DD9E361E33}" dt="2022-10-02T08:57:41.775" v="228" actId="20577"/>
          <ac:spMkLst>
            <pc:docMk/>
            <pc:sldMk cId="702687290" sldId="260"/>
            <ac:spMk id="2" creationId="{D22F87A4-C52D-30AF-BA3C-49CA21FE8A05}"/>
          </ac:spMkLst>
        </pc:spChg>
        <pc:spChg chg="mod">
          <ac:chgData name="RUDRAKSH TANDON" userId="S::rudraksh.tandon2020@vitstudent.ac.in::21e9bc9f-492d-4c74-bebf-351055f0b24f" providerId="AD" clId="Web-{B7F38EBC-BA7A-452E-8803-96DD9E361E33}" dt="2022-10-02T09:10:12.689" v="400" actId="20577"/>
          <ac:spMkLst>
            <pc:docMk/>
            <pc:sldMk cId="702687290" sldId="260"/>
            <ac:spMk id="3" creationId="{2E9C02EC-90AE-40C3-E220-F3511C46EF97}"/>
          </ac:spMkLst>
        </pc:spChg>
      </pc:sldChg>
      <pc:sldChg chg="addSp delSp modSp new mod setBg">
        <pc:chgData name="RUDRAKSH TANDON" userId="S::rudraksh.tandon2020@vitstudent.ac.in::21e9bc9f-492d-4c74-bebf-351055f0b24f" providerId="AD" clId="Web-{B7F38EBC-BA7A-452E-8803-96DD9E361E33}" dt="2022-10-02T18:09:23.377" v="477" actId="14100"/>
        <pc:sldMkLst>
          <pc:docMk/>
          <pc:sldMk cId="1495387191" sldId="261"/>
        </pc:sldMkLst>
        <pc:spChg chg="mod">
          <ac:chgData name="RUDRAKSH TANDON" userId="S::rudraksh.tandon2020@vitstudent.ac.in::21e9bc9f-492d-4c74-bebf-351055f0b24f" providerId="AD" clId="Web-{B7F38EBC-BA7A-452E-8803-96DD9E361E33}" dt="2022-10-02T18:09:01.689" v="474"/>
          <ac:spMkLst>
            <pc:docMk/>
            <pc:sldMk cId="1495387191" sldId="261"/>
            <ac:spMk id="2" creationId="{AE2DB25D-1C09-BB5C-E515-6C508BB29CF4}"/>
          </ac:spMkLst>
        </pc:spChg>
        <pc:spChg chg="del">
          <ac:chgData name="RUDRAKSH TANDON" userId="S::rudraksh.tandon2020@vitstudent.ac.in::21e9bc9f-492d-4c74-bebf-351055f0b24f" providerId="AD" clId="Web-{B7F38EBC-BA7A-452E-8803-96DD9E361E33}" dt="2022-10-02T18:08:53.423" v="472"/>
          <ac:spMkLst>
            <pc:docMk/>
            <pc:sldMk cId="1495387191" sldId="261"/>
            <ac:spMk id="3" creationId="{4306484D-C8FC-5775-CF46-9E55070C2339}"/>
          </ac:spMkLst>
        </pc:spChg>
        <pc:spChg chg="add">
          <ac:chgData name="RUDRAKSH TANDON" userId="S::rudraksh.tandon2020@vitstudent.ac.in::21e9bc9f-492d-4c74-bebf-351055f0b24f" providerId="AD" clId="Web-{B7F38EBC-BA7A-452E-8803-96DD9E361E33}" dt="2022-10-02T18:09:01.689" v="474"/>
          <ac:spMkLst>
            <pc:docMk/>
            <pc:sldMk cId="1495387191" sldId="261"/>
            <ac:spMk id="9" creationId="{0CABCAE3-64FC-4149-819F-2C1812824154}"/>
          </ac:spMkLst>
        </pc:spChg>
        <pc:spChg chg="add">
          <ac:chgData name="RUDRAKSH TANDON" userId="S::rudraksh.tandon2020@vitstudent.ac.in::21e9bc9f-492d-4c74-bebf-351055f0b24f" providerId="AD" clId="Web-{B7F38EBC-BA7A-452E-8803-96DD9E361E33}" dt="2022-10-02T18:09:01.689" v="474"/>
          <ac:spMkLst>
            <pc:docMk/>
            <pc:sldMk cId="1495387191" sldId="261"/>
            <ac:spMk id="17" creationId="{D0712110-0BC1-4B31-B3BB-63B44222E87F}"/>
          </ac:spMkLst>
        </pc:spChg>
        <pc:spChg chg="add">
          <ac:chgData name="RUDRAKSH TANDON" userId="S::rudraksh.tandon2020@vitstudent.ac.in::21e9bc9f-492d-4c74-bebf-351055f0b24f" providerId="AD" clId="Web-{B7F38EBC-BA7A-452E-8803-96DD9E361E33}" dt="2022-10-02T18:09:01.689" v="474"/>
          <ac:spMkLst>
            <pc:docMk/>
            <pc:sldMk cId="1495387191" sldId="261"/>
            <ac:spMk id="19" creationId="{4466B5F3-C053-4580-B04A-1EF949888280}"/>
          </ac:spMkLst>
        </pc:spChg>
        <pc:picChg chg="add mod">
          <ac:chgData name="RUDRAKSH TANDON" userId="S::rudraksh.tandon2020@vitstudent.ac.in::21e9bc9f-492d-4c74-bebf-351055f0b24f" providerId="AD" clId="Web-{B7F38EBC-BA7A-452E-8803-96DD9E361E33}" dt="2022-10-02T18:09:23.377" v="477" actId="14100"/>
          <ac:picMkLst>
            <pc:docMk/>
            <pc:sldMk cId="1495387191" sldId="261"/>
            <ac:picMk id="4" creationId="{FEFA373B-8C53-5154-DE86-FD734D1DAF17}"/>
          </ac:picMkLst>
        </pc:picChg>
        <pc:picChg chg="add">
          <ac:chgData name="RUDRAKSH TANDON" userId="S::rudraksh.tandon2020@vitstudent.ac.in::21e9bc9f-492d-4c74-bebf-351055f0b24f" providerId="AD" clId="Web-{B7F38EBC-BA7A-452E-8803-96DD9E361E33}" dt="2022-10-02T18:09:01.689" v="474"/>
          <ac:picMkLst>
            <pc:docMk/>
            <pc:sldMk cId="1495387191" sldId="261"/>
            <ac:picMk id="11" creationId="{012FDCFE-9AD2-4D8A-8CBF-B3AA37EBF6DD}"/>
          </ac:picMkLst>
        </pc:picChg>
        <pc:picChg chg="add">
          <ac:chgData name="RUDRAKSH TANDON" userId="S::rudraksh.tandon2020@vitstudent.ac.in::21e9bc9f-492d-4c74-bebf-351055f0b24f" providerId="AD" clId="Web-{B7F38EBC-BA7A-452E-8803-96DD9E361E33}" dt="2022-10-02T18:09:01.689" v="474"/>
          <ac:picMkLst>
            <pc:docMk/>
            <pc:sldMk cId="1495387191" sldId="261"/>
            <ac:picMk id="23" creationId="{25CED634-E2D0-4AB7-96DD-816C9B52C5CF}"/>
          </ac:picMkLst>
        </pc:picChg>
        <pc:cxnChg chg="add">
          <ac:chgData name="RUDRAKSH TANDON" userId="S::rudraksh.tandon2020@vitstudent.ac.in::21e9bc9f-492d-4c74-bebf-351055f0b24f" providerId="AD" clId="Web-{B7F38EBC-BA7A-452E-8803-96DD9E361E33}" dt="2022-10-02T18:09:01.689" v="474"/>
          <ac:cxnSpMkLst>
            <pc:docMk/>
            <pc:sldMk cId="1495387191" sldId="261"/>
            <ac:cxnSpMk id="13" creationId="{FBD463FC-4CA8-4FF4-85A3-AF9F4B98D210}"/>
          </ac:cxnSpMkLst>
        </pc:cxnChg>
        <pc:cxnChg chg="add">
          <ac:chgData name="RUDRAKSH TANDON" userId="S::rudraksh.tandon2020@vitstudent.ac.in::21e9bc9f-492d-4c74-bebf-351055f0b24f" providerId="AD" clId="Web-{B7F38EBC-BA7A-452E-8803-96DD9E361E33}" dt="2022-10-02T18:09:01.689" v="474"/>
          <ac:cxnSpMkLst>
            <pc:docMk/>
            <pc:sldMk cId="1495387191" sldId="261"/>
            <ac:cxnSpMk id="15" creationId="{BECF35C3-8B44-4F4B-BD25-4C01823DB22A}"/>
          </ac:cxnSpMkLst>
        </pc:cxnChg>
        <pc:cxnChg chg="add">
          <ac:chgData name="RUDRAKSH TANDON" userId="S::rudraksh.tandon2020@vitstudent.ac.in::21e9bc9f-492d-4c74-bebf-351055f0b24f" providerId="AD" clId="Web-{B7F38EBC-BA7A-452E-8803-96DD9E361E33}" dt="2022-10-02T18:09:01.689" v="474"/>
          <ac:cxnSpMkLst>
            <pc:docMk/>
            <pc:sldMk cId="1495387191" sldId="261"/>
            <ac:cxnSpMk id="21" creationId="{FA6123F2-4B61-414F-A7E5-5B7828EACAE2}"/>
          </ac:cxnSpMkLst>
        </pc:cxnChg>
        <pc:cxnChg chg="add">
          <ac:chgData name="RUDRAKSH TANDON" userId="S::rudraksh.tandon2020@vitstudent.ac.in::21e9bc9f-492d-4c74-bebf-351055f0b24f" providerId="AD" clId="Web-{B7F38EBC-BA7A-452E-8803-96DD9E361E33}" dt="2022-10-02T18:09:01.689" v="474"/>
          <ac:cxnSpMkLst>
            <pc:docMk/>
            <pc:sldMk cId="1495387191" sldId="261"/>
            <ac:cxnSpMk id="25" creationId="{FCDDCDFB-696D-4FDF-9B58-24F71B7C37BC}"/>
          </ac:cxnSpMkLst>
        </pc:cxnChg>
      </pc:sldChg>
      <pc:sldChg chg="addSp delSp modSp new">
        <pc:chgData name="RUDRAKSH TANDON" userId="S::rudraksh.tandon2020@vitstudent.ac.in::21e9bc9f-492d-4c74-bebf-351055f0b24f" providerId="AD" clId="Web-{B7F38EBC-BA7A-452E-8803-96DD9E361E33}" dt="2022-10-02T09:13:09.209" v="415" actId="1076"/>
        <pc:sldMkLst>
          <pc:docMk/>
          <pc:sldMk cId="1495399990" sldId="262"/>
        </pc:sldMkLst>
        <pc:spChg chg="mod">
          <ac:chgData name="RUDRAKSH TANDON" userId="S::rudraksh.tandon2020@vitstudent.ac.in::21e9bc9f-492d-4c74-bebf-351055f0b24f" providerId="AD" clId="Web-{B7F38EBC-BA7A-452E-8803-96DD9E361E33}" dt="2022-10-02T09:12:46.225" v="408" actId="1076"/>
          <ac:spMkLst>
            <pc:docMk/>
            <pc:sldMk cId="1495399990" sldId="262"/>
            <ac:spMk id="2" creationId="{76014EBF-EDB9-36EC-AB05-7A17FE5C9D28}"/>
          </ac:spMkLst>
        </pc:spChg>
        <pc:spChg chg="del">
          <ac:chgData name="RUDRAKSH TANDON" userId="S::rudraksh.tandon2020@vitstudent.ac.in::21e9bc9f-492d-4c74-bebf-351055f0b24f" providerId="AD" clId="Web-{B7F38EBC-BA7A-452E-8803-96DD9E361E33}" dt="2022-10-02T09:11:50.504" v="401"/>
          <ac:spMkLst>
            <pc:docMk/>
            <pc:sldMk cId="1495399990" sldId="262"/>
            <ac:spMk id="3" creationId="{19A7CED5-2BE2-A2DF-C82E-28A057A7877F}"/>
          </ac:spMkLst>
        </pc:spChg>
        <pc:picChg chg="add mod">
          <ac:chgData name="RUDRAKSH TANDON" userId="S::rudraksh.tandon2020@vitstudent.ac.in::21e9bc9f-492d-4c74-bebf-351055f0b24f" providerId="AD" clId="Web-{B7F38EBC-BA7A-452E-8803-96DD9E361E33}" dt="2022-10-02T09:13:09.209" v="415" actId="1076"/>
          <ac:picMkLst>
            <pc:docMk/>
            <pc:sldMk cId="1495399990" sldId="262"/>
            <ac:picMk id="4" creationId="{42671230-9C35-B743-7A7F-17E4CE074795}"/>
          </ac:picMkLst>
        </pc:picChg>
      </pc:sldChg>
      <pc:sldChg chg="addSp delSp modSp new">
        <pc:chgData name="RUDRAKSH TANDON" userId="S::rudraksh.tandon2020@vitstudent.ac.in::21e9bc9f-492d-4c74-bebf-351055f0b24f" providerId="AD" clId="Web-{B7F38EBC-BA7A-452E-8803-96DD9E361E33}" dt="2022-10-02T18:29:47.822" v="508" actId="14100"/>
        <pc:sldMkLst>
          <pc:docMk/>
          <pc:sldMk cId="3697582862" sldId="263"/>
        </pc:sldMkLst>
        <pc:spChg chg="mod">
          <ac:chgData name="RUDRAKSH TANDON" userId="S::rudraksh.tandon2020@vitstudent.ac.in::21e9bc9f-492d-4c74-bebf-351055f0b24f" providerId="AD" clId="Web-{B7F38EBC-BA7A-452E-8803-96DD9E361E33}" dt="2022-10-02T08:58:31.511" v="251" actId="20577"/>
          <ac:spMkLst>
            <pc:docMk/>
            <pc:sldMk cId="3697582862" sldId="263"/>
            <ac:spMk id="2" creationId="{AA26A3F7-A8C6-09D8-99C0-B70914B2FF76}"/>
          </ac:spMkLst>
        </pc:spChg>
        <pc:spChg chg="del">
          <ac:chgData name="RUDRAKSH TANDON" userId="S::rudraksh.tandon2020@vitstudent.ac.in::21e9bc9f-492d-4c74-bebf-351055f0b24f" providerId="AD" clId="Web-{B7F38EBC-BA7A-452E-8803-96DD9E361E33}" dt="2022-10-02T18:29:32.196" v="503"/>
          <ac:spMkLst>
            <pc:docMk/>
            <pc:sldMk cId="3697582862" sldId="263"/>
            <ac:spMk id="3" creationId="{90F29FB9-2D82-DE55-B318-338CC977F865}"/>
          </ac:spMkLst>
        </pc:spChg>
        <pc:picChg chg="add mod">
          <ac:chgData name="RUDRAKSH TANDON" userId="S::rudraksh.tandon2020@vitstudent.ac.in::21e9bc9f-492d-4c74-bebf-351055f0b24f" providerId="AD" clId="Web-{B7F38EBC-BA7A-452E-8803-96DD9E361E33}" dt="2022-10-02T18:29:47.822" v="508" actId="14100"/>
          <ac:picMkLst>
            <pc:docMk/>
            <pc:sldMk cId="3697582862" sldId="263"/>
            <ac:picMk id="4" creationId="{E1782195-E28C-F629-DA93-943EEE2DEFD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10/3/2022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10/3/2022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53" y="802298"/>
            <a:ext cx="12125100" cy="2541431"/>
          </a:xfrm>
        </p:spPr>
        <p:txBody>
          <a:bodyPr vert="horz" lIns="91440" tIns="45720" rIns="91440" bIns="0" rtlCol="0" anchor="b">
            <a:noAutofit/>
          </a:bodyPr>
          <a:lstStyle/>
          <a:p>
            <a:pPr algn="ctr"/>
            <a:r>
              <a:rPr lang="en-US" sz="4800" dirty="0">
                <a:solidFill>
                  <a:srgbClr val="FF0000"/>
                </a:solidFill>
                <a:latin typeface="Times New Roman"/>
                <a:cs typeface="Times New Roman"/>
              </a:rPr>
              <a:t>VELLORE INSTITUTE OF TECHNOLOGY</a:t>
            </a:r>
            <a:br>
              <a:rPr lang="en-US" sz="4800" dirty="0">
                <a:solidFill>
                  <a:srgbClr val="FF0000"/>
                </a:solidFill>
                <a:latin typeface="Times New Roman"/>
                <a:cs typeface="Times New Roman"/>
              </a:rPr>
            </a:br>
            <a:br>
              <a:rPr lang="en-US" sz="3200" dirty="0">
                <a:latin typeface="Times New Roman"/>
              </a:rPr>
            </a:br>
            <a:r>
              <a:rPr lang="en-US" sz="3600" b="1" dirty="0">
                <a:latin typeface="Times New Roman"/>
                <a:cs typeface="Times New Roman"/>
              </a:rPr>
              <a:t>SOFTWARE ENGINEERING PROJECT</a:t>
            </a:r>
            <a:br>
              <a:rPr lang="en-US" sz="3600" b="1" dirty="0">
                <a:latin typeface="Times New Roman"/>
              </a:rPr>
            </a:br>
            <a:r>
              <a:rPr lang="en-US" sz="3600" b="1" dirty="0">
                <a:latin typeface="Times New Roman"/>
                <a:cs typeface="Times New Roman"/>
              </a:rPr>
              <a:t>(CSE3001)</a:t>
            </a:r>
            <a:br>
              <a:rPr lang="en-US" sz="3200" dirty="0"/>
            </a:br>
            <a:endParaRPr lang="en-US" sz="3200" dirty="0"/>
          </a:p>
        </p:txBody>
      </p:sp>
      <p:sp>
        <p:nvSpPr>
          <p:cNvPr id="3" name="Subtitle 2"/>
          <p:cNvSpPr>
            <a:spLocks noGrp="1"/>
          </p:cNvSpPr>
          <p:nvPr>
            <p:ph type="subTitle" idx="1"/>
          </p:nvPr>
        </p:nvSpPr>
        <p:spPr>
          <a:xfrm>
            <a:off x="2417780" y="3413148"/>
            <a:ext cx="8637072" cy="977621"/>
          </a:xfrm>
        </p:spPr>
        <p:txBody>
          <a:bodyPr vert="horz" lIns="91440" tIns="91440" rIns="91440" bIns="91440" rtlCol="0" anchor="t">
            <a:noAutofit/>
          </a:bodyPr>
          <a:lstStyle/>
          <a:p>
            <a:pPr algn="ctr"/>
            <a:r>
              <a:rPr lang="en-US" sz="3200" dirty="0"/>
              <a:t>FOOD ORDERING AND MANAGEMENT SYSTEM</a:t>
            </a:r>
            <a:endParaRPr lang="en-US" sz="3200"/>
          </a:p>
        </p:txBody>
      </p:sp>
      <p:sp>
        <p:nvSpPr>
          <p:cNvPr id="5" name="TextBox 4">
            <a:extLst>
              <a:ext uri="{FF2B5EF4-FFF2-40B4-BE49-F238E27FC236}">
                <a16:creationId xmlns:a16="http://schemas.microsoft.com/office/drawing/2014/main" id="{638046A2-CFFF-24AA-D4F7-0CE5848A3D32}"/>
              </a:ext>
            </a:extLst>
          </p:cNvPr>
          <p:cNvSpPr txBox="1"/>
          <p:nvPr/>
        </p:nvSpPr>
        <p:spPr>
          <a:xfrm>
            <a:off x="8569818" y="4432479"/>
            <a:ext cx="361681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TEAM MEMBERS-</a:t>
            </a:r>
            <a:endParaRPr lang="en-US" dirty="0"/>
          </a:p>
          <a:p>
            <a:r>
              <a:rPr lang="en-US" dirty="0">
                <a:ea typeface="+mn-lt"/>
                <a:cs typeface="+mn-lt"/>
              </a:rPr>
              <a:t>1) Shaik Imran – 20BCE0009</a:t>
            </a:r>
            <a:endParaRPr lang="en-US" dirty="0"/>
          </a:p>
          <a:p>
            <a:r>
              <a:rPr lang="en-US" dirty="0">
                <a:ea typeface="+mn-lt"/>
                <a:cs typeface="+mn-lt"/>
              </a:rPr>
              <a:t>2) Rudraksh Tandon – 20BCE0283</a:t>
            </a:r>
            <a:endParaRPr lang="en-US" dirty="0"/>
          </a:p>
          <a:p>
            <a:r>
              <a:rPr lang="en-US" dirty="0">
                <a:ea typeface="+mn-lt"/>
                <a:cs typeface="+mn-lt"/>
              </a:rPr>
              <a:t>3) Tanmay Vyas – 20BCE0755</a:t>
            </a:r>
            <a:endParaRPr lang="en-US" dirty="0"/>
          </a:p>
          <a:p>
            <a:r>
              <a:rPr lang="en-US" dirty="0">
                <a:ea typeface="+mn-lt"/>
                <a:cs typeface="+mn-lt"/>
              </a:rPr>
              <a:t>4) Raj Gupta – 20BCE2760</a:t>
            </a:r>
          </a:p>
          <a:p>
            <a:r>
              <a:rPr lang="en-US" dirty="0">
                <a:ea typeface="+mn-lt"/>
                <a:cs typeface="+mn-lt"/>
              </a:rPr>
              <a:t>5) </a:t>
            </a:r>
            <a:r>
              <a:rPr lang="en-US" dirty="0" err="1">
                <a:ea typeface="+mn-lt"/>
                <a:cs typeface="+mn-lt"/>
              </a:rPr>
              <a:t>Jattin</a:t>
            </a:r>
            <a:r>
              <a:rPr lang="en-US" dirty="0">
                <a:ea typeface="+mn-lt"/>
                <a:cs typeface="+mn-lt"/>
              </a:rPr>
              <a:t> Jaggi - 20BCT0082</a:t>
            </a:r>
            <a:endParaRPr lang="en-US" dirty="0"/>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6A3F7-A8C6-09D8-99C0-B70914B2FF76}"/>
              </a:ext>
            </a:extLst>
          </p:cNvPr>
          <p:cNvSpPr>
            <a:spLocks noGrp="1"/>
          </p:cNvSpPr>
          <p:nvPr>
            <p:ph type="title"/>
          </p:nvPr>
        </p:nvSpPr>
        <p:spPr/>
        <p:txBody>
          <a:bodyPr/>
          <a:lstStyle/>
          <a:p>
            <a:r>
              <a:rPr lang="en-US" dirty="0"/>
              <a:t>CLASS DIAGRAM</a:t>
            </a:r>
          </a:p>
        </p:txBody>
      </p:sp>
      <p:pic>
        <p:nvPicPr>
          <p:cNvPr id="4" name="Picture 4" descr="Diagram&#10;&#10;Description automatically generated">
            <a:extLst>
              <a:ext uri="{FF2B5EF4-FFF2-40B4-BE49-F238E27FC236}">
                <a16:creationId xmlns:a16="http://schemas.microsoft.com/office/drawing/2014/main" id="{E1782195-E28C-F629-DA93-943EEE2DEFD0}"/>
              </a:ext>
            </a:extLst>
          </p:cNvPr>
          <p:cNvPicPr>
            <a:picLocks noChangeAspect="1"/>
          </p:cNvPicPr>
          <p:nvPr/>
        </p:nvPicPr>
        <p:blipFill>
          <a:blip r:embed="rId2"/>
          <a:stretch>
            <a:fillRect/>
          </a:stretch>
        </p:blipFill>
        <p:spPr>
          <a:xfrm>
            <a:off x="2332567" y="1920068"/>
            <a:ext cx="7389283" cy="4182030"/>
          </a:xfrm>
          <a:prstGeom prst="rect">
            <a:avLst/>
          </a:prstGeom>
        </p:spPr>
      </p:pic>
    </p:spTree>
    <p:extLst>
      <p:ext uri="{BB962C8B-B14F-4D97-AF65-F5344CB8AC3E}">
        <p14:creationId xmlns:p14="http://schemas.microsoft.com/office/powerpoint/2010/main" val="369758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FB65D-8752-EAB9-64D7-7F62ECAB9D27}"/>
              </a:ext>
            </a:extLst>
          </p:cNvPr>
          <p:cNvSpPr>
            <a:spLocks noGrp="1"/>
          </p:cNvSpPr>
          <p:nvPr>
            <p:ph type="title"/>
          </p:nvPr>
        </p:nvSpPr>
        <p:spPr/>
        <p:txBody>
          <a:bodyPr/>
          <a:lstStyle/>
          <a:p>
            <a:r>
              <a:rPr lang="en-US" dirty="0"/>
              <a:t>PROJECT ABSTRACT</a:t>
            </a:r>
          </a:p>
        </p:txBody>
      </p:sp>
      <p:sp>
        <p:nvSpPr>
          <p:cNvPr id="3" name="Content Placeholder 2">
            <a:extLst>
              <a:ext uri="{FF2B5EF4-FFF2-40B4-BE49-F238E27FC236}">
                <a16:creationId xmlns:a16="http://schemas.microsoft.com/office/drawing/2014/main" id="{BDA6123F-D8BB-F162-644A-234A357EDF40}"/>
              </a:ext>
            </a:extLst>
          </p:cNvPr>
          <p:cNvSpPr>
            <a:spLocks noGrp="1"/>
          </p:cNvSpPr>
          <p:nvPr>
            <p:ph idx="1"/>
          </p:nvPr>
        </p:nvSpPr>
        <p:spPr/>
        <p:txBody>
          <a:bodyPr>
            <a:normAutofit fontScale="92500" lnSpcReduction="10000"/>
          </a:bodyPr>
          <a:lstStyle/>
          <a:p>
            <a:pPr marL="0" indent="0">
              <a:buNone/>
            </a:pPr>
            <a:r>
              <a:rPr lang="en-US" dirty="0">
                <a:ea typeface="+mn-lt"/>
                <a:cs typeface="+mn-lt"/>
              </a:rPr>
              <a:t>Our project is a web application with the aim to provide an entire online ordering section. Customers will be allowed to select a restaurant and then go through the menu of that restaurant and choose the food items they wish to have. The user could also specify the time they want to pick up their order.</a:t>
            </a:r>
            <a:endParaRPr lang="en-US"/>
          </a:p>
          <a:p>
            <a:pPr marL="0" indent="0">
              <a:buNone/>
            </a:pPr>
            <a:r>
              <a:rPr lang="en-US" dirty="0">
                <a:ea typeface="+mn-lt"/>
                <a:cs typeface="+mn-lt"/>
              </a:rPr>
              <a:t>We will use HTML, CSS, and JavaScript for the front end and NodeJS and MongoDB for the backend and database, respectively. Users will have the facility to Create, Manage their accounts. Restaurants within the campus are displayed, and users can select one among them. Once the user selects the restaurant they could select items they require and the pickup time on which the user would reach out to them for their respective orders. Users can also Update and Delete their order within specific closure of time.</a:t>
            </a:r>
            <a:r>
              <a:rPr lang="en-US" b="1" dirty="0">
                <a:ea typeface="+mn-lt"/>
                <a:cs typeface="+mn-lt"/>
              </a:rPr>
              <a:t> </a:t>
            </a:r>
            <a:endParaRPr lang="en-US" dirty="0">
              <a:ea typeface="+mn-lt"/>
              <a:cs typeface="+mn-lt"/>
            </a:endParaRPr>
          </a:p>
        </p:txBody>
      </p:sp>
    </p:spTree>
    <p:extLst>
      <p:ext uri="{BB962C8B-B14F-4D97-AF65-F5344CB8AC3E}">
        <p14:creationId xmlns:p14="http://schemas.microsoft.com/office/powerpoint/2010/main" val="2252305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5DFA0-94A7-ACBB-56DF-D6F5CB7C0E85}"/>
              </a:ext>
            </a:extLst>
          </p:cNvPr>
          <p:cNvSpPr>
            <a:spLocks noGrp="1"/>
          </p:cNvSpPr>
          <p:nvPr>
            <p:ph type="title"/>
          </p:nvPr>
        </p:nvSpPr>
        <p:spPr/>
        <p:txBody>
          <a:bodyPr/>
          <a:lstStyle/>
          <a:p>
            <a:r>
              <a:rPr lang="en-US" dirty="0"/>
              <a:t>EXISTING SYSTEM</a:t>
            </a:r>
          </a:p>
        </p:txBody>
      </p:sp>
      <p:sp>
        <p:nvSpPr>
          <p:cNvPr id="6" name="TextBox 5">
            <a:extLst>
              <a:ext uri="{FF2B5EF4-FFF2-40B4-BE49-F238E27FC236}">
                <a16:creationId xmlns:a16="http://schemas.microsoft.com/office/drawing/2014/main" id="{0438ACCD-4013-D754-F7AF-4184FEC781D8}"/>
              </a:ext>
            </a:extLst>
          </p:cNvPr>
          <p:cNvSpPr txBox="1"/>
          <p:nvPr/>
        </p:nvSpPr>
        <p:spPr>
          <a:xfrm>
            <a:off x="1497001" y="1938538"/>
            <a:ext cx="939939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 the present scenario, The traditional food ordering procedure is not efficient enough for restaurants, as they have to deal with the crowd, in their restaurant. The Existing methods can be classified into paper-grounded and Online based.</a:t>
            </a:r>
            <a:br>
              <a:rPr lang="en-US" dirty="0"/>
            </a:br>
            <a:endParaRPr lang="en-US" dirty="0"/>
          </a:p>
          <a:p>
            <a:r>
              <a:rPr lang="en-US" dirty="0">
                <a:ea typeface="+mn-lt"/>
                <a:cs typeface="+mn-lt"/>
              </a:rPr>
              <a:t>For paper-based work, the waiter comes and pens down foods that customers order and pass the food list containing paper to the chefs or cooks in the kitchen for further process. From the owner’s point of view maintaining data records and the accounts in the physical file is cumbersome and tedious work to do. And also, it is full of risk as anyone can access it and modify the data. In this method, time and physical work is required, among which time is something that no one has in an ample amount.</a:t>
            </a:r>
            <a:br>
              <a:rPr lang="en-US" dirty="0"/>
            </a:br>
            <a:endParaRPr lang="en-US" dirty="0"/>
          </a:p>
          <a:p>
            <a:r>
              <a:rPr lang="en-US" dirty="0">
                <a:ea typeface="+mn-lt"/>
                <a:cs typeface="+mn-lt"/>
              </a:rPr>
              <a:t>For the Online based scenario, even though we can tackle the problem of data access and modification, recent Online ordering systems like </a:t>
            </a:r>
            <a:r>
              <a:rPr lang="en-US" dirty="0" err="1">
                <a:ea typeface="+mn-lt"/>
                <a:cs typeface="+mn-lt"/>
              </a:rPr>
              <a:t>Swiggy</a:t>
            </a:r>
            <a:r>
              <a:rPr lang="en-US" dirty="0">
                <a:ea typeface="+mn-lt"/>
                <a:cs typeface="+mn-lt"/>
              </a:rPr>
              <a:t> and Zomato still have the problems like food orders may not arrive by the time we were expecting, the Quality of food may differ and the person who delivers food may not be trustworthy.</a:t>
            </a:r>
            <a:endParaRPr lang="en-US" dirty="0"/>
          </a:p>
          <a:p>
            <a:br>
              <a:rPr lang="en-US" dirty="0"/>
            </a:br>
            <a:endParaRPr lang="en-US" dirty="0"/>
          </a:p>
        </p:txBody>
      </p:sp>
    </p:spTree>
    <p:extLst>
      <p:ext uri="{BB962C8B-B14F-4D97-AF65-F5344CB8AC3E}">
        <p14:creationId xmlns:p14="http://schemas.microsoft.com/office/powerpoint/2010/main" val="941447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91F8-749D-5273-A30F-4CB5460F8E32}"/>
              </a:ext>
            </a:extLst>
          </p:cNvPr>
          <p:cNvSpPr>
            <a:spLocks noGrp="1"/>
          </p:cNvSpPr>
          <p:nvPr>
            <p:ph type="title"/>
          </p:nvPr>
        </p:nvSpPr>
        <p:spPr/>
        <p:txBody>
          <a:bodyPr/>
          <a:lstStyle/>
          <a:p>
            <a:r>
              <a:rPr lang="en-US" dirty="0"/>
              <a:t>ADVANTAGES OF THE PROPOSED SYSTEM</a:t>
            </a:r>
          </a:p>
        </p:txBody>
      </p:sp>
      <p:sp>
        <p:nvSpPr>
          <p:cNvPr id="3" name="Content Placeholder 2">
            <a:extLst>
              <a:ext uri="{FF2B5EF4-FFF2-40B4-BE49-F238E27FC236}">
                <a16:creationId xmlns:a16="http://schemas.microsoft.com/office/drawing/2014/main" id="{3584E5E9-A7E0-C702-7811-CB8103C59379}"/>
              </a:ext>
            </a:extLst>
          </p:cNvPr>
          <p:cNvSpPr>
            <a:spLocks noGrp="1"/>
          </p:cNvSpPr>
          <p:nvPr>
            <p:ph idx="1"/>
          </p:nvPr>
        </p:nvSpPr>
        <p:spPr>
          <a:xfrm>
            <a:off x="1451579" y="2015732"/>
            <a:ext cx="9603275" cy="4149113"/>
          </a:xfrm>
        </p:spPr>
        <p:txBody>
          <a:bodyPr>
            <a:normAutofit fontScale="85000" lnSpcReduction="10000"/>
          </a:bodyPr>
          <a:lstStyle/>
          <a:p>
            <a:pPr marL="0" indent="0">
              <a:buNone/>
            </a:pPr>
            <a:r>
              <a:rPr lang="en-US" sz="1900" dirty="0">
                <a:ea typeface="+mn-lt"/>
                <a:cs typeface="+mn-lt"/>
              </a:rPr>
              <a:t>This system is a bunch of benefits from various points of view. This online application enables the end-users to register to the system online, select the food items of their choice from the menu list, add their possible pick-up time, and order food online. Also, the payment can be made at the time of picking up delivery depending upon the customer’s choice and convenience.</a:t>
            </a:r>
            <a:endParaRPr lang="en-US" sz="1900"/>
          </a:p>
          <a:p>
            <a:pPr marL="0" indent="0">
              <a:buNone/>
            </a:pPr>
            <a:r>
              <a:rPr lang="en-US" sz="1900" dirty="0">
                <a:ea typeface="+mn-lt"/>
                <a:cs typeface="+mn-lt"/>
              </a:rPr>
              <a:t>The selection made by the customers will be available to the restaurant reception or to the person handling the work assignment. Now this same person will assign the orders to the chef to be completed within the requested amount of time.</a:t>
            </a:r>
            <a:endParaRPr lang="en-US" sz="1900"/>
          </a:p>
          <a:p>
            <a:pPr marL="0" indent="0">
              <a:buNone/>
            </a:pPr>
            <a:r>
              <a:rPr lang="en-US" sz="1900" dirty="0">
                <a:ea typeface="+mn-lt"/>
                <a:cs typeface="+mn-lt"/>
              </a:rPr>
              <a:t>The review system in the application which describes the review of each restaurant helps in ensuring food is safe to eat and will not lead to outbreaks of foodborne illness among consumers. One of the various benefits of this system especially in the traditional system is that if there is a rush or a huge crowd present in the restaurant then in that case sometimes the unavailability of tables cuts down the restaurant’s customers. Also, there will be chances that the waiters are unavailable as they are busy handling others, so the customer can directly order the food online by using this application and pick it back up by desired time.</a:t>
            </a:r>
            <a:br>
              <a:rPr lang="en-US" dirty="0"/>
            </a:br>
            <a:endParaRPr lang="en-US" dirty="0"/>
          </a:p>
        </p:txBody>
      </p:sp>
    </p:spTree>
    <p:extLst>
      <p:ext uri="{BB962C8B-B14F-4D97-AF65-F5344CB8AC3E}">
        <p14:creationId xmlns:p14="http://schemas.microsoft.com/office/powerpoint/2010/main" val="416175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F87A4-C52D-30AF-BA3C-49CA21FE8A05}"/>
              </a:ext>
            </a:extLst>
          </p:cNvPr>
          <p:cNvSpPr>
            <a:spLocks noGrp="1"/>
          </p:cNvSpPr>
          <p:nvPr>
            <p:ph type="title"/>
          </p:nvPr>
        </p:nvSpPr>
        <p:spPr/>
        <p:txBody>
          <a:bodyPr/>
          <a:lstStyle/>
          <a:p>
            <a:r>
              <a:rPr lang="en-US" dirty="0"/>
              <a:t>MODULE DESCRIPTION</a:t>
            </a:r>
          </a:p>
        </p:txBody>
      </p:sp>
      <p:sp>
        <p:nvSpPr>
          <p:cNvPr id="3" name="Content Placeholder 2">
            <a:extLst>
              <a:ext uri="{FF2B5EF4-FFF2-40B4-BE49-F238E27FC236}">
                <a16:creationId xmlns:a16="http://schemas.microsoft.com/office/drawing/2014/main" id="{2E9C02EC-90AE-40C3-E220-F3511C46EF97}"/>
              </a:ext>
            </a:extLst>
          </p:cNvPr>
          <p:cNvSpPr>
            <a:spLocks noGrp="1"/>
          </p:cNvSpPr>
          <p:nvPr>
            <p:ph idx="1"/>
          </p:nvPr>
        </p:nvSpPr>
        <p:spPr/>
        <p:txBody>
          <a:bodyPr/>
          <a:lstStyle/>
          <a:p>
            <a:pPr marL="457200" indent="-457200">
              <a:buAutoNum type="arabicPeriod"/>
            </a:pPr>
            <a:r>
              <a:rPr lang="en-US" dirty="0"/>
              <a:t>Authentication module</a:t>
            </a:r>
          </a:p>
          <a:p>
            <a:pPr marL="457200" indent="-457200">
              <a:buAutoNum type="arabicPeriod"/>
            </a:pPr>
            <a:r>
              <a:rPr lang="en-US" dirty="0"/>
              <a:t>Web ordering system module</a:t>
            </a:r>
          </a:p>
          <a:p>
            <a:pPr marL="457200" indent="-457200">
              <a:buAutoNum type="arabicPeriod"/>
            </a:pPr>
            <a:r>
              <a:rPr lang="en-US" dirty="0"/>
              <a:t>Menu management system module</a:t>
            </a:r>
          </a:p>
          <a:p>
            <a:pPr marL="457200" indent="-457200">
              <a:buAutoNum type="arabicPeriod"/>
            </a:pPr>
            <a:r>
              <a:rPr lang="en-US" dirty="0"/>
              <a:t>Order retrieval system module</a:t>
            </a:r>
          </a:p>
        </p:txBody>
      </p:sp>
    </p:spTree>
    <p:extLst>
      <p:ext uri="{BB962C8B-B14F-4D97-AF65-F5344CB8AC3E}">
        <p14:creationId xmlns:p14="http://schemas.microsoft.com/office/powerpoint/2010/main" val="702687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9720-EB23-F11C-E6BC-8FD70DABC1D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1C8F82D-B5E4-0D5D-79DC-E2A88ECF1468}"/>
              </a:ext>
            </a:extLst>
          </p:cNvPr>
          <p:cNvPicPr>
            <a:picLocks noGrp="1" noChangeAspect="1"/>
          </p:cNvPicPr>
          <p:nvPr>
            <p:ph idx="1"/>
          </p:nvPr>
        </p:nvPicPr>
        <p:blipFill>
          <a:blip r:embed="rId2"/>
          <a:stretch>
            <a:fillRect/>
          </a:stretch>
        </p:blipFill>
        <p:spPr>
          <a:xfrm>
            <a:off x="133224" y="798884"/>
            <a:ext cx="5511231" cy="3100068"/>
          </a:xfrm>
        </p:spPr>
      </p:pic>
      <p:pic>
        <p:nvPicPr>
          <p:cNvPr id="7" name="Picture 6">
            <a:extLst>
              <a:ext uri="{FF2B5EF4-FFF2-40B4-BE49-F238E27FC236}">
                <a16:creationId xmlns:a16="http://schemas.microsoft.com/office/drawing/2014/main" id="{E9B36C46-175B-CE8A-1D0B-BB0CB9A2B598}"/>
              </a:ext>
            </a:extLst>
          </p:cNvPr>
          <p:cNvPicPr>
            <a:picLocks noChangeAspect="1"/>
          </p:cNvPicPr>
          <p:nvPr/>
        </p:nvPicPr>
        <p:blipFill>
          <a:blip r:embed="rId3"/>
          <a:stretch>
            <a:fillRect/>
          </a:stretch>
        </p:blipFill>
        <p:spPr>
          <a:xfrm>
            <a:off x="6253216" y="798884"/>
            <a:ext cx="5346583" cy="3007453"/>
          </a:xfrm>
          <a:prstGeom prst="rect">
            <a:avLst/>
          </a:prstGeom>
        </p:spPr>
      </p:pic>
      <p:pic>
        <p:nvPicPr>
          <p:cNvPr id="9" name="Picture 8">
            <a:extLst>
              <a:ext uri="{FF2B5EF4-FFF2-40B4-BE49-F238E27FC236}">
                <a16:creationId xmlns:a16="http://schemas.microsoft.com/office/drawing/2014/main" id="{311DB866-6811-BD92-0F69-7BA4311B3CFC}"/>
              </a:ext>
            </a:extLst>
          </p:cNvPr>
          <p:cNvPicPr>
            <a:picLocks noChangeAspect="1"/>
          </p:cNvPicPr>
          <p:nvPr/>
        </p:nvPicPr>
        <p:blipFill>
          <a:blip r:embed="rId4"/>
          <a:stretch>
            <a:fillRect/>
          </a:stretch>
        </p:blipFill>
        <p:spPr>
          <a:xfrm>
            <a:off x="3867325" y="4081244"/>
            <a:ext cx="4457350" cy="2507259"/>
          </a:xfrm>
          <a:prstGeom prst="rect">
            <a:avLst/>
          </a:prstGeom>
        </p:spPr>
      </p:pic>
    </p:spTree>
    <p:extLst>
      <p:ext uri="{BB962C8B-B14F-4D97-AF65-F5344CB8AC3E}">
        <p14:creationId xmlns:p14="http://schemas.microsoft.com/office/powerpoint/2010/main" val="1538869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1C397-A867-6F41-7B1B-D6209FA958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E7785C-1681-7E7C-933F-EFC323A3870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7D29D4F-A47C-8D73-EAFA-936FDF1FC2C2}"/>
              </a:ext>
            </a:extLst>
          </p:cNvPr>
          <p:cNvPicPr>
            <a:picLocks noChangeAspect="1"/>
          </p:cNvPicPr>
          <p:nvPr/>
        </p:nvPicPr>
        <p:blipFill>
          <a:blip r:embed="rId2"/>
          <a:stretch>
            <a:fillRect/>
          </a:stretch>
        </p:blipFill>
        <p:spPr>
          <a:xfrm>
            <a:off x="555565" y="2081788"/>
            <a:ext cx="5341895" cy="3004816"/>
          </a:xfrm>
          <a:prstGeom prst="rect">
            <a:avLst/>
          </a:prstGeom>
        </p:spPr>
      </p:pic>
      <p:pic>
        <p:nvPicPr>
          <p:cNvPr id="9" name="Picture 8">
            <a:extLst>
              <a:ext uri="{FF2B5EF4-FFF2-40B4-BE49-F238E27FC236}">
                <a16:creationId xmlns:a16="http://schemas.microsoft.com/office/drawing/2014/main" id="{2A78B172-C267-B815-EA25-7522DE108C07}"/>
              </a:ext>
            </a:extLst>
          </p:cNvPr>
          <p:cNvPicPr>
            <a:picLocks noChangeAspect="1"/>
          </p:cNvPicPr>
          <p:nvPr/>
        </p:nvPicPr>
        <p:blipFill>
          <a:blip r:embed="rId3"/>
          <a:stretch>
            <a:fillRect/>
          </a:stretch>
        </p:blipFill>
        <p:spPr>
          <a:xfrm>
            <a:off x="6294542" y="2081787"/>
            <a:ext cx="5341893" cy="3004815"/>
          </a:xfrm>
          <a:prstGeom prst="rect">
            <a:avLst/>
          </a:prstGeom>
        </p:spPr>
      </p:pic>
    </p:spTree>
    <p:extLst>
      <p:ext uri="{BB962C8B-B14F-4D97-AF65-F5344CB8AC3E}">
        <p14:creationId xmlns:p14="http://schemas.microsoft.com/office/powerpoint/2010/main" val="3971830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E2DB25D-1C09-BB5C-E515-6C508BB29CF4}"/>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100"/>
              <a:t>SYSTEM ARCHITECTURE</a:t>
            </a:r>
          </a:p>
        </p:txBody>
      </p:sp>
      <p:cxnSp>
        <p:nvCxnSpPr>
          <p:cNvPr id="21" name="Straight Connector 2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4" descr="Diagram&#10;&#10;Description automatically generated">
            <a:extLst>
              <a:ext uri="{FF2B5EF4-FFF2-40B4-BE49-F238E27FC236}">
                <a16:creationId xmlns:a16="http://schemas.microsoft.com/office/drawing/2014/main" id="{FEFA373B-8C53-5154-DE86-FD734D1DAF17}"/>
              </a:ext>
            </a:extLst>
          </p:cNvPr>
          <p:cNvPicPr>
            <a:picLocks noChangeAspect="1"/>
          </p:cNvPicPr>
          <p:nvPr/>
        </p:nvPicPr>
        <p:blipFill>
          <a:blip r:embed="rId3"/>
          <a:stretch>
            <a:fillRect/>
          </a:stretch>
        </p:blipFill>
        <p:spPr>
          <a:xfrm>
            <a:off x="6736697" y="54316"/>
            <a:ext cx="4867163" cy="6131099"/>
          </a:xfrm>
          <a:prstGeom prst="rect">
            <a:avLst/>
          </a:prstGeom>
        </p:spPr>
      </p:pic>
      <p:pic>
        <p:nvPicPr>
          <p:cNvPr id="23" name="Picture 2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387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4EBF-EDB9-36EC-AB05-7A17FE5C9D28}"/>
              </a:ext>
            </a:extLst>
          </p:cNvPr>
          <p:cNvSpPr>
            <a:spLocks noGrp="1"/>
          </p:cNvSpPr>
          <p:nvPr>
            <p:ph type="title"/>
          </p:nvPr>
        </p:nvSpPr>
        <p:spPr>
          <a:xfrm>
            <a:off x="1451579" y="268738"/>
            <a:ext cx="9603275" cy="1049235"/>
          </a:xfrm>
        </p:spPr>
        <p:txBody>
          <a:bodyPr/>
          <a:lstStyle/>
          <a:p>
            <a:r>
              <a:rPr lang="en-US" dirty="0"/>
              <a:t>USECASE DIAGRAM</a:t>
            </a:r>
          </a:p>
        </p:txBody>
      </p:sp>
      <p:pic>
        <p:nvPicPr>
          <p:cNvPr id="4" name="Picture 4" descr="Diagram, engineering drawing&#10;&#10;Description automatically generated">
            <a:extLst>
              <a:ext uri="{FF2B5EF4-FFF2-40B4-BE49-F238E27FC236}">
                <a16:creationId xmlns:a16="http://schemas.microsoft.com/office/drawing/2014/main" id="{42671230-9C35-B743-7A7F-17E4CE074795}"/>
              </a:ext>
            </a:extLst>
          </p:cNvPr>
          <p:cNvPicPr>
            <a:picLocks noChangeAspect="1"/>
          </p:cNvPicPr>
          <p:nvPr/>
        </p:nvPicPr>
        <p:blipFill>
          <a:blip r:embed="rId2"/>
          <a:stretch>
            <a:fillRect/>
          </a:stretch>
        </p:blipFill>
        <p:spPr>
          <a:xfrm>
            <a:off x="2141583" y="1113860"/>
            <a:ext cx="7845934" cy="5461871"/>
          </a:xfrm>
          <a:prstGeom prst="rect">
            <a:avLst/>
          </a:prstGeom>
        </p:spPr>
      </p:pic>
    </p:spTree>
    <p:extLst>
      <p:ext uri="{BB962C8B-B14F-4D97-AF65-F5344CB8AC3E}">
        <p14:creationId xmlns:p14="http://schemas.microsoft.com/office/powerpoint/2010/main" val="149539999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4</TotalTime>
  <Words>674</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Times New Roman</vt:lpstr>
      <vt:lpstr>Gallery</vt:lpstr>
      <vt:lpstr>VELLORE INSTITUTE OF TECHNOLOGY  SOFTWARE ENGINEERING PROJECT (CSE3001) </vt:lpstr>
      <vt:lpstr>PROJECT ABSTRACT</vt:lpstr>
      <vt:lpstr>EXISTING SYSTEM</vt:lpstr>
      <vt:lpstr>ADVANTAGES OF THE PROPOSED SYSTEM</vt:lpstr>
      <vt:lpstr>MODULE DESCRIPTION</vt:lpstr>
      <vt:lpstr>PowerPoint Presentation</vt:lpstr>
      <vt:lpstr>PowerPoint Presentation</vt:lpstr>
      <vt:lpstr>SYSTEM ARCHITECTURE</vt:lpstr>
      <vt:lpstr>USECASE DIAGRAM</vt:lpstr>
      <vt:lpstr>CLASS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JATTIN JAGGI</cp:lastModifiedBy>
  <cp:revision>142</cp:revision>
  <dcterms:created xsi:type="dcterms:W3CDTF">2022-10-02T08:41:30Z</dcterms:created>
  <dcterms:modified xsi:type="dcterms:W3CDTF">2022-10-03T04:38:57Z</dcterms:modified>
</cp:coreProperties>
</file>