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2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3529" autoAdjust="0"/>
  </p:normalViewPr>
  <p:slideViewPr>
    <p:cSldViewPr snapToGrid="0">
      <p:cViewPr>
        <p:scale>
          <a:sx n="77" d="100"/>
          <a:sy n="77" d="100"/>
        </p:scale>
        <p:origin x="1256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Phase 1</a:t>
          </a:r>
        </a:p>
        <a:p>
          <a:r>
            <a:rPr lang="en-US" dirty="0"/>
            <a:t>Potential </a:t>
          </a:r>
          <a:r>
            <a:rPr lang="en-US" dirty="0" smtClean="0"/>
            <a:t>distressed client </a:t>
          </a:r>
          <a:r>
            <a:rPr lang="en-US" dirty="0"/>
            <a:t>is in need!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Phase 2</a:t>
          </a:r>
        </a:p>
        <a:p>
          <a:r>
            <a:rPr lang="en-US" dirty="0" smtClean="0"/>
            <a:t>Distressed client broadcasts </a:t>
          </a:r>
          <a:r>
            <a:rPr lang="en-US" dirty="0"/>
            <a:t>their need.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Phase 3</a:t>
          </a:r>
        </a:p>
        <a:p>
          <a:r>
            <a:rPr lang="en-US" dirty="0"/>
            <a:t>Nearest active Assist </a:t>
          </a:r>
          <a:r>
            <a:rPr lang="en-US" dirty="0" smtClean="0"/>
            <a:t>hero responds 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Phase 4</a:t>
          </a:r>
        </a:p>
        <a:p>
          <a:r>
            <a:rPr lang="en-US" dirty="0"/>
            <a:t>Client </a:t>
          </a:r>
          <a:r>
            <a:rPr lang="en-US" dirty="0" smtClean="0"/>
            <a:t>receives notification of hero’s response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C19F69EB-FC56-4865-8C7C-8B556E2C11D2}">
      <dgm:prSet phldrT="[Text]"/>
      <dgm:spPr/>
      <dgm:t>
        <a:bodyPr/>
        <a:lstStyle/>
        <a:p>
          <a:r>
            <a:rPr lang="en-US" dirty="0"/>
            <a:t>Phase 5</a:t>
          </a:r>
        </a:p>
        <a:p>
          <a:r>
            <a:rPr lang="en-US" dirty="0" smtClean="0"/>
            <a:t>Hero arrives </a:t>
          </a:r>
          <a:r>
            <a:rPr lang="en-US" dirty="0"/>
            <a:t>and assists </a:t>
          </a:r>
          <a:r>
            <a:rPr lang="en-US" dirty="0" smtClean="0"/>
            <a:t>distressed client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A9C51006-9BCA-42A4-8206-E969C572B6BC}" type="parTrans" cxnId="{DBC38543-63B9-435E-A603-3F1F0B008941}">
      <dgm:prSet/>
      <dgm:spPr/>
      <dgm:t>
        <a:bodyPr/>
        <a:lstStyle/>
        <a:p>
          <a:endParaRPr lang="en-US"/>
        </a:p>
      </dgm:t>
    </dgm:pt>
    <dgm:pt modelId="{DB46A5DF-751C-4751-94F7-6B5243461234}" type="sibTrans" cxnId="{DBC38543-63B9-435E-A603-3F1F0B008941}">
      <dgm:prSet/>
      <dgm:spPr/>
      <dgm:t>
        <a:bodyPr/>
        <a:lstStyle/>
        <a:p>
          <a:endParaRPr lang="en-US"/>
        </a:p>
      </dgm:t>
    </dgm:pt>
    <dgm:pt modelId="{3D749002-3C98-4350-8686-9E9803A5A362}" type="pres">
      <dgm:prSet presAssocID="{44156040-AF98-4F2C-9909-9F2439F6F588}" presName="outerComposite" presStyleCnt="0">
        <dgm:presLayoutVars>
          <dgm:chMax val="5"/>
          <dgm:dir/>
          <dgm:resizeHandles val="exact"/>
        </dgm:presLayoutVars>
      </dgm:prSet>
      <dgm:spPr/>
    </dgm:pt>
    <dgm:pt modelId="{1338EA1C-BC2A-45E2-AA0D-88F308BA7287}" type="pres">
      <dgm:prSet presAssocID="{44156040-AF98-4F2C-9909-9F2439F6F588}" presName="dummyMaxCanvas" presStyleCnt="0">
        <dgm:presLayoutVars/>
      </dgm:prSet>
      <dgm:spPr/>
    </dgm:pt>
    <dgm:pt modelId="{E4487042-1F1E-4AD3-B0EF-4621952C1E02}" type="pres">
      <dgm:prSet presAssocID="{44156040-AF98-4F2C-9909-9F2439F6F58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70741-B1DF-4C0A-9B11-EFF5B1284941}" type="pres">
      <dgm:prSet presAssocID="{44156040-AF98-4F2C-9909-9F2439F6F58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2EB4E-4CBA-41EE-80D7-CC4F42F8491D}" type="pres">
      <dgm:prSet presAssocID="{44156040-AF98-4F2C-9909-9F2439F6F58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43952-148F-4F15-A488-87D53E73393B}" type="pres">
      <dgm:prSet presAssocID="{44156040-AF98-4F2C-9909-9F2439F6F58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2847A-23DB-4EB1-8C34-80D8F17B82EB}" type="pres">
      <dgm:prSet presAssocID="{44156040-AF98-4F2C-9909-9F2439F6F58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E38D8-00A2-409D-AAA6-7A164BAA925B}" type="pres">
      <dgm:prSet presAssocID="{44156040-AF98-4F2C-9909-9F2439F6F58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639B5-445C-43D1-83EC-04F196F897E3}" type="pres">
      <dgm:prSet presAssocID="{44156040-AF98-4F2C-9909-9F2439F6F58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7A6C6-9F66-4C07-869E-E9A2B050887E}" type="pres">
      <dgm:prSet presAssocID="{44156040-AF98-4F2C-9909-9F2439F6F58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7A1BF-6D9A-46F6-AE16-6DB625586426}" type="pres">
      <dgm:prSet presAssocID="{44156040-AF98-4F2C-9909-9F2439F6F58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487-C26E-4494-A1E4-B360FDDA3A12}" type="pres">
      <dgm:prSet presAssocID="{44156040-AF98-4F2C-9909-9F2439F6F58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C895-959B-465C-AE8C-4E5D253A26A4}" type="pres">
      <dgm:prSet presAssocID="{44156040-AF98-4F2C-9909-9F2439F6F58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7D68C-A003-4C70-B58A-AF87F536042D}" type="pres">
      <dgm:prSet presAssocID="{44156040-AF98-4F2C-9909-9F2439F6F58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FFD2A-CA56-487D-AFFD-73962FCA4799}" type="pres">
      <dgm:prSet presAssocID="{44156040-AF98-4F2C-9909-9F2439F6F58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C67B9-1989-43BB-911B-D250872A5F3B}" type="pres">
      <dgm:prSet presAssocID="{44156040-AF98-4F2C-9909-9F2439F6F58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BE407D-6D9C-4931-BCA4-EE46C770279F}" type="presOf" srcId="{42147153-A6C2-4177-BA7D-2ACCC2C1B2F7}" destId="{73343952-148F-4F15-A488-87D53E73393B}" srcOrd="0" destOrd="0" presId="urn:microsoft.com/office/officeart/2005/8/layout/vProcess5"/>
    <dgm:cxn modelId="{B8DA09E7-D111-4DA2-8A2D-B1AA5B3C86D8}" type="presOf" srcId="{74020AF3-C700-4606-8917-C6A353D7963A}" destId="{B61A2487-C26E-4494-A1E4-B360FDDA3A12}" srcOrd="1" destOrd="0" presId="urn:microsoft.com/office/officeart/2005/8/layout/vProcess5"/>
    <dgm:cxn modelId="{4672930C-81B7-4295-8D9E-47134B00F0B1}" type="presOf" srcId="{E1826C46-15A2-4345-B986-53D05F21F155}" destId="{AD3639B5-445C-43D1-83EC-04F196F897E3}" srcOrd="0" destOrd="0" presId="urn:microsoft.com/office/officeart/2005/8/layout/vProcess5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A483AC15-62BC-4D4F-852D-ED3A032522F5}" type="presOf" srcId="{74020AF3-C700-4606-8917-C6A353D7963A}" destId="{E4487042-1F1E-4AD3-B0EF-4621952C1E02}" srcOrd="0" destOrd="0" presId="urn:microsoft.com/office/officeart/2005/8/layout/vProcess5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A8BA476D-A746-4814-A520-295255758406}" type="presOf" srcId="{6CFF1BD9-AE1F-4488-8B72-01186EADA6FF}" destId="{304E38D8-00A2-409D-AAA6-7A164BAA925B}" srcOrd="0" destOrd="0" presId="urn:microsoft.com/office/officeart/2005/8/layout/vProcess5"/>
    <dgm:cxn modelId="{EB134848-CC93-4DB0-97EB-1BE6B65EC28F}" type="presOf" srcId="{42147153-A6C2-4177-BA7D-2ACCC2C1B2F7}" destId="{459FFD2A-CA56-487D-AFFD-73962FCA4799}" srcOrd="1" destOrd="0" presId="urn:microsoft.com/office/officeart/2005/8/layout/vProcess5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B6C23D2-7539-4316-B484-49D91FFE1E5F}" type="presOf" srcId="{C19F69EB-FC56-4865-8C7C-8B556E2C11D2}" destId="{E4A2847A-23DB-4EB1-8C34-80D8F17B82EB}" srcOrd="0" destOrd="0" presId="urn:microsoft.com/office/officeart/2005/8/layout/vProcess5"/>
    <dgm:cxn modelId="{58B4B84A-9E30-43E6-9076-8023411A6973}" type="presOf" srcId="{0C6B132F-0347-46BA-86A4-3FAFB6676411}" destId="{0647A1BF-6D9A-46F6-AE16-6DB625586426}" srcOrd="0" destOrd="0" presId="urn:microsoft.com/office/officeart/2005/8/layout/vProcess5"/>
    <dgm:cxn modelId="{1DB59F16-3F35-422C-9CEF-F8624ED4BCFB}" type="presOf" srcId="{C19F69EB-FC56-4865-8C7C-8B556E2C11D2}" destId="{115C67B9-1989-43BB-911B-D250872A5F3B}" srcOrd="1" destOrd="0" presId="urn:microsoft.com/office/officeart/2005/8/layout/vProcess5"/>
    <dgm:cxn modelId="{A61999B9-5E9F-4CC7-94FE-D4D4B327628D}" type="presOf" srcId="{44156040-AF98-4F2C-9909-9F2439F6F588}" destId="{3D749002-3C98-4350-8686-9E9803A5A362}" srcOrd="0" destOrd="0" presId="urn:microsoft.com/office/officeart/2005/8/layout/vProcess5"/>
    <dgm:cxn modelId="{8CF7BF49-CACC-4960-857F-4604D46991DC}" type="presOf" srcId="{B6438016-7365-4FC0-A372-D90585B4B6EE}" destId="{AFB7A6C6-9F66-4C07-869E-E9A2B050887E}" srcOrd="0" destOrd="0" presId="urn:microsoft.com/office/officeart/2005/8/layout/vProcess5"/>
    <dgm:cxn modelId="{DBC38543-63B9-435E-A603-3F1F0B008941}" srcId="{44156040-AF98-4F2C-9909-9F2439F6F588}" destId="{C19F69EB-FC56-4865-8C7C-8B556E2C11D2}" srcOrd="4" destOrd="0" parTransId="{A9C51006-9BCA-42A4-8206-E969C572B6BC}" sibTransId="{DB46A5DF-751C-4751-94F7-6B5243461234}"/>
    <dgm:cxn modelId="{094FA0C5-9E29-46EF-A985-505D6E048EA3}" type="presOf" srcId="{A8B05E70-CCF1-4080-8EEE-6873C9D4B630}" destId="{B577D68C-A003-4C70-B58A-AF87F536042D}" srcOrd="1" destOrd="0" presId="urn:microsoft.com/office/officeart/2005/8/layout/vProcess5"/>
    <dgm:cxn modelId="{E24D96CC-4577-4CFC-9C7F-107472FF89C6}" type="presOf" srcId="{A8B05E70-CCF1-4080-8EEE-6873C9D4B630}" destId="{B3F2EB4E-4CBA-41EE-80D7-CC4F42F8491D}" srcOrd="0" destOrd="0" presId="urn:microsoft.com/office/officeart/2005/8/layout/vProcess5"/>
    <dgm:cxn modelId="{191829B7-67D1-4721-9CEA-DD1E5C265355}" type="presOf" srcId="{12E26E22-71B0-4386-A84F-ABF2FF66A99F}" destId="{C3070741-B1DF-4C0A-9B11-EFF5B1284941}" srcOrd="0" destOrd="0" presId="urn:microsoft.com/office/officeart/2005/8/layout/vProcess5"/>
    <dgm:cxn modelId="{CB7DB5EC-48F4-46B4-A310-B852F18FFCB0}" type="presOf" srcId="{12E26E22-71B0-4386-A84F-ABF2FF66A99F}" destId="{7310C895-959B-465C-AE8C-4E5D253A26A4}" srcOrd="1" destOrd="0" presId="urn:microsoft.com/office/officeart/2005/8/layout/vProcess5"/>
    <dgm:cxn modelId="{B0969EB2-1306-44F9-B572-7B6E142B7189}" type="presParOf" srcId="{3D749002-3C98-4350-8686-9E9803A5A362}" destId="{1338EA1C-BC2A-45E2-AA0D-88F308BA7287}" srcOrd="0" destOrd="0" presId="urn:microsoft.com/office/officeart/2005/8/layout/vProcess5"/>
    <dgm:cxn modelId="{6BB7D873-CD97-4C9A-B9A9-54C725D6798E}" type="presParOf" srcId="{3D749002-3C98-4350-8686-9E9803A5A362}" destId="{E4487042-1F1E-4AD3-B0EF-4621952C1E02}" srcOrd="1" destOrd="0" presId="urn:microsoft.com/office/officeart/2005/8/layout/vProcess5"/>
    <dgm:cxn modelId="{6B691A21-4BC6-41AB-89BD-8E75AFAD554B}" type="presParOf" srcId="{3D749002-3C98-4350-8686-9E9803A5A362}" destId="{C3070741-B1DF-4C0A-9B11-EFF5B1284941}" srcOrd="2" destOrd="0" presId="urn:microsoft.com/office/officeart/2005/8/layout/vProcess5"/>
    <dgm:cxn modelId="{1B675EC3-7409-443C-8DA6-98BD99693E50}" type="presParOf" srcId="{3D749002-3C98-4350-8686-9E9803A5A362}" destId="{B3F2EB4E-4CBA-41EE-80D7-CC4F42F8491D}" srcOrd="3" destOrd="0" presId="urn:microsoft.com/office/officeart/2005/8/layout/vProcess5"/>
    <dgm:cxn modelId="{012EAF97-DDAE-436C-AA1B-514E22ADE01E}" type="presParOf" srcId="{3D749002-3C98-4350-8686-9E9803A5A362}" destId="{73343952-148F-4F15-A488-87D53E73393B}" srcOrd="4" destOrd="0" presId="urn:microsoft.com/office/officeart/2005/8/layout/vProcess5"/>
    <dgm:cxn modelId="{3AF62CA3-E608-403C-8FD3-EC81739F5F9A}" type="presParOf" srcId="{3D749002-3C98-4350-8686-9E9803A5A362}" destId="{E4A2847A-23DB-4EB1-8C34-80D8F17B82EB}" srcOrd="5" destOrd="0" presId="urn:microsoft.com/office/officeart/2005/8/layout/vProcess5"/>
    <dgm:cxn modelId="{B53B61BE-55E9-42A8-BA0A-3983EE2A5757}" type="presParOf" srcId="{3D749002-3C98-4350-8686-9E9803A5A362}" destId="{304E38D8-00A2-409D-AAA6-7A164BAA925B}" srcOrd="6" destOrd="0" presId="urn:microsoft.com/office/officeart/2005/8/layout/vProcess5"/>
    <dgm:cxn modelId="{F79D663C-15B9-4B70-8F92-09A3DDDDC651}" type="presParOf" srcId="{3D749002-3C98-4350-8686-9E9803A5A362}" destId="{AD3639B5-445C-43D1-83EC-04F196F897E3}" srcOrd="7" destOrd="0" presId="urn:microsoft.com/office/officeart/2005/8/layout/vProcess5"/>
    <dgm:cxn modelId="{B35AE893-452B-4FA1-9D8F-3F7A288FD351}" type="presParOf" srcId="{3D749002-3C98-4350-8686-9E9803A5A362}" destId="{AFB7A6C6-9F66-4C07-869E-E9A2B050887E}" srcOrd="8" destOrd="0" presId="urn:microsoft.com/office/officeart/2005/8/layout/vProcess5"/>
    <dgm:cxn modelId="{75D8DDD4-65C2-440F-AE06-77ABD2E1EBB1}" type="presParOf" srcId="{3D749002-3C98-4350-8686-9E9803A5A362}" destId="{0647A1BF-6D9A-46F6-AE16-6DB625586426}" srcOrd="9" destOrd="0" presId="urn:microsoft.com/office/officeart/2005/8/layout/vProcess5"/>
    <dgm:cxn modelId="{5937FB95-7A11-4F70-9526-95A3592A1003}" type="presParOf" srcId="{3D749002-3C98-4350-8686-9E9803A5A362}" destId="{B61A2487-C26E-4494-A1E4-B360FDDA3A12}" srcOrd="10" destOrd="0" presId="urn:microsoft.com/office/officeart/2005/8/layout/vProcess5"/>
    <dgm:cxn modelId="{B0B09EDA-231E-48A8-B60F-4720C33E5C7A}" type="presParOf" srcId="{3D749002-3C98-4350-8686-9E9803A5A362}" destId="{7310C895-959B-465C-AE8C-4E5D253A26A4}" srcOrd="11" destOrd="0" presId="urn:microsoft.com/office/officeart/2005/8/layout/vProcess5"/>
    <dgm:cxn modelId="{2673DC23-0DBF-4971-83B4-14E20C3A35E2}" type="presParOf" srcId="{3D749002-3C98-4350-8686-9E9803A5A362}" destId="{B577D68C-A003-4C70-B58A-AF87F536042D}" srcOrd="12" destOrd="0" presId="urn:microsoft.com/office/officeart/2005/8/layout/vProcess5"/>
    <dgm:cxn modelId="{1E72F4E0-BE8F-49CD-884C-A56BE971A7E0}" type="presParOf" srcId="{3D749002-3C98-4350-8686-9E9803A5A362}" destId="{459FFD2A-CA56-487D-AFFD-73962FCA4799}" srcOrd="13" destOrd="0" presId="urn:microsoft.com/office/officeart/2005/8/layout/vProcess5"/>
    <dgm:cxn modelId="{FD9E72D6-B359-4789-8418-B3FFA1624B97}" type="presParOf" srcId="{3D749002-3C98-4350-8686-9E9803A5A362}" destId="{115C67B9-1989-43BB-911B-D250872A5F3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87042-1F1E-4AD3-B0EF-4621952C1E02}">
      <dsp:nvSpPr>
        <dsp:cNvPr id="0" name=""/>
        <dsp:cNvSpPr/>
      </dsp:nvSpPr>
      <dsp:spPr>
        <a:xfrm>
          <a:off x="0" y="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1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Potential </a:t>
          </a:r>
          <a:r>
            <a:rPr lang="en-US" sz="1800" kern="1200" dirty="0" smtClean="0"/>
            <a:t>distressed client </a:t>
          </a:r>
          <a:r>
            <a:rPr lang="en-US" sz="1800" kern="1200" dirty="0"/>
            <a:t>is in need!</a:t>
          </a:r>
        </a:p>
      </dsp:txBody>
      <dsp:txXfrm>
        <a:off x="24104" y="24104"/>
        <a:ext cx="6643295" cy="774752"/>
      </dsp:txXfrm>
    </dsp:sp>
    <dsp:sp modelId="{C3070741-B1DF-4C0A-9B11-EFF5B1284941}">
      <dsp:nvSpPr>
        <dsp:cNvPr id="0" name=""/>
        <dsp:cNvSpPr/>
      </dsp:nvSpPr>
      <dsp:spPr>
        <a:xfrm>
          <a:off x="569595" y="93726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2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Distressed client broadcasts </a:t>
          </a:r>
          <a:r>
            <a:rPr lang="en-US" sz="1800" kern="1200" dirty="0"/>
            <a:t>their need.</a:t>
          </a:r>
        </a:p>
      </dsp:txBody>
      <dsp:txXfrm>
        <a:off x="593699" y="961364"/>
        <a:ext cx="6474893" cy="774752"/>
      </dsp:txXfrm>
    </dsp:sp>
    <dsp:sp modelId="{B3F2EB4E-4CBA-41EE-80D7-CC4F42F8491D}">
      <dsp:nvSpPr>
        <dsp:cNvPr id="0" name=""/>
        <dsp:cNvSpPr/>
      </dsp:nvSpPr>
      <dsp:spPr>
        <a:xfrm>
          <a:off x="1139189" y="187452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3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Nearest active Assist </a:t>
          </a:r>
          <a:r>
            <a:rPr lang="en-US" sz="1800" kern="1200" dirty="0" smtClean="0"/>
            <a:t>hero responds  </a:t>
          </a:r>
          <a:endParaRPr lang="en-US" sz="1800" kern="1200" dirty="0"/>
        </a:p>
      </dsp:txBody>
      <dsp:txXfrm>
        <a:off x="1163293" y="1898624"/>
        <a:ext cx="6474893" cy="774752"/>
      </dsp:txXfrm>
    </dsp:sp>
    <dsp:sp modelId="{73343952-148F-4F15-A488-87D53E73393B}">
      <dsp:nvSpPr>
        <dsp:cNvPr id="0" name=""/>
        <dsp:cNvSpPr/>
      </dsp:nvSpPr>
      <dsp:spPr>
        <a:xfrm>
          <a:off x="1708784" y="281178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4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Client </a:t>
          </a:r>
          <a:r>
            <a:rPr lang="en-US" sz="1800" kern="1200" dirty="0" smtClean="0"/>
            <a:t>receives notification of hero’s response</a:t>
          </a:r>
          <a:endParaRPr lang="en-US" sz="1800" kern="1200" dirty="0"/>
        </a:p>
      </dsp:txBody>
      <dsp:txXfrm>
        <a:off x="1732888" y="2835884"/>
        <a:ext cx="6474893" cy="774752"/>
      </dsp:txXfrm>
    </dsp:sp>
    <dsp:sp modelId="{E4A2847A-23DB-4EB1-8C34-80D8F17B82EB}">
      <dsp:nvSpPr>
        <dsp:cNvPr id="0" name=""/>
        <dsp:cNvSpPr/>
      </dsp:nvSpPr>
      <dsp:spPr>
        <a:xfrm>
          <a:off x="2278379" y="374904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5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Hero arrives </a:t>
          </a:r>
          <a:r>
            <a:rPr lang="en-US" sz="1800" kern="1200" dirty="0"/>
            <a:t>and assists </a:t>
          </a:r>
          <a:r>
            <a:rPr lang="en-US" sz="1800" kern="1200" dirty="0" smtClean="0"/>
            <a:t>distressed client</a:t>
          </a:r>
          <a:endParaRPr lang="en-US" sz="1800" kern="1200" dirty="0"/>
        </a:p>
      </dsp:txBody>
      <dsp:txXfrm>
        <a:off x="2302483" y="3773144"/>
        <a:ext cx="6474893" cy="774752"/>
      </dsp:txXfrm>
    </dsp:sp>
    <dsp:sp modelId="{304E38D8-00A2-409D-AAA6-7A164BAA925B}">
      <dsp:nvSpPr>
        <dsp:cNvPr id="0" name=""/>
        <dsp:cNvSpPr/>
      </dsp:nvSpPr>
      <dsp:spPr>
        <a:xfrm>
          <a:off x="7092696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213054" y="601217"/>
        <a:ext cx="294208" cy="402530"/>
      </dsp:txXfrm>
    </dsp:sp>
    <dsp:sp modelId="{AD3639B5-445C-43D1-83EC-04F196F897E3}">
      <dsp:nvSpPr>
        <dsp:cNvPr id="0" name=""/>
        <dsp:cNvSpPr/>
      </dsp:nvSpPr>
      <dsp:spPr>
        <a:xfrm>
          <a:off x="7662291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782649" y="1538478"/>
        <a:ext cx="294208" cy="402530"/>
      </dsp:txXfrm>
    </dsp:sp>
    <dsp:sp modelId="{AFB7A6C6-9F66-4C07-869E-E9A2B050887E}">
      <dsp:nvSpPr>
        <dsp:cNvPr id="0" name=""/>
        <dsp:cNvSpPr/>
      </dsp:nvSpPr>
      <dsp:spPr>
        <a:xfrm>
          <a:off x="8231886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352244" y="2462022"/>
        <a:ext cx="294208" cy="402530"/>
      </dsp:txXfrm>
    </dsp:sp>
    <dsp:sp modelId="{0647A1BF-6D9A-46F6-AE16-6DB625586426}">
      <dsp:nvSpPr>
        <dsp:cNvPr id="0" name=""/>
        <dsp:cNvSpPr/>
      </dsp:nvSpPr>
      <dsp:spPr>
        <a:xfrm>
          <a:off x="8801481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921839" y="3408426"/>
        <a:ext cx="294208" cy="40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5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9B56E4-8DBB-43B6-B10D-76F2B5FF6C12}"/>
              </a:ext>
            </a:extLst>
          </p:cNvPr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8C6778-7283-42BE-8D4D-74DC8C8075B2}"/>
              </a:ext>
            </a:extLst>
          </p:cNvPr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9A9A48-53DC-466A-92E1-ECDF02943D28}"/>
              </a:ext>
            </a:extLst>
          </p:cNvPr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astellar" panose="020A0402060406010301" pitchFamily="18" charset="0"/>
              </a:rPr>
              <a:t>Assis</a:t>
            </a:r>
            <a:r>
              <a:rPr lang="en-US" sz="13800" dirty="0">
                <a:solidFill>
                  <a:srgbClr val="0070C0"/>
                </a:solidFill>
                <a:latin typeface="Castellar" panose="020A0402060406010301" pitchFamily="18" charset="0"/>
              </a:rPr>
              <a:t>t</a:t>
            </a:r>
            <a:endParaRPr lang="en-US" sz="9600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508513"/>
            <a:ext cx="5120640" cy="1600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Help is on the way!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FB030D-1F26-4351-B43E-ADDCEE33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4597713-CE79-4708-AA78-E4F53DEF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4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57" y="147961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process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33982"/>
              </p:ext>
            </p:extLst>
          </p:nvPr>
        </p:nvGraphicFramePr>
        <p:xfrm>
          <a:off x="1070392" y="1748902"/>
          <a:ext cx="990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7F91B3-7A93-4671-AC41-A941A9DA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199</TotalTime>
  <Words>79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Castellar</vt:lpstr>
      <vt:lpstr>Century Gothic</vt:lpstr>
      <vt:lpstr>Mesh</vt:lpstr>
      <vt:lpstr>Assist</vt:lpstr>
      <vt:lpstr>PowerPoint Presentation</vt:lpstr>
      <vt:lpstr>PowerPoint Presentation</vt:lpstr>
      <vt:lpstr>Service process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</dc:title>
  <dc:creator>Chance, Samuel</dc:creator>
  <cp:lastModifiedBy>Microsoft Office User</cp:lastModifiedBy>
  <cp:revision>5</cp:revision>
  <dcterms:created xsi:type="dcterms:W3CDTF">2017-10-20T13:10:18Z</dcterms:created>
  <dcterms:modified xsi:type="dcterms:W3CDTF">2017-10-20T16:45:14Z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