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E38D-AD44-4611-9171-F42673D27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67667-FCF3-4FE6-BC0D-E82DB8AF0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56C6-49E3-4F2B-BD3C-B5084E73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2D0C-6AA8-4DA6-935F-508C3107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AE89-68E1-4AF9-A713-1EC4BBCD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4649-56CC-4145-9C62-940E508B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57C1C-2EA4-41D9-B43A-88748080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099E-591D-4D4D-80B9-601365F3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18C2-5446-4BDB-912A-6F4AA2B8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0049-8F18-4D50-8F3C-57C71E64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BAB7D-D7C1-4955-AFDA-EE8C528CD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2CD27-D2F5-4AA6-8C98-A5E1E103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07879-96F5-4D2E-BF8D-B31AAD4C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7CE30-698B-4678-9094-37F8A00A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EC20-B94D-4329-BA0B-6FC98B8A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A9A0-4CB8-4778-BB29-1C12BF1A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2484-2453-4060-B287-87F87A84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E895-280C-433E-ABF5-A9C68D5A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79F8-8493-4E9C-8932-A10064F0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182A-ED1F-4B96-AD69-302384EB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9D5A-29CF-4A22-995D-E6F33563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466B-A85D-469C-82E9-E37E65AA2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1D5E-81AD-4F15-9908-8D1E104C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4D72-0C88-4F2E-8DEA-02F3F2D1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AE1B-112D-4267-A133-B01796A2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52CA-6B62-46E8-B760-30D078DC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857F-1212-41FC-8536-92E22D684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D4114-0DAE-4FE2-BFD6-8E120CE7A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2140-B592-4489-A299-780879D1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3C615-7484-4E69-A300-5668F8DC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E35CD-2779-4DCB-AB52-0D243DCE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C8C6-3172-4DAB-932F-0D73DE74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1A7F-752B-4DFD-B713-EB4FCEB0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C9261-E6DC-4883-AD42-EEAB9B12E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DE333-4A07-413C-B576-07829892C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78EBD-59D1-48B0-BF54-694DC7F93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D3B89-3A9F-4365-B084-287EE34C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DF703-F852-452C-B89F-A0EE6E40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A531F-9932-4F10-93D8-E2A2F7FA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25DE-F447-47B5-B69F-2FCBDD2B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F2041-4A51-4704-9B1A-1C7E3F65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7ADAA-73F7-40F3-ACCB-61FC0766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C4A95-C3A1-49F5-AE41-5A2BCEF2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AFEA-0C03-44F3-B0D4-3CDD337A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7D4BF-2A6D-46F8-B20E-C2001A51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E28B4-1D55-4168-BC9C-16C37EE5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7A9C-0E61-442E-B0AA-88A0DFCA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6730-7CF4-414E-9D3E-9CDC2250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D839-2602-46C4-A321-1282E713A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C3D58-3C7C-41A3-8844-72A16E38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36F2E-C93E-49FB-9803-94313FD7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25233-7170-4E32-965F-046E75AB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DCA8-CC69-426C-A732-69C1B078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7B817-73B2-42FB-B61A-08E9171AF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EA37B-0E93-4D96-92AC-3450F5AC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B8A1-9DFB-47AC-B953-AC9FC4B8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749C1-5A53-4215-9913-069E736E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3F593-9B0E-410A-91F8-2743B233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CE392-B56C-47D1-861C-798EE51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EA24-433B-4225-AE8D-79F458A7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A786A-00C6-4969-9DF3-A608EACE2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4483-88AC-454D-8A3B-2DDABD2921D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EEE5-AA08-4159-8095-CCDB037FF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7A53-0782-4AB6-8143-9BE25F34F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975FE-6F16-41AA-AB70-82E27A3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4.png"/><Relationship Id="rId63" Type="http://schemas.openxmlformats.org/officeDocument/2006/relationships/image" Target="../media/image52.png"/><Relationship Id="rId68" Type="http://schemas.microsoft.com/office/2007/relationships/hdphoto" Target="../media/hdphoto12.wdp"/><Relationship Id="rId84" Type="http://schemas.openxmlformats.org/officeDocument/2006/relationships/image" Target="../media/image6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47.png"/><Relationship Id="rId58" Type="http://schemas.microsoft.com/office/2007/relationships/hdphoto" Target="../media/hdphoto8.wdp"/><Relationship Id="rId74" Type="http://schemas.openxmlformats.org/officeDocument/2006/relationships/image" Target="../media/image60.png"/><Relationship Id="rId79" Type="http://schemas.openxmlformats.org/officeDocument/2006/relationships/image" Target="../media/image64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microsoft.com/office/2007/relationships/hdphoto" Target="../media/hdphoto3.wdp"/><Relationship Id="rId56" Type="http://schemas.microsoft.com/office/2007/relationships/hdphoto" Target="../media/hdphoto7.wdp"/><Relationship Id="rId64" Type="http://schemas.microsoft.com/office/2007/relationships/hdphoto" Target="../media/hdphoto11.wdp"/><Relationship Id="rId69" Type="http://schemas.openxmlformats.org/officeDocument/2006/relationships/image" Target="../media/image56.png"/><Relationship Id="rId77" Type="http://schemas.openxmlformats.org/officeDocument/2006/relationships/image" Target="../media/image62.png"/><Relationship Id="rId8" Type="http://schemas.openxmlformats.org/officeDocument/2006/relationships/image" Target="../media/image7.png"/><Relationship Id="rId51" Type="http://schemas.openxmlformats.org/officeDocument/2006/relationships/image" Target="../media/image46.png"/><Relationship Id="rId72" Type="http://schemas.openxmlformats.org/officeDocument/2006/relationships/image" Target="../media/image59.png"/><Relationship Id="rId80" Type="http://schemas.microsoft.com/office/2007/relationships/hdphoto" Target="../media/hdphoto15.wdp"/><Relationship Id="rId85" Type="http://schemas.openxmlformats.org/officeDocument/2006/relationships/image" Target="../media/image6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microsoft.com/office/2007/relationships/hdphoto" Target="../media/hdphoto2.wdp"/><Relationship Id="rId59" Type="http://schemas.openxmlformats.org/officeDocument/2006/relationships/image" Target="../media/image50.png"/><Relationship Id="rId67" Type="http://schemas.openxmlformats.org/officeDocument/2006/relationships/image" Target="../media/image55.png"/><Relationship Id="rId20" Type="http://schemas.microsoft.com/office/2007/relationships/hdphoto" Target="../media/hdphoto1.wdp"/><Relationship Id="rId41" Type="http://schemas.openxmlformats.org/officeDocument/2006/relationships/image" Target="../media/image39.png"/><Relationship Id="rId54" Type="http://schemas.microsoft.com/office/2007/relationships/hdphoto" Target="../media/hdphoto6.wdp"/><Relationship Id="rId62" Type="http://schemas.microsoft.com/office/2007/relationships/hdphoto" Target="../media/hdphoto10.wdp"/><Relationship Id="rId70" Type="http://schemas.openxmlformats.org/officeDocument/2006/relationships/image" Target="../media/image57.png"/><Relationship Id="rId75" Type="http://schemas.microsoft.com/office/2007/relationships/hdphoto" Target="../media/hdphoto14.wdp"/><Relationship Id="rId83" Type="http://schemas.openxmlformats.org/officeDocument/2006/relationships/image" Target="../media/image67.png"/><Relationship Id="rId88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image" Target="../media/image9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microsoft.com/office/2007/relationships/hdphoto" Target="../media/hdphoto5.wdp"/><Relationship Id="rId60" Type="http://schemas.microsoft.com/office/2007/relationships/hdphoto" Target="../media/hdphoto9.wdp"/><Relationship Id="rId65" Type="http://schemas.openxmlformats.org/officeDocument/2006/relationships/image" Target="../media/image53.png"/><Relationship Id="rId73" Type="http://schemas.microsoft.com/office/2007/relationships/hdphoto" Target="../media/hdphoto13.wdp"/><Relationship Id="rId78" Type="http://schemas.openxmlformats.org/officeDocument/2006/relationships/image" Target="../media/image63.png"/><Relationship Id="rId81" Type="http://schemas.openxmlformats.org/officeDocument/2006/relationships/image" Target="../media/image65.png"/><Relationship Id="rId86" Type="http://schemas.microsoft.com/office/2007/relationships/hdphoto" Target="../media/hdphoto16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microsoft.com/office/2007/relationships/hdphoto" Target="../media/hdphoto4.wdp"/><Relationship Id="rId55" Type="http://schemas.openxmlformats.org/officeDocument/2006/relationships/image" Target="../media/image48.png"/><Relationship Id="rId76" Type="http://schemas.openxmlformats.org/officeDocument/2006/relationships/image" Target="../media/image61.png"/><Relationship Id="rId7" Type="http://schemas.openxmlformats.org/officeDocument/2006/relationships/image" Target="../media/image6.png"/><Relationship Id="rId71" Type="http://schemas.openxmlformats.org/officeDocument/2006/relationships/image" Target="../media/image58.png"/><Relationship Id="rId2" Type="http://schemas.openxmlformats.org/officeDocument/2006/relationships/image" Target="../media/image1.png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54.png"/><Relationship Id="rId87" Type="http://schemas.openxmlformats.org/officeDocument/2006/relationships/image" Target="../media/image70.png"/><Relationship Id="rId61" Type="http://schemas.openxmlformats.org/officeDocument/2006/relationships/image" Target="../media/image51.png"/><Relationship Id="rId82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644ECFB9-8880-4753-AF46-5D5D20E49A0A}"/>
              </a:ext>
            </a:extLst>
          </p:cNvPr>
          <p:cNvSpPr/>
          <p:nvPr/>
        </p:nvSpPr>
        <p:spPr>
          <a:xfrm rot="16200000">
            <a:off x="-572974" y="4376589"/>
            <a:ext cx="2076795" cy="334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33A88E-8F7E-412A-B259-6AAC664EDEBD}"/>
              </a:ext>
            </a:extLst>
          </p:cNvPr>
          <p:cNvSpPr/>
          <p:nvPr/>
        </p:nvSpPr>
        <p:spPr>
          <a:xfrm rot="16200000">
            <a:off x="-1162345" y="1634775"/>
            <a:ext cx="3254435" cy="334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17EDFC3-5487-4ECB-8D98-50ECB406BA37}"/>
              </a:ext>
            </a:extLst>
          </p:cNvPr>
          <p:cNvSpPr/>
          <p:nvPr/>
        </p:nvSpPr>
        <p:spPr>
          <a:xfrm>
            <a:off x="1320513" y="5417788"/>
            <a:ext cx="10475940" cy="334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56C933-A266-4B81-B07F-3A52DE786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48" y="1547099"/>
            <a:ext cx="1762125" cy="152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07F724-C386-462E-B450-2E7E5B915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48831" y="4325358"/>
            <a:ext cx="1609725" cy="2952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F0D867-FEC5-4142-B920-A4C59D4AF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9768" y="1520992"/>
            <a:ext cx="1381125" cy="2857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3C64AB9-47FD-4942-95F6-A182F23DC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25" y="2314669"/>
            <a:ext cx="1524000" cy="3429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E2E81BB-87CE-4987-A654-04586EC18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60" y="3761894"/>
            <a:ext cx="714375" cy="2190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A093DE4-4B8D-4B78-955E-096B212531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33" y="3764448"/>
            <a:ext cx="1304925" cy="2190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1CB3525-86DD-4508-8CA5-49E578FD6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22" y="729575"/>
            <a:ext cx="1009650" cy="1524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6E9D2F1-76B0-49B0-BCAC-93CFA6D07C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13" y="590550"/>
            <a:ext cx="590550" cy="1524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378E319-572A-4146-BF12-1B616DA4E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22" y="3366515"/>
            <a:ext cx="1085850" cy="1524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A69F46D-A0D6-4FD3-8E9F-BA9C96E9FD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02515">
            <a:off x="5093816" y="1385264"/>
            <a:ext cx="523875" cy="1524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2B867CC-D5C3-4466-95B2-1F5102FC36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63" y="5021285"/>
            <a:ext cx="1685925" cy="1524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A9941AD-0EB7-4B0F-933C-D3946295A6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57" y="5434359"/>
            <a:ext cx="1247775" cy="2952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6B701D7-7550-4C2E-A96F-58886BA382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822" y="5020284"/>
            <a:ext cx="1333500" cy="1524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FAB3D3D-8E31-4ABD-AF83-61440CDF8E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53" y="1960747"/>
            <a:ext cx="1914525" cy="1524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57EA2F4-6125-4AD5-A89A-632C82AF15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141" y="6343685"/>
            <a:ext cx="933450" cy="1524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2030CE8-1BB3-4722-BC39-012EEA56D8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54" y="6343720"/>
            <a:ext cx="923925" cy="152400"/>
          </a:xfrm>
          <a:prstGeom prst="rect">
            <a:avLst/>
          </a:prstGeom>
        </p:spPr>
      </p:pic>
      <p:sp>
        <p:nvSpPr>
          <p:cNvPr id="138" name="Arc 137">
            <a:extLst>
              <a:ext uri="{FF2B5EF4-FFF2-40B4-BE49-F238E27FC236}">
                <a16:creationId xmlns:a16="http://schemas.microsoft.com/office/drawing/2014/main" id="{4BDC3BE3-ED65-455B-9433-673CABE0BB1C}"/>
              </a:ext>
            </a:extLst>
          </p:cNvPr>
          <p:cNvSpPr/>
          <p:nvPr/>
        </p:nvSpPr>
        <p:spPr>
          <a:xfrm rot="12000770">
            <a:off x="4635135" y="3506077"/>
            <a:ext cx="2044076" cy="1262238"/>
          </a:xfrm>
          <a:prstGeom prst="arc">
            <a:avLst>
              <a:gd name="adj1" fmla="val 13685159"/>
              <a:gd name="adj2" fmla="val 20518817"/>
            </a:avLst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04134730-D6A2-46E8-A302-98646A41BC67}"/>
              </a:ext>
            </a:extLst>
          </p:cNvPr>
          <p:cNvSpPr/>
          <p:nvPr/>
        </p:nvSpPr>
        <p:spPr>
          <a:xfrm rot="8141381">
            <a:off x="5707101" y="2062967"/>
            <a:ext cx="2770899" cy="2728949"/>
          </a:xfrm>
          <a:prstGeom prst="arc">
            <a:avLst>
              <a:gd name="adj1" fmla="val 15483127"/>
              <a:gd name="adj2" fmla="val 19231901"/>
            </a:avLst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03CCC7A9-ED47-4707-8DA6-AFB4A03B1F8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5063">
            <a:off x="7323474" y="4380672"/>
            <a:ext cx="723900" cy="152400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A46B59-3CBB-4894-A9EB-959F8C46DE50}"/>
              </a:ext>
            </a:extLst>
          </p:cNvPr>
          <p:cNvCxnSpPr>
            <a:cxnSpLocks/>
          </p:cNvCxnSpPr>
          <p:nvPr/>
        </p:nvCxnSpPr>
        <p:spPr>
          <a:xfrm flipH="1">
            <a:off x="1925510" y="3407357"/>
            <a:ext cx="1823519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BEB7BB0-81E6-41CD-8F8A-B1CBCCB28656}"/>
              </a:ext>
            </a:extLst>
          </p:cNvPr>
          <p:cNvCxnSpPr>
            <a:cxnSpLocks/>
          </p:cNvCxnSpPr>
          <p:nvPr/>
        </p:nvCxnSpPr>
        <p:spPr>
          <a:xfrm flipH="1">
            <a:off x="1971250" y="3514847"/>
            <a:ext cx="1763333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177DF02-8C81-46AD-AF2D-8D9B8E166DBE}"/>
              </a:ext>
            </a:extLst>
          </p:cNvPr>
          <p:cNvCxnSpPr/>
          <p:nvPr/>
        </p:nvCxnSpPr>
        <p:spPr>
          <a:xfrm flipH="1">
            <a:off x="5432261" y="3599998"/>
            <a:ext cx="2139365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01B79AF-911E-49AE-A98F-3B129C069B20}"/>
              </a:ext>
            </a:extLst>
          </p:cNvPr>
          <p:cNvCxnSpPr>
            <a:cxnSpLocks/>
          </p:cNvCxnSpPr>
          <p:nvPr/>
        </p:nvCxnSpPr>
        <p:spPr>
          <a:xfrm flipH="1">
            <a:off x="5260694" y="2395385"/>
            <a:ext cx="1109458" cy="854469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06A9973B-101D-4104-AC84-E767889392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9" y="4430003"/>
            <a:ext cx="726172" cy="510988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8472D6F-E53C-4C21-8129-EBEA53F90B71}"/>
              </a:ext>
            </a:extLst>
          </p:cNvPr>
          <p:cNvCxnSpPr>
            <a:cxnSpLocks/>
          </p:cNvCxnSpPr>
          <p:nvPr/>
        </p:nvCxnSpPr>
        <p:spPr>
          <a:xfrm>
            <a:off x="6644208" y="2387143"/>
            <a:ext cx="1041217" cy="840404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76A3153-76E6-42C0-BB02-42714D951E7A}"/>
              </a:ext>
            </a:extLst>
          </p:cNvPr>
          <p:cNvCxnSpPr>
            <a:cxnSpLocks/>
          </p:cNvCxnSpPr>
          <p:nvPr/>
        </p:nvCxnSpPr>
        <p:spPr>
          <a:xfrm flipH="1">
            <a:off x="762640" y="814014"/>
            <a:ext cx="1148423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91A2A05-C36D-451A-8BA5-5972B1E55CCC}"/>
              </a:ext>
            </a:extLst>
          </p:cNvPr>
          <p:cNvCxnSpPr>
            <a:cxnSpLocks/>
          </p:cNvCxnSpPr>
          <p:nvPr/>
        </p:nvCxnSpPr>
        <p:spPr>
          <a:xfrm flipH="1" flipV="1">
            <a:off x="10885525" y="2779083"/>
            <a:ext cx="12989" cy="1438208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rc 172">
            <a:extLst>
              <a:ext uri="{FF2B5EF4-FFF2-40B4-BE49-F238E27FC236}">
                <a16:creationId xmlns:a16="http://schemas.microsoft.com/office/drawing/2014/main" id="{1AF69EBE-AC8A-46B3-8D22-13705795BFEE}"/>
              </a:ext>
            </a:extLst>
          </p:cNvPr>
          <p:cNvSpPr/>
          <p:nvPr/>
        </p:nvSpPr>
        <p:spPr>
          <a:xfrm rot="668559">
            <a:off x="7751634" y="3605961"/>
            <a:ext cx="3000032" cy="1812886"/>
          </a:xfrm>
          <a:prstGeom prst="arc">
            <a:avLst>
              <a:gd name="adj1" fmla="val 14414404"/>
              <a:gd name="adj2" fmla="val 20352983"/>
            </a:avLst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04E373CE-1EEC-42AB-8A2B-9B0CC652A71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4307">
            <a:off x="9501483" y="3827988"/>
            <a:ext cx="685800" cy="152400"/>
          </a:xfrm>
          <a:prstGeom prst="rect">
            <a:avLst/>
          </a:prstGeom>
        </p:spPr>
      </p:pic>
      <p:sp>
        <p:nvSpPr>
          <p:cNvPr id="52" name="Arc 51">
            <a:extLst>
              <a:ext uri="{FF2B5EF4-FFF2-40B4-BE49-F238E27FC236}">
                <a16:creationId xmlns:a16="http://schemas.microsoft.com/office/drawing/2014/main" id="{8AF97963-3940-42D3-95FA-B499188FB1D2}"/>
              </a:ext>
            </a:extLst>
          </p:cNvPr>
          <p:cNvSpPr/>
          <p:nvPr/>
        </p:nvSpPr>
        <p:spPr>
          <a:xfrm rot="18516584">
            <a:off x="8305748" y="1651464"/>
            <a:ext cx="3000032" cy="3045143"/>
          </a:xfrm>
          <a:prstGeom prst="arc">
            <a:avLst>
              <a:gd name="adj1" fmla="val 14604003"/>
              <a:gd name="adj2" fmla="val 18479356"/>
            </a:avLst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CA101612-A317-4ABB-BAC8-17AFC622FB98}"/>
              </a:ext>
            </a:extLst>
          </p:cNvPr>
          <p:cNvSpPr/>
          <p:nvPr/>
        </p:nvSpPr>
        <p:spPr>
          <a:xfrm rot="2349794">
            <a:off x="1323237" y="1695022"/>
            <a:ext cx="3000032" cy="3045143"/>
          </a:xfrm>
          <a:prstGeom prst="arc">
            <a:avLst>
              <a:gd name="adj1" fmla="val 14465310"/>
              <a:gd name="adj2" fmla="val 18966816"/>
            </a:avLst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04B4E-F568-490F-BB65-D559EF5E56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54" y="355564"/>
            <a:ext cx="781050" cy="219075"/>
          </a:xfrm>
          <a:prstGeom prst="rect">
            <a:avLst/>
          </a:prstGeom>
        </p:spPr>
      </p:pic>
      <p:sp>
        <p:nvSpPr>
          <p:cNvPr id="69" name="Arc 68">
            <a:extLst>
              <a:ext uri="{FF2B5EF4-FFF2-40B4-BE49-F238E27FC236}">
                <a16:creationId xmlns:a16="http://schemas.microsoft.com/office/drawing/2014/main" id="{26A84FA0-9F71-4331-B572-BE4499094458}"/>
              </a:ext>
            </a:extLst>
          </p:cNvPr>
          <p:cNvSpPr/>
          <p:nvPr/>
        </p:nvSpPr>
        <p:spPr>
          <a:xfrm rot="17813710">
            <a:off x="4030363" y="768141"/>
            <a:ext cx="5019771" cy="3470943"/>
          </a:xfrm>
          <a:prstGeom prst="arc">
            <a:avLst>
              <a:gd name="adj1" fmla="val 13841685"/>
              <a:gd name="adj2" fmla="val 19160635"/>
            </a:avLst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A21F539-0BF8-41DF-B465-148FEF47324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2488">
            <a:off x="3410515" y="2184189"/>
            <a:ext cx="742950" cy="152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D34136F-056F-498A-884A-735CDE9F40E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494">
            <a:off x="4965241" y="4403737"/>
            <a:ext cx="638175" cy="152400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CA2098E-7E19-4937-87E5-C10BC20E57F3}"/>
              </a:ext>
            </a:extLst>
          </p:cNvPr>
          <p:cNvCxnSpPr>
            <a:cxnSpLocks/>
          </p:cNvCxnSpPr>
          <p:nvPr/>
        </p:nvCxnSpPr>
        <p:spPr>
          <a:xfrm flipH="1">
            <a:off x="99555" y="3965054"/>
            <a:ext cx="4011618" cy="2026257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55915E30-9460-4B18-99D5-736EF17FB0D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51629">
            <a:off x="6662464" y="2872805"/>
            <a:ext cx="904875" cy="1524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F9E36D3-7CE8-4ACB-A851-88575120299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0048">
            <a:off x="5419291" y="2875548"/>
            <a:ext cx="952500" cy="1524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0727EAD-7250-4361-95CD-D21F0F97F9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50" y="1742092"/>
            <a:ext cx="2286000" cy="51435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4C257FF-547F-415F-B354-B82EB430B02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45" y="3791061"/>
            <a:ext cx="400050" cy="1524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B59DF91-9199-4A58-87E7-3754CE91D5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21" y="707264"/>
            <a:ext cx="352425" cy="1524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8C2221B-F71E-444F-AB85-CD36DE2EA3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31" y="6360352"/>
            <a:ext cx="419100" cy="1524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D1469E8-4DA2-45F3-842E-F4AE5DD7FF5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6518">
            <a:off x="3512144" y="1811502"/>
            <a:ext cx="1076325" cy="3429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253C3C14-778C-4081-B328-E11460CB167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6" y="880347"/>
            <a:ext cx="1238250" cy="3429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F92C852-5C6E-47CB-B72E-814589B6717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71" y="5925800"/>
            <a:ext cx="1028700" cy="1524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D86CB10-F97E-4B5D-BB09-66B8DBD4DEB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95" y="5803433"/>
            <a:ext cx="838200" cy="3429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1304FD9-109C-4768-A23C-67946E2D853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96" y="3673588"/>
            <a:ext cx="1238250" cy="1524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0AD2E302-E2E8-4D02-B31E-549BFF42857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21" y="3822301"/>
            <a:ext cx="790575" cy="1524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21BD176-2BC9-4118-8316-2731197B9B6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33" y="2761474"/>
            <a:ext cx="971550" cy="34290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4B427952-DD7B-4D02-A85A-C43C316528B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6005">
            <a:off x="7803750" y="1586326"/>
            <a:ext cx="1371600" cy="53340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3D50A079-54DB-499B-808C-CEE0523C06D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6296">
            <a:off x="8630720" y="2133199"/>
            <a:ext cx="447675" cy="15240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37BBF9C-FD8B-4302-B188-BB4B6DBEC1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17" y="3188833"/>
            <a:ext cx="904875" cy="15240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BF1B4A5-F1EC-49F7-9C36-EC6B1ED6F46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69" y="3585819"/>
            <a:ext cx="685800" cy="15240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F80234FA-0351-4851-ABA6-E6E687B6CF7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734" y="2848443"/>
            <a:ext cx="1152525" cy="34290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B9549970-4D73-49F8-91AF-A947460DDCE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56301">
            <a:off x="6904620" y="2558236"/>
            <a:ext cx="1066800" cy="3429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810620F1-F078-4972-8B14-560A8255AA1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9809">
            <a:off x="5000080" y="2478190"/>
            <a:ext cx="1209675" cy="3429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98B6B4B8-53EE-4B14-A6B4-B21D6F95359C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artisticGlowDiffused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04" y="1113236"/>
            <a:ext cx="566343" cy="53537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DE6ABA6F-BD10-4EA1-ADC3-824BD1704E11}"/>
              </a:ext>
            </a:extLst>
          </p:cNvPr>
          <p:cNvPicPr>
            <a:picLocks noChangeAspect="1"/>
          </p:cNvPicPr>
          <p:nvPr/>
        </p:nvPicPr>
        <p:blipFill>
          <a:blip r:embed="rId4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8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194" y="-96020"/>
            <a:ext cx="1088889" cy="1088889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A5C4A5AE-43EC-432F-A341-B1F25669E720}"/>
              </a:ext>
            </a:extLst>
          </p:cNvPr>
          <p:cNvPicPr>
            <a:picLocks noChangeAspect="1"/>
          </p:cNvPicPr>
          <p:nvPr/>
        </p:nvPicPr>
        <p:blipFill>
          <a:blip r:embed="rId49">
            <a:grayscl/>
            <a:alphaModFix amt="27000"/>
            <a:extLst>
              <a:ext uri="{BEBA8EAE-BF5A-486C-A8C5-ECC9F3942E4B}">
                <a14:imgProps xmlns:a14="http://schemas.microsoft.com/office/drawing/2010/main">
                  <a14:imgLayer r:embed="rId50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980595"/>
            <a:ext cx="769193" cy="769193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2F2893D-37BD-4D32-B9D3-7EB95947A250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BEBA8EAE-BF5A-486C-A8C5-ECC9F3942E4B}">
                <a14:imgProps xmlns:a14="http://schemas.microsoft.com/office/drawing/2010/main">
                  <a14:imgLayer r:embed="rId52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55" y="1220243"/>
            <a:ext cx="813328" cy="813328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779ADB99-AE1E-46F5-884A-5FE1985CAE8B}"/>
              </a:ext>
            </a:extLst>
          </p:cNvPr>
          <p:cNvPicPr>
            <a:picLocks noChangeAspect="1"/>
          </p:cNvPicPr>
          <p:nvPr/>
        </p:nvPicPr>
        <p:blipFill>
          <a:blip r:embed="rId5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63" y="1212981"/>
            <a:ext cx="762333" cy="762333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E039A3B2-4421-467B-B200-FFAD6967FBA3}"/>
              </a:ext>
            </a:extLst>
          </p:cNvPr>
          <p:cNvPicPr>
            <a:picLocks noChangeAspect="1"/>
          </p:cNvPicPr>
          <p:nvPr/>
        </p:nvPicPr>
        <p:blipFill>
          <a:blip r:embed="rId5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087" y="4195038"/>
            <a:ext cx="824758" cy="824758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ADBDE89B-D743-4FAE-A19B-8BE122B5B233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BEBA8EAE-BF5A-486C-A8C5-ECC9F3942E4B}">
                <a14:imgProps xmlns:a14="http://schemas.microsoft.com/office/drawing/2010/main">
                  <a14:imgLayer r:embed="rId58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78" y="2978545"/>
            <a:ext cx="745323" cy="745323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BB2FFD4-C580-4701-883E-EA7022142BEC}"/>
              </a:ext>
            </a:extLst>
          </p:cNvPr>
          <p:cNvPicPr>
            <a:picLocks noChangeAspect="1"/>
          </p:cNvPicPr>
          <p:nvPr/>
        </p:nvPicPr>
        <p:blipFill>
          <a:blip r:embed="rId5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0">
                    <a14:imgEffect>
                      <a14:artisticCrisscrossEtching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85" y="429200"/>
            <a:ext cx="644096" cy="644096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7B879CBC-AF7E-4607-8AB4-346909520987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BEBA8EAE-BF5A-486C-A8C5-ECC9F3942E4B}">
                <a14:imgProps xmlns:a14="http://schemas.microsoft.com/office/drawing/2010/main">
                  <a14:imgLayer r:embed="rId6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476" y="6230814"/>
            <a:ext cx="440396" cy="440396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D09189B-2692-401C-9B5C-D7F6FD4B71E3}"/>
              </a:ext>
            </a:extLst>
          </p:cNvPr>
          <p:cNvCxnSpPr>
            <a:cxnSpLocks/>
          </p:cNvCxnSpPr>
          <p:nvPr/>
        </p:nvCxnSpPr>
        <p:spPr>
          <a:xfrm flipV="1">
            <a:off x="11110104" y="5803433"/>
            <a:ext cx="0" cy="333853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F980773-93EC-4A21-A427-DB412BE8D31C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86" y="6230813"/>
            <a:ext cx="440395" cy="440395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6C0981B-A713-4AE0-92BD-FB69F7147B7A}"/>
              </a:ext>
            </a:extLst>
          </p:cNvPr>
          <p:cNvCxnSpPr>
            <a:cxnSpLocks/>
          </p:cNvCxnSpPr>
          <p:nvPr/>
        </p:nvCxnSpPr>
        <p:spPr>
          <a:xfrm flipV="1">
            <a:off x="9052704" y="5824384"/>
            <a:ext cx="0" cy="333853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28302BA-801E-4FC0-86E1-B6557660C1F2}"/>
              </a:ext>
            </a:extLst>
          </p:cNvPr>
          <p:cNvGrpSpPr/>
          <p:nvPr/>
        </p:nvGrpSpPr>
        <p:grpSpPr>
          <a:xfrm>
            <a:off x="1590401" y="5803433"/>
            <a:ext cx="1669244" cy="836205"/>
            <a:chOff x="2296982" y="5803433"/>
            <a:chExt cx="1669244" cy="836205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98E584E-E537-4C9A-94D2-CD66201D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620" y="6360352"/>
              <a:ext cx="923925" cy="152400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96DBF6E5-5F34-4601-94EB-7811F6ACD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982" y="5803433"/>
              <a:ext cx="1219200" cy="342900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4BA5C069-D953-413C-92A4-08BA5FA7F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BEBA8EAE-BF5A-486C-A8C5-ECC9F3942E4B}">
                  <a14:imgProps xmlns:a14="http://schemas.microsoft.com/office/drawing/2010/main">
                    <a14:imgLayer r:embed="rId68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178" y="6127590"/>
              <a:ext cx="512048" cy="512048"/>
            </a:xfrm>
            <a:prstGeom prst="rect">
              <a:avLst/>
            </a:prstGeom>
          </p:spPr>
        </p:pic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A2669227-D8B3-4922-A2DD-E185793B0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990" y="5824384"/>
              <a:ext cx="0" cy="333853"/>
            </a:xfrm>
            <a:prstGeom prst="straightConnector1">
              <a:avLst/>
            </a:prstGeom>
            <a:ln w="38100"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7" name="Picture 196">
            <a:extLst>
              <a:ext uri="{FF2B5EF4-FFF2-40B4-BE49-F238E27FC236}">
                <a16:creationId xmlns:a16="http://schemas.microsoft.com/office/drawing/2014/main" id="{1C203A8D-EFBB-418B-9996-9BE7C4B7F6AC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0407">
            <a:off x="4499836" y="4617241"/>
            <a:ext cx="1057275" cy="152400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21D15757-0044-46D2-97EA-DCD2170E8C5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1277">
            <a:off x="7578061" y="4544230"/>
            <a:ext cx="1000125" cy="533400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7F5B3224-5513-418F-B061-BA4B8F31770E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557" y="106301"/>
            <a:ext cx="3228975" cy="819150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3E88F741-BEE6-4A13-A710-BAD465F6921B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BEBA8EAE-BF5A-486C-A8C5-ECC9F3942E4B}">
                <a14:imgProps xmlns:a14="http://schemas.microsoft.com/office/drawing/2010/main">
                  <a14:imgLayer r:embed="rId7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33" y="2978544"/>
            <a:ext cx="705697" cy="705697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08448FA-3CEE-4A57-A484-04787923173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BEBA8EAE-BF5A-486C-A8C5-ECC9F3942E4B}">
                <a14:imgProps xmlns:a14="http://schemas.microsoft.com/office/drawing/2010/main">
                  <a14:imgLayer r:embed="rId7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8" y="6129978"/>
            <a:ext cx="490538" cy="490538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E2DC8F65-F519-47FD-86F9-2C9649566E63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82500">
            <a:off x="4463504" y="1067086"/>
            <a:ext cx="1038225" cy="342900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11D84F65-029E-4FF2-8CE8-434EBCDAA027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154">
            <a:off x="1841188" y="4431233"/>
            <a:ext cx="1657350" cy="15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D7722D-CBE4-48AE-9D5F-3EC5E16DA54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8" y="6360352"/>
            <a:ext cx="695325" cy="15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2FD4E-AF56-4BD1-97D5-A3A441B9335D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BEBA8EAE-BF5A-486C-A8C5-ECC9F3942E4B}">
                <a14:imgProps xmlns:a14="http://schemas.microsoft.com/office/drawing/2010/main">
                  <a14:imgLayer r:embed="rId8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34" y="6268703"/>
            <a:ext cx="374836" cy="374836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25CF01-7EE5-4366-96B5-B0ABAD981B29}"/>
              </a:ext>
            </a:extLst>
          </p:cNvPr>
          <p:cNvCxnSpPr>
            <a:cxnSpLocks/>
          </p:cNvCxnSpPr>
          <p:nvPr/>
        </p:nvCxnSpPr>
        <p:spPr>
          <a:xfrm flipV="1">
            <a:off x="5133236" y="5843009"/>
            <a:ext cx="0" cy="333853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136C7AB-ABC8-4E57-87A0-B78FFD418EB6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866" y="2932443"/>
            <a:ext cx="723900" cy="15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4907AC-2803-4D35-A9A9-F2C063DCC9F5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8670">
            <a:off x="9544485" y="3438225"/>
            <a:ext cx="1085850" cy="342900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510026-9896-47F2-B865-B1CC0D9E4D2F}"/>
              </a:ext>
            </a:extLst>
          </p:cNvPr>
          <p:cNvCxnSpPr>
            <a:cxnSpLocks/>
          </p:cNvCxnSpPr>
          <p:nvPr/>
        </p:nvCxnSpPr>
        <p:spPr>
          <a:xfrm flipV="1">
            <a:off x="7318223" y="5854155"/>
            <a:ext cx="0" cy="333853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6410DF7-9F35-4E06-9F50-66F7CAF51A57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00" y="5807948"/>
            <a:ext cx="1000125" cy="342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33A91C-5918-440A-A843-8C0011994045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6659">
            <a:off x="1878411" y="4717330"/>
            <a:ext cx="1895475" cy="152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B19D70-09E8-483C-9E14-9B8AEDD448CB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BEBA8EAE-BF5A-486C-A8C5-ECC9F3942E4B}">
                <a14:imgProps xmlns:a14="http://schemas.microsoft.com/office/drawing/2010/main">
                  <a14:imgLayer r:embed="rId86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72" y="6268703"/>
            <a:ext cx="351626" cy="3516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2AA9402-5AF8-411A-B449-9F069281799F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23" y="693690"/>
            <a:ext cx="638175" cy="152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321873-5358-418C-A8F4-E4E724CDCE76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7" y="5801218"/>
            <a:ext cx="933450" cy="34290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699EF3E-3DC0-4BA4-B131-05F8C475CBCD}"/>
              </a:ext>
            </a:extLst>
          </p:cNvPr>
          <p:cNvCxnSpPr>
            <a:cxnSpLocks/>
          </p:cNvCxnSpPr>
          <p:nvPr/>
        </p:nvCxnSpPr>
        <p:spPr>
          <a:xfrm flipV="1">
            <a:off x="6425155" y="620402"/>
            <a:ext cx="0" cy="544080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5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John.Folkers@dimensional.com</dc:creator>
  <cp:lastModifiedBy>John.Folkers@dimensional.com</cp:lastModifiedBy>
  <cp:revision>199</cp:revision>
  <cp:lastPrinted>2019-11-15T19:11:05Z</cp:lastPrinted>
  <dcterms:created xsi:type="dcterms:W3CDTF">2019-11-04T15:48:48Z</dcterms:created>
  <dcterms:modified xsi:type="dcterms:W3CDTF">2019-11-15T19:26:31Z</dcterms:modified>
</cp:coreProperties>
</file>