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0" r:id="rId3"/>
  </p:sldMasterIdLst>
  <p:notesMasterIdLst>
    <p:notesMasterId r:id="rId5"/>
  </p:notesMasterIdLst>
  <p:sldIdLst>
    <p:sldId id="467" r:id="rId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47"/>
    <a:srgbClr val="FFFFFF"/>
    <a:srgbClr val="DCDCD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434" autoAdjust="0"/>
  </p:normalViewPr>
  <p:slideViewPr>
    <p:cSldViewPr snapToGrid="0" showGuides="1">
      <p:cViewPr varScale="1">
        <p:scale>
          <a:sx n="38" d="100"/>
          <a:sy n="38" d="100"/>
        </p:scale>
        <p:origin x="114" y="3600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BD45E-C776-4A59-9C45-01C399D0BF2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07A4-C066-4727-B8EA-86300723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34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D5EBA8-9F5A-4358-8131-E98737E09D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83662" y="3951572"/>
            <a:ext cx="3444875" cy="5812857"/>
          </a:xfrm>
          <a:custGeom>
            <a:avLst/>
            <a:gdLst>
              <a:gd name="connsiteX0" fmla="*/ 1762034 w 3444875"/>
              <a:gd name="connsiteY0" fmla="*/ 0 h 5812857"/>
              <a:gd name="connsiteX1" fmla="*/ 2546040 w 3444875"/>
              <a:gd name="connsiteY1" fmla="*/ 191896 h 5812857"/>
              <a:gd name="connsiteX2" fmla="*/ 3349844 w 3444875"/>
              <a:gd name="connsiteY2" fmla="*/ 891518 h 5812857"/>
              <a:gd name="connsiteX3" fmla="*/ 2577717 w 3444875"/>
              <a:gd name="connsiteY3" fmla="*/ 1579146 h 5812857"/>
              <a:gd name="connsiteX4" fmla="*/ 1746195 w 3444875"/>
              <a:gd name="connsiteY4" fmla="*/ 1007455 h 5812857"/>
              <a:gd name="connsiteX5" fmla="*/ 1409627 w 3444875"/>
              <a:gd name="connsiteY5" fmla="*/ 1119395 h 5812857"/>
              <a:gd name="connsiteX6" fmla="*/ 1278960 w 3444875"/>
              <a:gd name="connsiteY6" fmla="*/ 1367261 h 5812857"/>
              <a:gd name="connsiteX7" fmla="*/ 1373991 w 3444875"/>
              <a:gd name="connsiteY7" fmla="*/ 1631118 h 5812857"/>
              <a:gd name="connsiteX8" fmla="*/ 2138198 w 3444875"/>
              <a:gd name="connsiteY8" fmla="*/ 2342733 h 5812857"/>
              <a:gd name="connsiteX9" fmla="*/ 2862810 w 3444875"/>
              <a:gd name="connsiteY9" fmla="*/ 2978390 h 5812857"/>
              <a:gd name="connsiteX10" fmla="*/ 3314207 w 3444875"/>
              <a:gd name="connsiteY10" fmla="*/ 3598055 h 5812857"/>
              <a:gd name="connsiteX11" fmla="*/ 3444875 w 3444875"/>
              <a:gd name="connsiteY11" fmla="*/ 4245705 h 5812857"/>
              <a:gd name="connsiteX12" fmla="*/ 2981599 w 3444875"/>
              <a:gd name="connsiteY12" fmla="*/ 5369097 h 5812857"/>
              <a:gd name="connsiteX13" fmla="*/ 1762034 w 3444875"/>
              <a:gd name="connsiteY13" fmla="*/ 5812857 h 5812857"/>
              <a:gd name="connsiteX14" fmla="*/ 744410 w 3444875"/>
              <a:gd name="connsiteY14" fmla="*/ 5525012 h 5812857"/>
              <a:gd name="connsiteX15" fmla="*/ 0 w 3444875"/>
              <a:gd name="connsiteY15" fmla="*/ 4613506 h 5812857"/>
              <a:gd name="connsiteX16" fmla="*/ 875078 w 3444875"/>
              <a:gd name="connsiteY16" fmla="*/ 4077795 h 5812857"/>
              <a:gd name="connsiteX17" fmla="*/ 1785792 w 3444875"/>
              <a:gd name="connsiteY17" fmla="*/ 4813398 h 5812857"/>
              <a:gd name="connsiteX18" fmla="*/ 2237189 w 3444875"/>
              <a:gd name="connsiteY18" fmla="*/ 4653484 h 5812857"/>
              <a:gd name="connsiteX19" fmla="*/ 2419332 w 3444875"/>
              <a:gd name="connsiteY19" fmla="*/ 4289681 h 5812857"/>
              <a:gd name="connsiteX20" fmla="*/ 2284705 w 3444875"/>
              <a:gd name="connsiteY20" fmla="*/ 3913884 h 5812857"/>
              <a:gd name="connsiteX21" fmla="*/ 1674922 w 3444875"/>
              <a:gd name="connsiteY21" fmla="*/ 3338195 h 5812857"/>
              <a:gd name="connsiteX22" fmla="*/ 518711 w 3444875"/>
              <a:gd name="connsiteY22" fmla="*/ 2198811 h 5812857"/>
              <a:gd name="connsiteX23" fmla="*/ 257375 w 3444875"/>
              <a:gd name="connsiteY23" fmla="*/ 1399244 h 5812857"/>
              <a:gd name="connsiteX24" fmla="*/ 688975 w 3444875"/>
              <a:gd name="connsiteY24" fmla="*/ 411777 h 5812857"/>
              <a:gd name="connsiteX25" fmla="*/ 1762034 w 3444875"/>
              <a:gd name="connsiteY25" fmla="*/ 0 h 58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44875" h="5812857">
                <a:moveTo>
                  <a:pt x="1762034" y="0"/>
                </a:moveTo>
                <a:cubicBezTo>
                  <a:pt x="2035248" y="0"/>
                  <a:pt x="2296583" y="63965"/>
                  <a:pt x="2546040" y="191896"/>
                </a:cubicBezTo>
                <a:cubicBezTo>
                  <a:pt x="2791537" y="319827"/>
                  <a:pt x="3060791" y="551701"/>
                  <a:pt x="3349844" y="891518"/>
                </a:cubicBezTo>
                <a:cubicBezTo>
                  <a:pt x="2577717" y="1579146"/>
                  <a:pt x="2577717" y="1579146"/>
                  <a:pt x="2577717" y="1579146"/>
                </a:cubicBezTo>
                <a:cubicBezTo>
                  <a:pt x="2304503" y="1199352"/>
                  <a:pt x="2027329" y="1007455"/>
                  <a:pt x="1746195" y="1007455"/>
                </a:cubicBezTo>
                <a:cubicBezTo>
                  <a:pt x="1611568" y="1007455"/>
                  <a:pt x="1496739" y="1043436"/>
                  <a:pt x="1409627" y="1119395"/>
                </a:cubicBezTo>
                <a:cubicBezTo>
                  <a:pt x="1322515" y="1191356"/>
                  <a:pt x="1278960" y="1275311"/>
                  <a:pt x="1278960" y="1367261"/>
                </a:cubicBezTo>
                <a:cubicBezTo>
                  <a:pt x="1278960" y="1463209"/>
                  <a:pt x="1310637" y="1551161"/>
                  <a:pt x="1373991" y="1631118"/>
                </a:cubicBezTo>
                <a:cubicBezTo>
                  <a:pt x="1457143" y="1743058"/>
                  <a:pt x="1714518" y="1978930"/>
                  <a:pt x="2138198" y="2342733"/>
                </a:cubicBezTo>
                <a:cubicBezTo>
                  <a:pt x="2538121" y="2678552"/>
                  <a:pt x="2779658" y="2890437"/>
                  <a:pt x="2862810" y="2978390"/>
                </a:cubicBezTo>
                <a:cubicBezTo>
                  <a:pt x="3076630" y="3194273"/>
                  <a:pt x="3227096" y="3402161"/>
                  <a:pt x="3314207" y="3598055"/>
                </a:cubicBezTo>
                <a:cubicBezTo>
                  <a:pt x="3401319" y="3793949"/>
                  <a:pt x="3444875" y="4009832"/>
                  <a:pt x="3444875" y="4245705"/>
                </a:cubicBezTo>
                <a:cubicBezTo>
                  <a:pt x="3444875" y="4697460"/>
                  <a:pt x="3290450" y="5073257"/>
                  <a:pt x="2981599" y="5369097"/>
                </a:cubicBezTo>
                <a:cubicBezTo>
                  <a:pt x="2668788" y="5664937"/>
                  <a:pt x="2264906" y="5812857"/>
                  <a:pt x="1762034" y="5812857"/>
                </a:cubicBezTo>
                <a:cubicBezTo>
                  <a:pt x="1373991" y="5812857"/>
                  <a:pt x="1033463" y="5716909"/>
                  <a:pt x="744410" y="5525012"/>
                </a:cubicBezTo>
                <a:cubicBezTo>
                  <a:pt x="451397" y="5329118"/>
                  <a:pt x="205900" y="5025283"/>
                  <a:pt x="0" y="4613506"/>
                </a:cubicBezTo>
                <a:cubicBezTo>
                  <a:pt x="875078" y="4077795"/>
                  <a:pt x="875078" y="4077795"/>
                  <a:pt x="875078" y="4077795"/>
                </a:cubicBezTo>
                <a:cubicBezTo>
                  <a:pt x="1140373" y="4569530"/>
                  <a:pt x="1441304" y="4813398"/>
                  <a:pt x="1785792" y="4813398"/>
                </a:cubicBezTo>
                <a:cubicBezTo>
                  <a:pt x="1963975" y="4813398"/>
                  <a:pt x="2114441" y="4761426"/>
                  <a:pt x="2237189" y="4653484"/>
                </a:cubicBezTo>
                <a:cubicBezTo>
                  <a:pt x="2359937" y="4549540"/>
                  <a:pt x="2419332" y="4425607"/>
                  <a:pt x="2419332" y="4289681"/>
                </a:cubicBezTo>
                <a:cubicBezTo>
                  <a:pt x="2419332" y="4165748"/>
                  <a:pt x="2375776" y="4037817"/>
                  <a:pt x="2284705" y="3913884"/>
                </a:cubicBezTo>
                <a:cubicBezTo>
                  <a:pt x="2189674" y="3785953"/>
                  <a:pt x="1987733" y="3594057"/>
                  <a:pt x="1674922" y="3338195"/>
                </a:cubicBezTo>
                <a:cubicBezTo>
                  <a:pt x="1077019" y="2846461"/>
                  <a:pt x="692935" y="2466666"/>
                  <a:pt x="518711" y="2198811"/>
                </a:cubicBezTo>
                <a:cubicBezTo>
                  <a:pt x="344487" y="1930956"/>
                  <a:pt x="257375" y="1667099"/>
                  <a:pt x="257375" y="1399244"/>
                </a:cubicBezTo>
                <a:cubicBezTo>
                  <a:pt x="257375" y="1015451"/>
                  <a:pt x="399922" y="687628"/>
                  <a:pt x="688975" y="411777"/>
                </a:cubicBezTo>
                <a:cubicBezTo>
                  <a:pt x="981988" y="135926"/>
                  <a:pt x="1338354" y="0"/>
                  <a:pt x="17620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410539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2C2FE2-63F9-4AFB-9790-0417C1CD7E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1011" y="4621213"/>
            <a:ext cx="5210175" cy="4470400"/>
          </a:xfrm>
          <a:custGeom>
            <a:avLst/>
            <a:gdLst>
              <a:gd name="connsiteX0" fmla="*/ 0 w 5210175"/>
              <a:gd name="connsiteY0" fmla="*/ 0 h 4470400"/>
              <a:gd name="connsiteX1" fmla="*/ 825500 w 5210175"/>
              <a:gd name="connsiteY1" fmla="*/ 0 h 4470400"/>
              <a:gd name="connsiteX2" fmla="*/ 1463675 w 5210175"/>
              <a:gd name="connsiteY2" fmla="*/ 2855913 h 4470400"/>
              <a:gd name="connsiteX3" fmla="*/ 2251075 w 5210175"/>
              <a:gd name="connsiteY3" fmla="*/ 0 h 4470400"/>
              <a:gd name="connsiteX4" fmla="*/ 2949575 w 5210175"/>
              <a:gd name="connsiteY4" fmla="*/ 0 h 4470400"/>
              <a:gd name="connsiteX5" fmla="*/ 3749675 w 5210175"/>
              <a:gd name="connsiteY5" fmla="*/ 2855913 h 4470400"/>
              <a:gd name="connsiteX6" fmla="*/ 4381500 w 5210175"/>
              <a:gd name="connsiteY6" fmla="*/ 0 h 4470400"/>
              <a:gd name="connsiteX7" fmla="*/ 5210175 w 5210175"/>
              <a:gd name="connsiteY7" fmla="*/ 0 h 4470400"/>
              <a:gd name="connsiteX8" fmla="*/ 4214813 w 5210175"/>
              <a:gd name="connsiteY8" fmla="*/ 4470400 h 4470400"/>
              <a:gd name="connsiteX9" fmla="*/ 3408362 w 5210175"/>
              <a:gd name="connsiteY9" fmla="*/ 4470400 h 4470400"/>
              <a:gd name="connsiteX10" fmla="*/ 2595562 w 5210175"/>
              <a:gd name="connsiteY10" fmla="*/ 1579563 h 4470400"/>
              <a:gd name="connsiteX11" fmla="*/ 1795462 w 5210175"/>
              <a:gd name="connsiteY11" fmla="*/ 4470400 h 4470400"/>
              <a:gd name="connsiteX12" fmla="*/ 998537 w 5210175"/>
              <a:gd name="connsiteY12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10175" h="4470400">
                <a:moveTo>
                  <a:pt x="0" y="0"/>
                </a:moveTo>
                <a:lnTo>
                  <a:pt x="825500" y="0"/>
                </a:lnTo>
                <a:lnTo>
                  <a:pt x="1463675" y="2855913"/>
                </a:lnTo>
                <a:lnTo>
                  <a:pt x="2251075" y="0"/>
                </a:lnTo>
                <a:lnTo>
                  <a:pt x="2949575" y="0"/>
                </a:lnTo>
                <a:lnTo>
                  <a:pt x="3749675" y="2855913"/>
                </a:lnTo>
                <a:lnTo>
                  <a:pt x="4381500" y="0"/>
                </a:lnTo>
                <a:lnTo>
                  <a:pt x="5210175" y="0"/>
                </a:lnTo>
                <a:lnTo>
                  <a:pt x="4214813" y="4470400"/>
                </a:lnTo>
                <a:lnTo>
                  <a:pt x="3408362" y="4470400"/>
                </a:lnTo>
                <a:lnTo>
                  <a:pt x="2595562" y="1579563"/>
                </a:lnTo>
                <a:lnTo>
                  <a:pt x="1795462" y="4470400"/>
                </a:lnTo>
                <a:lnTo>
                  <a:pt x="998537" y="4470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775634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C0564A-8918-471E-9635-AA9B6488C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11366" y="4508500"/>
            <a:ext cx="4590288" cy="4700016"/>
          </a:xfrm>
          <a:custGeom>
            <a:avLst/>
            <a:gdLst>
              <a:gd name="connsiteX0" fmla="*/ 2293592 w 4590288"/>
              <a:gd name="connsiteY0" fmla="*/ 833470 h 4700016"/>
              <a:gd name="connsiteX1" fmla="*/ 1261695 w 4590288"/>
              <a:gd name="connsiteY1" fmla="*/ 1263278 h 4700016"/>
              <a:gd name="connsiteX2" fmla="*/ 846020 w 4590288"/>
              <a:gd name="connsiteY2" fmla="*/ 2363293 h 4700016"/>
              <a:gd name="connsiteX3" fmla="*/ 1371084 w 4590288"/>
              <a:gd name="connsiteY3" fmla="*/ 3539799 h 4700016"/>
              <a:gd name="connsiteX4" fmla="*/ 2308177 w 4590288"/>
              <a:gd name="connsiteY4" fmla="*/ 3874903 h 4700016"/>
              <a:gd name="connsiteX5" fmla="*/ 3329134 w 4590288"/>
              <a:gd name="connsiteY5" fmla="*/ 3437811 h 4700016"/>
              <a:gd name="connsiteX6" fmla="*/ 3748456 w 4590288"/>
              <a:gd name="connsiteY6" fmla="*/ 2356008 h 4700016"/>
              <a:gd name="connsiteX7" fmla="*/ 3325488 w 4590288"/>
              <a:gd name="connsiteY7" fmla="*/ 1277847 h 4700016"/>
              <a:gd name="connsiteX8" fmla="*/ 2293592 w 4590288"/>
              <a:gd name="connsiteY8" fmla="*/ 833470 h 4700016"/>
              <a:gd name="connsiteX9" fmla="*/ 2304259 w 4590288"/>
              <a:gd name="connsiteY9" fmla="*/ 0 h 4700016"/>
              <a:gd name="connsiteX10" fmla="*/ 3915782 w 4590288"/>
              <a:gd name="connsiteY10" fmla="*/ 688074 h 4700016"/>
              <a:gd name="connsiteX11" fmla="*/ 4590288 w 4590288"/>
              <a:gd name="connsiteY11" fmla="*/ 2362750 h 4700016"/>
              <a:gd name="connsiteX12" fmla="*/ 3923074 w 4590288"/>
              <a:gd name="connsiteY12" fmla="*/ 4019224 h 4700016"/>
              <a:gd name="connsiteX13" fmla="*/ 2307905 w 4590288"/>
              <a:gd name="connsiteY13" fmla="*/ 4700016 h 4700016"/>
              <a:gd name="connsiteX14" fmla="*/ 656276 w 4590288"/>
              <a:gd name="connsiteY14" fmla="*/ 4004661 h 4700016"/>
              <a:gd name="connsiteX15" fmla="*/ 0 w 4590288"/>
              <a:gd name="connsiteY15" fmla="*/ 2348188 h 4700016"/>
              <a:gd name="connsiteX16" fmla="*/ 306262 w 4590288"/>
              <a:gd name="connsiteY16" fmla="*/ 1164993 h 4700016"/>
              <a:gd name="connsiteX17" fmla="*/ 1148483 w 4590288"/>
              <a:gd name="connsiteY17" fmla="*/ 313092 h 4700016"/>
              <a:gd name="connsiteX18" fmla="*/ 2304259 w 4590288"/>
              <a:gd name="connsiteY18" fmla="*/ 0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0288" h="4700016">
                <a:moveTo>
                  <a:pt x="2293592" y="833470"/>
                </a:moveTo>
                <a:cubicBezTo>
                  <a:pt x="1885209" y="833470"/>
                  <a:pt x="1538813" y="975525"/>
                  <a:pt x="1261695" y="1263278"/>
                </a:cubicBezTo>
                <a:cubicBezTo>
                  <a:pt x="984579" y="1554672"/>
                  <a:pt x="846020" y="1918916"/>
                  <a:pt x="846020" y="2363293"/>
                </a:cubicBezTo>
                <a:cubicBezTo>
                  <a:pt x="846020" y="2858664"/>
                  <a:pt x="1021041" y="3248404"/>
                  <a:pt x="1371084" y="3539799"/>
                </a:cubicBezTo>
                <a:cubicBezTo>
                  <a:pt x="1644555" y="3761988"/>
                  <a:pt x="1958134" y="3874903"/>
                  <a:pt x="2308177" y="3874903"/>
                </a:cubicBezTo>
                <a:cubicBezTo>
                  <a:pt x="2709267" y="3874903"/>
                  <a:pt x="3048371" y="3729206"/>
                  <a:pt x="3329134" y="3437811"/>
                </a:cubicBezTo>
                <a:cubicBezTo>
                  <a:pt x="3606251" y="3146416"/>
                  <a:pt x="3748456" y="2785815"/>
                  <a:pt x="3748456" y="2356008"/>
                </a:cubicBezTo>
                <a:cubicBezTo>
                  <a:pt x="3748456" y="1933485"/>
                  <a:pt x="3606251" y="1569242"/>
                  <a:pt x="3325488" y="1277847"/>
                </a:cubicBezTo>
                <a:cubicBezTo>
                  <a:pt x="3044725" y="979168"/>
                  <a:pt x="2698328" y="833470"/>
                  <a:pt x="2293592" y="833470"/>
                </a:cubicBezTo>
                <a:close/>
                <a:moveTo>
                  <a:pt x="2304259" y="0"/>
                </a:moveTo>
                <a:cubicBezTo>
                  <a:pt x="2927721" y="0"/>
                  <a:pt x="3467326" y="229358"/>
                  <a:pt x="3915782" y="688074"/>
                </a:cubicBezTo>
                <a:cubicBezTo>
                  <a:pt x="4367883" y="1143149"/>
                  <a:pt x="4590288" y="1703801"/>
                  <a:pt x="4590288" y="2362750"/>
                </a:cubicBezTo>
                <a:cubicBezTo>
                  <a:pt x="4590288" y="3014418"/>
                  <a:pt x="4367883" y="3567789"/>
                  <a:pt x="3923074" y="4019224"/>
                </a:cubicBezTo>
                <a:cubicBezTo>
                  <a:pt x="3478264" y="4474298"/>
                  <a:pt x="2942305" y="4700016"/>
                  <a:pt x="2307905" y="4700016"/>
                </a:cubicBezTo>
                <a:cubicBezTo>
                  <a:pt x="1644337" y="4700016"/>
                  <a:pt x="1097440" y="4467018"/>
                  <a:pt x="656276" y="4004661"/>
                </a:cubicBezTo>
                <a:cubicBezTo>
                  <a:pt x="218759" y="3538664"/>
                  <a:pt x="0" y="2985293"/>
                  <a:pt x="0" y="2348188"/>
                </a:cubicBezTo>
                <a:cubicBezTo>
                  <a:pt x="0" y="1918597"/>
                  <a:pt x="102087" y="1525412"/>
                  <a:pt x="306262" y="1164993"/>
                </a:cubicBezTo>
                <a:cubicBezTo>
                  <a:pt x="510437" y="808214"/>
                  <a:pt x="791177" y="524247"/>
                  <a:pt x="1148483" y="313092"/>
                </a:cubicBezTo>
                <a:cubicBezTo>
                  <a:pt x="1505789" y="101937"/>
                  <a:pt x="1892263" y="0"/>
                  <a:pt x="230425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5835108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0E16450-2703-4F5F-8BCD-C3782079283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6516" y="4621212"/>
            <a:ext cx="2439988" cy="4470400"/>
          </a:xfrm>
          <a:custGeom>
            <a:avLst/>
            <a:gdLst>
              <a:gd name="connsiteX0" fmla="*/ 0 w 2439988"/>
              <a:gd name="connsiteY0" fmla="*/ 0 h 4470400"/>
              <a:gd name="connsiteX1" fmla="*/ 2439988 w 2439988"/>
              <a:gd name="connsiteY1" fmla="*/ 0 h 4470400"/>
              <a:gd name="connsiteX2" fmla="*/ 2439988 w 2439988"/>
              <a:gd name="connsiteY2" fmla="*/ 836613 h 4470400"/>
              <a:gd name="connsiteX3" fmla="*/ 1636713 w 2439988"/>
              <a:gd name="connsiteY3" fmla="*/ 836613 h 4470400"/>
              <a:gd name="connsiteX4" fmla="*/ 1636713 w 2439988"/>
              <a:gd name="connsiteY4" fmla="*/ 4470400 h 4470400"/>
              <a:gd name="connsiteX5" fmla="*/ 784225 w 2439988"/>
              <a:gd name="connsiteY5" fmla="*/ 4470400 h 4470400"/>
              <a:gd name="connsiteX6" fmla="*/ 784225 w 2439988"/>
              <a:gd name="connsiteY6" fmla="*/ 836613 h 4470400"/>
              <a:gd name="connsiteX7" fmla="*/ 0 w 2439988"/>
              <a:gd name="connsiteY7" fmla="*/ 83661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988" h="4470400">
                <a:moveTo>
                  <a:pt x="0" y="0"/>
                </a:moveTo>
                <a:lnTo>
                  <a:pt x="2439988" y="0"/>
                </a:lnTo>
                <a:lnTo>
                  <a:pt x="2439988" y="836613"/>
                </a:lnTo>
                <a:lnTo>
                  <a:pt x="1636713" y="836613"/>
                </a:lnTo>
                <a:lnTo>
                  <a:pt x="1636713" y="4470400"/>
                </a:lnTo>
                <a:lnTo>
                  <a:pt x="784225" y="4470400"/>
                </a:lnTo>
                <a:lnTo>
                  <a:pt x="784225" y="836613"/>
                </a:lnTo>
                <a:lnTo>
                  <a:pt x="0" y="8366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4205134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3F5534-1B5E-4173-99BA-35FA12D829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67814" y="52248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9931B31-6F86-4BFC-8E89-5DD7E95351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805899" y="52248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89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89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89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89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0454FB5-1D69-4D4B-A860-DC0CDA747E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1276" y="48992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33ED9EA-9705-4BCD-A2A8-41C4D5446B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92438" y="48992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5E2081-B9B6-4ECD-8AF9-24AD945D74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86857" y="4387064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003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3" grpId="0" animBg="1"/>
      <p:bldP spid="15" grpId="0" animBg="1"/>
      <p:bldP spid="1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480274-A8E2-42CF-BF69-1D6B4FCB5F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87999" y="2614612"/>
            <a:ext cx="13214349" cy="8486776"/>
          </a:xfrm>
          <a:custGeom>
            <a:avLst/>
            <a:gdLst>
              <a:gd name="connsiteX0" fmla="*/ 4494213 w 13214349"/>
              <a:gd name="connsiteY0" fmla="*/ 1 h 8486776"/>
              <a:gd name="connsiteX1" fmla="*/ 8716964 w 13214349"/>
              <a:gd name="connsiteY1" fmla="*/ 1 h 8486776"/>
              <a:gd name="connsiteX2" fmla="*/ 8716964 w 13214349"/>
              <a:gd name="connsiteY2" fmla="*/ 8486776 h 8486776"/>
              <a:gd name="connsiteX3" fmla="*/ 4494213 w 13214349"/>
              <a:gd name="connsiteY3" fmla="*/ 8486776 h 8486776"/>
              <a:gd name="connsiteX4" fmla="*/ 0 w 13214349"/>
              <a:gd name="connsiteY4" fmla="*/ 1 h 8486776"/>
              <a:gd name="connsiteX5" fmla="*/ 4222751 w 13214349"/>
              <a:gd name="connsiteY5" fmla="*/ 1 h 8486776"/>
              <a:gd name="connsiteX6" fmla="*/ 4222751 w 13214349"/>
              <a:gd name="connsiteY6" fmla="*/ 8486776 h 8486776"/>
              <a:gd name="connsiteX7" fmla="*/ 0 w 13214349"/>
              <a:gd name="connsiteY7" fmla="*/ 8486776 h 8486776"/>
              <a:gd name="connsiteX8" fmla="*/ 8991598 w 13214349"/>
              <a:gd name="connsiteY8" fmla="*/ 0 h 8486776"/>
              <a:gd name="connsiteX9" fmla="*/ 13214349 w 13214349"/>
              <a:gd name="connsiteY9" fmla="*/ 0 h 8486776"/>
              <a:gd name="connsiteX10" fmla="*/ 13214349 w 13214349"/>
              <a:gd name="connsiteY10" fmla="*/ 8486776 h 8486776"/>
              <a:gd name="connsiteX11" fmla="*/ 8991598 w 13214349"/>
              <a:gd name="connsiteY11" fmla="*/ 8486776 h 848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14349" h="8486776">
                <a:moveTo>
                  <a:pt x="4494213" y="1"/>
                </a:moveTo>
                <a:lnTo>
                  <a:pt x="8716964" y="1"/>
                </a:lnTo>
                <a:lnTo>
                  <a:pt x="8716964" y="8486776"/>
                </a:lnTo>
                <a:lnTo>
                  <a:pt x="4494213" y="8486776"/>
                </a:lnTo>
                <a:close/>
                <a:moveTo>
                  <a:pt x="0" y="1"/>
                </a:moveTo>
                <a:lnTo>
                  <a:pt x="4222751" y="1"/>
                </a:lnTo>
                <a:lnTo>
                  <a:pt x="4222751" y="8486776"/>
                </a:lnTo>
                <a:lnTo>
                  <a:pt x="0" y="8486776"/>
                </a:lnTo>
                <a:close/>
                <a:moveTo>
                  <a:pt x="8991598" y="0"/>
                </a:moveTo>
                <a:lnTo>
                  <a:pt x="13214349" y="0"/>
                </a:lnTo>
                <a:lnTo>
                  <a:pt x="13214349" y="8486776"/>
                </a:lnTo>
                <a:lnTo>
                  <a:pt x="8991598" y="84867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349163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0B2A55-B917-4DEC-8CAD-4304E1861D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87999" y="2614613"/>
            <a:ext cx="13214349" cy="8486776"/>
          </a:xfrm>
          <a:custGeom>
            <a:avLst/>
            <a:gdLst>
              <a:gd name="connsiteX0" fmla="*/ 8988425 w 13214349"/>
              <a:gd name="connsiteY0" fmla="*/ 4376738 h 8486776"/>
              <a:gd name="connsiteX1" fmla="*/ 13214349 w 13214349"/>
              <a:gd name="connsiteY1" fmla="*/ 4376738 h 8486776"/>
              <a:gd name="connsiteX2" fmla="*/ 13214349 w 13214349"/>
              <a:gd name="connsiteY2" fmla="*/ 8486776 h 8486776"/>
              <a:gd name="connsiteX3" fmla="*/ 8988425 w 13214349"/>
              <a:gd name="connsiteY3" fmla="*/ 8486776 h 8486776"/>
              <a:gd name="connsiteX4" fmla="*/ 4492625 w 13214349"/>
              <a:gd name="connsiteY4" fmla="*/ 4376738 h 8486776"/>
              <a:gd name="connsiteX5" fmla="*/ 8721725 w 13214349"/>
              <a:gd name="connsiteY5" fmla="*/ 4376738 h 8486776"/>
              <a:gd name="connsiteX6" fmla="*/ 8721725 w 13214349"/>
              <a:gd name="connsiteY6" fmla="*/ 8486776 h 8486776"/>
              <a:gd name="connsiteX7" fmla="*/ 4492625 w 13214349"/>
              <a:gd name="connsiteY7" fmla="*/ 8486776 h 8486776"/>
              <a:gd name="connsiteX8" fmla="*/ 0 w 13214349"/>
              <a:gd name="connsiteY8" fmla="*/ 4376738 h 8486776"/>
              <a:gd name="connsiteX9" fmla="*/ 4225925 w 13214349"/>
              <a:gd name="connsiteY9" fmla="*/ 4376738 h 8486776"/>
              <a:gd name="connsiteX10" fmla="*/ 4225925 w 13214349"/>
              <a:gd name="connsiteY10" fmla="*/ 8486776 h 8486776"/>
              <a:gd name="connsiteX11" fmla="*/ 0 w 13214349"/>
              <a:gd name="connsiteY11" fmla="*/ 8486776 h 8486776"/>
              <a:gd name="connsiteX12" fmla="*/ 0 w 13214349"/>
              <a:gd name="connsiteY12" fmla="*/ 1 h 8486776"/>
              <a:gd name="connsiteX13" fmla="*/ 4225925 w 13214349"/>
              <a:gd name="connsiteY13" fmla="*/ 1 h 8486776"/>
              <a:gd name="connsiteX14" fmla="*/ 4225925 w 13214349"/>
              <a:gd name="connsiteY14" fmla="*/ 4110038 h 8486776"/>
              <a:gd name="connsiteX15" fmla="*/ 0 w 13214349"/>
              <a:gd name="connsiteY15" fmla="*/ 4110038 h 8486776"/>
              <a:gd name="connsiteX16" fmla="*/ 8988425 w 13214349"/>
              <a:gd name="connsiteY16" fmla="*/ 0 h 8486776"/>
              <a:gd name="connsiteX17" fmla="*/ 13214349 w 13214349"/>
              <a:gd name="connsiteY17" fmla="*/ 0 h 8486776"/>
              <a:gd name="connsiteX18" fmla="*/ 13214349 w 13214349"/>
              <a:gd name="connsiteY18" fmla="*/ 4110038 h 8486776"/>
              <a:gd name="connsiteX19" fmla="*/ 8988425 w 13214349"/>
              <a:gd name="connsiteY19" fmla="*/ 4110038 h 8486776"/>
              <a:gd name="connsiteX20" fmla="*/ 4492625 w 13214349"/>
              <a:gd name="connsiteY20" fmla="*/ 0 h 8486776"/>
              <a:gd name="connsiteX21" fmla="*/ 8721725 w 13214349"/>
              <a:gd name="connsiteY21" fmla="*/ 0 h 8486776"/>
              <a:gd name="connsiteX22" fmla="*/ 8721725 w 13214349"/>
              <a:gd name="connsiteY22" fmla="*/ 4110038 h 8486776"/>
              <a:gd name="connsiteX23" fmla="*/ 4492625 w 13214349"/>
              <a:gd name="connsiteY23" fmla="*/ 4110038 h 848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214349" h="8486776">
                <a:moveTo>
                  <a:pt x="8988425" y="4376738"/>
                </a:moveTo>
                <a:lnTo>
                  <a:pt x="13214349" y="4376738"/>
                </a:lnTo>
                <a:lnTo>
                  <a:pt x="13214349" y="8486776"/>
                </a:lnTo>
                <a:lnTo>
                  <a:pt x="8988425" y="8486776"/>
                </a:lnTo>
                <a:close/>
                <a:moveTo>
                  <a:pt x="4492625" y="4376738"/>
                </a:moveTo>
                <a:lnTo>
                  <a:pt x="8721725" y="4376738"/>
                </a:lnTo>
                <a:lnTo>
                  <a:pt x="8721725" y="8486776"/>
                </a:lnTo>
                <a:lnTo>
                  <a:pt x="4492625" y="8486776"/>
                </a:lnTo>
                <a:close/>
                <a:moveTo>
                  <a:pt x="0" y="4376738"/>
                </a:moveTo>
                <a:lnTo>
                  <a:pt x="4225925" y="4376738"/>
                </a:lnTo>
                <a:lnTo>
                  <a:pt x="4225925" y="8486776"/>
                </a:lnTo>
                <a:lnTo>
                  <a:pt x="0" y="8486776"/>
                </a:lnTo>
                <a:close/>
                <a:moveTo>
                  <a:pt x="0" y="1"/>
                </a:moveTo>
                <a:lnTo>
                  <a:pt x="4225925" y="1"/>
                </a:lnTo>
                <a:lnTo>
                  <a:pt x="4225925" y="4110038"/>
                </a:lnTo>
                <a:lnTo>
                  <a:pt x="0" y="4110038"/>
                </a:lnTo>
                <a:close/>
                <a:moveTo>
                  <a:pt x="8988425" y="0"/>
                </a:moveTo>
                <a:lnTo>
                  <a:pt x="13214349" y="0"/>
                </a:lnTo>
                <a:lnTo>
                  <a:pt x="13214349" y="4110038"/>
                </a:lnTo>
                <a:lnTo>
                  <a:pt x="8988425" y="4110038"/>
                </a:lnTo>
                <a:close/>
                <a:moveTo>
                  <a:pt x="4492625" y="0"/>
                </a:moveTo>
                <a:lnTo>
                  <a:pt x="8721725" y="0"/>
                </a:lnTo>
                <a:lnTo>
                  <a:pt x="8721725" y="4110038"/>
                </a:lnTo>
                <a:lnTo>
                  <a:pt x="4492625" y="41100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552016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C75368-AF42-4BE0-8BE3-993F381CE0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1787" y="1562100"/>
            <a:ext cx="21183600" cy="10553700"/>
          </a:xfrm>
          <a:custGeom>
            <a:avLst/>
            <a:gdLst>
              <a:gd name="connsiteX0" fmla="*/ 0 w 21183600"/>
              <a:gd name="connsiteY0" fmla="*/ 0 h 10553700"/>
              <a:gd name="connsiteX1" fmla="*/ 21183600 w 21183600"/>
              <a:gd name="connsiteY1" fmla="*/ 0 h 10553700"/>
              <a:gd name="connsiteX2" fmla="*/ 21183600 w 21183600"/>
              <a:gd name="connsiteY2" fmla="*/ 10553700 h 10553700"/>
              <a:gd name="connsiteX3" fmla="*/ 0 w 21183600"/>
              <a:gd name="connsiteY3" fmla="*/ 10553700 h 105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0553700">
                <a:moveTo>
                  <a:pt x="0" y="0"/>
                </a:moveTo>
                <a:lnTo>
                  <a:pt x="21183600" y="0"/>
                </a:lnTo>
                <a:lnTo>
                  <a:pt x="21183600" y="10553700"/>
                </a:lnTo>
                <a:lnTo>
                  <a:pt x="0" y="10553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516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062408-1772-49D4-893D-8C8BB7467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4266" y="0"/>
            <a:ext cx="9144000" cy="13716000"/>
          </a:xfrm>
          <a:custGeom>
            <a:avLst/>
            <a:gdLst>
              <a:gd name="connsiteX0" fmla="*/ 0 w 5161935"/>
              <a:gd name="connsiteY0" fmla="*/ 0 h 13716000"/>
              <a:gd name="connsiteX1" fmla="*/ 5161935 w 5161935"/>
              <a:gd name="connsiteY1" fmla="*/ 0 h 13716000"/>
              <a:gd name="connsiteX2" fmla="*/ 5161935 w 5161935"/>
              <a:gd name="connsiteY2" fmla="*/ 13716000 h 13716000"/>
              <a:gd name="connsiteX3" fmla="*/ 0 w 516193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1935" h="13716000">
                <a:moveTo>
                  <a:pt x="0" y="0"/>
                </a:moveTo>
                <a:lnTo>
                  <a:pt x="5161935" y="0"/>
                </a:lnTo>
                <a:lnTo>
                  <a:pt x="5161935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3B239-9E66-48A2-9ADF-036A21586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88214" y="9310462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667E37-AA21-432C-AAC0-A6E15B2423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88739" y="9310462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89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89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89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89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9F0940-6C60-4400-8944-612A58D937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389263" y="9310462"/>
            <a:ext cx="2413460" cy="2805338"/>
          </a:xfrm>
          <a:custGeom>
            <a:avLst/>
            <a:gdLst>
              <a:gd name="connsiteX0" fmla="*/ 184172 w 2413460"/>
              <a:gd name="connsiteY0" fmla="*/ 0 h 2805338"/>
              <a:gd name="connsiteX1" fmla="*/ 2229290 w 2413460"/>
              <a:gd name="connsiteY1" fmla="*/ 0 h 2805338"/>
              <a:gd name="connsiteX2" fmla="*/ 2413460 w 2413460"/>
              <a:gd name="connsiteY2" fmla="*/ 184171 h 2805338"/>
              <a:gd name="connsiteX3" fmla="*/ 2413460 w 2413460"/>
              <a:gd name="connsiteY3" fmla="*/ 2621167 h 2805338"/>
              <a:gd name="connsiteX4" fmla="*/ 2229290 w 2413460"/>
              <a:gd name="connsiteY4" fmla="*/ 2805338 h 2805338"/>
              <a:gd name="connsiteX5" fmla="*/ 184172 w 2413460"/>
              <a:gd name="connsiteY5" fmla="*/ 2805338 h 2805338"/>
              <a:gd name="connsiteX6" fmla="*/ 0 w 2413460"/>
              <a:gd name="connsiteY6" fmla="*/ 2621167 h 2805338"/>
              <a:gd name="connsiteX7" fmla="*/ 0 w 2413460"/>
              <a:gd name="connsiteY7" fmla="*/ 184171 h 2805338"/>
              <a:gd name="connsiteX8" fmla="*/ 184172 w 2413460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0" h="2805338">
                <a:moveTo>
                  <a:pt x="184172" y="0"/>
                </a:moveTo>
                <a:lnTo>
                  <a:pt x="2229290" y="0"/>
                </a:lnTo>
                <a:cubicBezTo>
                  <a:pt x="2331004" y="0"/>
                  <a:pt x="2413460" y="82456"/>
                  <a:pt x="2413460" y="184171"/>
                </a:cubicBezTo>
                <a:lnTo>
                  <a:pt x="2413460" y="2621167"/>
                </a:lnTo>
                <a:cubicBezTo>
                  <a:pt x="2413460" y="2722882"/>
                  <a:pt x="2331004" y="2805338"/>
                  <a:pt x="2229290" y="2805338"/>
                </a:cubicBezTo>
                <a:lnTo>
                  <a:pt x="184172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733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C2B6E-145A-4F79-BA34-00610FDF4A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3588" y="0"/>
            <a:ext cx="9169496" cy="9409471"/>
          </a:xfrm>
          <a:custGeom>
            <a:avLst/>
            <a:gdLst>
              <a:gd name="connsiteX0" fmla="*/ 0 w 9169496"/>
              <a:gd name="connsiteY0" fmla="*/ 0 h 9409471"/>
              <a:gd name="connsiteX1" fmla="*/ 9169496 w 9169496"/>
              <a:gd name="connsiteY1" fmla="*/ 0 h 9409471"/>
              <a:gd name="connsiteX2" fmla="*/ 9169496 w 9169496"/>
              <a:gd name="connsiteY2" fmla="*/ 9409471 h 9409471"/>
              <a:gd name="connsiteX3" fmla="*/ 0 w 9169496"/>
              <a:gd name="connsiteY3" fmla="*/ 9409471 h 940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9496" h="9409471">
                <a:moveTo>
                  <a:pt x="0" y="0"/>
                </a:moveTo>
                <a:lnTo>
                  <a:pt x="9169496" y="0"/>
                </a:lnTo>
                <a:lnTo>
                  <a:pt x="9169496" y="9409471"/>
                </a:lnTo>
                <a:lnTo>
                  <a:pt x="0" y="94094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434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9000" decel="81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1CE75C-4B53-482F-B900-B39D1A1BD0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19294" y="2228849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ABD729-8A44-43AB-940F-3356FBC756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23879" y="2228849"/>
            <a:ext cx="3468369" cy="4019550"/>
          </a:xfrm>
          <a:custGeom>
            <a:avLst/>
            <a:gdLst>
              <a:gd name="connsiteX0" fmla="*/ 0 w 3468369"/>
              <a:gd name="connsiteY0" fmla="*/ 0 h 4019550"/>
              <a:gd name="connsiteX1" fmla="*/ 3084179 w 3468369"/>
              <a:gd name="connsiteY1" fmla="*/ 0 h 4019550"/>
              <a:gd name="connsiteX2" fmla="*/ 3468369 w 3468369"/>
              <a:gd name="connsiteY2" fmla="*/ 384189 h 4019550"/>
              <a:gd name="connsiteX3" fmla="*/ 3468369 w 3468369"/>
              <a:gd name="connsiteY3" fmla="*/ 3635361 h 4019550"/>
              <a:gd name="connsiteX4" fmla="*/ 3084179 w 3468369"/>
              <a:gd name="connsiteY4" fmla="*/ 4019550 h 4019550"/>
              <a:gd name="connsiteX5" fmla="*/ 0 w 3468369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9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9" y="172007"/>
                  <a:pt x="3468369" y="384189"/>
                </a:cubicBezTo>
                <a:lnTo>
                  <a:pt x="3468369" y="3635361"/>
                </a:lnTo>
                <a:cubicBezTo>
                  <a:pt x="3468369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D96A6F-CF8A-4B00-81B6-2C81DC836B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9294" y="7433895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42EC88-23BB-45A9-A47F-2D88952407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3879" y="7433895"/>
            <a:ext cx="3468369" cy="4019550"/>
          </a:xfrm>
          <a:custGeom>
            <a:avLst/>
            <a:gdLst>
              <a:gd name="connsiteX0" fmla="*/ 0 w 3468369"/>
              <a:gd name="connsiteY0" fmla="*/ 0 h 4019550"/>
              <a:gd name="connsiteX1" fmla="*/ 3084179 w 3468369"/>
              <a:gd name="connsiteY1" fmla="*/ 0 h 4019550"/>
              <a:gd name="connsiteX2" fmla="*/ 3468369 w 3468369"/>
              <a:gd name="connsiteY2" fmla="*/ 384189 h 4019550"/>
              <a:gd name="connsiteX3" fmla="*/ 3468369 w 3468369"/>
              <a:gd name="connsiteY3" fmla="*/ 3635361 h 4019550"/>
              <a:gd name="connsiteX4" fmla="*/ 3084179 w 3468369"/>
              <a:gd name="connsiteY4" fmla="*/ 4019550 h 4019550"/>
              <a:gd name="connsiteX5" fmla="*/ 0 w 3468369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9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9" y="172007"/>
                  <a:pt x="3468369" y="384189"/>
                </a:cubicBezTo>
                <a:lnTo>
                  <a:pt x="3468369" y="3635361"/>
                </a:lnTo>
                <a:cubicBezTo>
                  <a:pt x="3468369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 </a:t>
            </a:r>
          </a:p>
        </p:txBody>
      </p:sp>
    </p:spTree>
    <p:extLst>
      <p:ext uri="{BB962C8B-B14F-4D97-AF65-F5344CB8AC3E}">
        <p14:creationId xmlns:p14="http://schemas.microsoft.com/office/powerpoint/2010/main" val="34186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D2227-FD7F-47AC-9F85-863F1505E2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26613" y="3236976"/>
            <a:ext cx="4933950" cy="7235825"/>
          </a:xfrm>
          <a:custGeom>
            <a:avLst/>
            <a:gdLst>
              <a:gd name="connsiteX0" fmla="*/ 0 w 4933950"/>
              <a:gd name="connsiteY0" fmla="*/ 0 h 7235825"/>
              <a:gd name="connsiteX1" fmla="*/ 4933950 w 4933950"/>
              <a:gd name="connsiteY1" fmla="*/ 0 h 7235825"/>
              <a:gd name="connsiteX2" fmla="*/ 4933950 w 4933950"/>
              <a:gd name="connsiteY2" fmla="*/ 7235825 h 7235825"/>
              <a:gd name="connsiteX3" fmla="*/ 0 w 4933950"/>
              <a:gd name="connsiteY3" fmla="*/ 7235825 h 723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3950" h="7235825">
                <a:moveTo>
                  <a:pt x="0" y="0"/>
                </a:moveTo>
                <a:lnTo>
                  <a:pt x="4933950" y="0"/>
                </a:lnTo>
                <a:lnTo>
                  <a:pt x="4933950" y="7235825"/>
                </a:lnTo>
                <a:lnTo>
                  <a:pt x="0" y="72358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633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BAAC93-68F1-4E56-AE8D-C41C467827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3587" y="-1"/>
            <a:ext cx="10591801" cy="13716000"/>
          </a:xfrm>
          <a:custGeom>
            <a:avLst/>
            <a:gdLst>
              <a:gd name="connsiteX0" fmla="*/ 0 w 12193587"/>
              <a:gd name="connsiteY0" fmla="*/ 0 h 13716000"/>
              <a:gd name="connsiteX1" fmla="*/ 12193587 w 12193587"/>
              <a:gd name="connsiteY1" fmla="*/ 0 h 13716000"/>
              <a:gd name="connsiteX2" fmla="*/ 12193587 w 12193587"/>
              <a:gd name="connsiteY2" fmla="*/ 13716000 h 13716000"/>
              <a:gd name="connsiteX3" fmla="*/ 0 w 12193587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7" h="13716000">
                <a:moveTo>
                  <a:pt x="0" y="0"/>
                </a:moveTo>
                <a:lnTo>
                  <a:pt x="12193587" y="0"/>
                </a:lnTo>
                <a:lnTo>
                  <a:pt x="12193587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501A47-0AFC-4D8C-B1CB-AA98363D71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6188" y="-2"/>
            <a:ext cx="5867399" cy="14824365"/>
          </a:xfrm>
          <a:custGeom>
            <a:avLst/>
            <a:gdLst>
              <a:gd name="connsiteX0" fmla="*/ 0 w 5867399"/>
              <a:gd name="connsiteY0" fmla="*/ 0 h 13716000"/>
              <a:gd name="connsiteX1" fmla="*/ 5867399 w 5867399"/>
              <a:gd name="connsiteY1" fmla="*/ 0 h 13716000"/>
              <a:gd name="connsiteX2" fmla="*/ 5867399 w 5867399"/>
              <a:gd name="connsiteY2" fmla="*/ 13716000 h 13716000"/>
              <a:gd name="connsiteX3" fmla="*/ 0 w 586739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399" h="13716000">
                <a:moveTo>
                  <a:pt x="0" y="0"/>
                </a:moveTo>
                <a:lnTo>
                  <a:pt x="5867399" y="0"/>
                </a:lnTo>
                <a:lnTo>
                  <a:pt x="586739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>
            <a:extLst>
              <a:ext uri="{FF2B5EF4-FFF2-40B4-BE49-F238E27FC236}">
                <a16:creationId xmlns:a16="http://schemas.microsoft.com/office/drawing/2014/main" id="{FEA1AD13-2C9A-4B99-9D99-CF654A1CE15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 rot="10800000">
            <a:off x="6236048" y="900460"/>
            <a:ext cx="11915080" cy="1191508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C886-60EB-45DA-A2AF-B20177D8F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2888" y="-1"/>
            <a:ext cx="19914288" cy="13370360"/>
          </a:xfrm>
          <a:custGeom>
            <a:avLst/>
            <a:gdLst>
              <a:gd name="connsiteX0" fmla="*/ 0 w 19914288"/>
              <a:gd name="connsiteY0" fmla="*/ 0 h 13370360"/>
              <a:gd name="connsiteX1" fmla="*/ 19914288 w 19914288"/>
              <a:gd name="connsiteY1" fmla="*/ 0 h 13370360"/>
              <a:gd name="connsiteX2" fmla="*/ 19914288 w 19914288"/>
              <a:gd name="connsiteY2" fmla="*/ 5371140 h 13370360"/>
              <a:gd name="connsiteX3" fmla="*/ 18761754 w 19914288"/>
              <a:gd name="connsiteY3" fmla="*/ 9485284 h 13370360"/>
              <a:gd name="connsiteX4" fmla="*/ 10984648 w 19914288"/>
              <a:gd name="connsiteY4" fmla="*/ 11538687 h 13370360"/>
              <a:gd name="connsiteX5" fmla="*/ 1429499 w 19914288"/>
              <a:gd name="connsiteY5" fmla="*/ 1983538 h 13370360"/>
              <a:gd name="connsiteX6" fmla="*/ 110310 w 19914288"/>
              <a:gd name="connsiteY6" fmla="*/ 230761 h 1337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14288" h="13370360">
                <a:moveTo>
                  <a:pt x="0" y="0"/>
                </a:moveTo>
                <a:lnTo>
                  <a:pt x="19914288" y="0"/>
                </a:lnTo>
                <a:lnTo>
                  <a:pt x="19914288" y="5371140"/>
                </a:lnTo>
                <a:lnTo>
                  <a:pt x="18761754" y="9485284"/>
                </a:lnTo>
                <a:cubicBezTo>
                  <a:pt x="17570608" y="13710310"/>
                  <a:pt x="14081078" y="14635118"/>
                  <a:pt x="10984648" y="11538687"/>
                </a:cubicBezTo>
                <a:cubicBezTo>
                  <a:pt x="1429499" y="1983538"/>
                  <a:pt x="1429499" y="1983538"/>
                  <a:pt x="1429499" y="1983538"/>
                </a:cubicBezTo>
                <a:cubicBezTo>
                  <a:pt x="848918" y="1402957"/>
                  <a:pt x="410807" y="812956"/>
                  <a:pt x="110310" y="23076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8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0EE9B1B-489F-4DDC-9BC1-3A2465FC1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8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D175D46-B4D5-4D6D-92B2-52F4DE46BF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81262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FED9DB4-37C7-4F3B-904C-EF3C82D394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760735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9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0F11D8B-5817-49B3-B216-7157DA53FC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7" y="-1"/>
            <a:ext cx="21183600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23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0F11D8B-5817-49B3-B216-7157DA53FC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8329" y="-1"/>
            <a:ext cx="11190515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35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894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35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894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82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17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76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D9126DFD-F1EE-4A42-B208-C35B4CD0F0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4894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52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B40D64-0105-4971-BCF9-FF36DCC96A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1266" y="3936316"/>
            <a:ext cx="4933533" cy="5717555"/>
          </a:xfrm>
          <a:custGeom>
            <a:avLst/>
            <a:gdLst>
              <a:gd name="connsiteX0" fmla="*/ 0 w 4933533"/>
              <a:gd name="connsiteY0" fmla="*/ 0 h 5717555"/>
              <a:gd name="connsiteX1" fmla="*/ 4387048 w 4933533"/>
              <a:gd name="connsiteY1" fmla="*/ 0 h 5717555"/>
              <a:gd name="connsiteX2" fmla="*/ 4933533 w 4933533"/>
              <a:gd name="connsiteY2" fmla="*/ 546484 h 5717555"/>
              <a:gd name="connsiteX3" fmla="*/ 4933533 w 4933533"/>
              <a:gd name="connsiteY3" fmla="*/ 5171070 h 5717555"/>
              <a:gd name="connsiteX4" fmla="*/ 4387048 w 4933533"/>
              <a:gd name="connsiteY4" fmla="*/ 5717555 h 5717555"/>
              <a:gd name="connsiteX5" fmla="*/ 0 w 4933533"/>
              <a:gd name="connsiteY5" fmla="*/ 5717555 h 571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33" h="5717555">
                <a:moveTo>
                  <a:pt x="0" y="0"/>
                </a:moveTo>
                <a:lnTo>
                  <a:pt x="4387048" y="0"/>
                </a:lnTo>
                <a:cubicBezTo>
                  <a:pt x="4688864" y="0"/>
                  <a:pt x="4933533" y="244669"/>
                  <a:pt x="4933533" y="546484"/>
                </a:cubicBezTo>
                <a:lnTo>
                  <a:pt x="4933533" y="5171070"/>
                </a:lnTo>
                <a:cubicBezTo>
                  <a:pt x="4933533" y="5472886"/>
                  <a:pt x="4688864" y="5717555"/>
                  <a:pt x="4387048" y="5717555"/>
                </a:cubicBezTo>
                <a:lnTo>
                  <a:pt x="0" y="571755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854358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6" y="0"/>
            <a:ext cx="10591801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6" y="0"/>
            <a:ext cx="9228139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30000" decel="7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3895DC7-FAAC-44F8-A6A1-569FC37C729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8124507" y="2788920"/>
            <a:ext cx="8138160" cy="813816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3895DC7-FAAC-44F8-A6A1-569FC37C729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8307387" y="2971800"/>
            <a:ext cx="7772400" cy="777240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2">
            <a:extLst>
              <a:ext uri="{FF2B5EF4-FFF2-40B4-BE49-F238E27FC236}">
                <a16:creationId xmlns:a16="http://schemas.microsoft.com/office/drawing/2014/main" id="{111B0E70-EAAB-4D0B-B0D7-C41D85F99D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01787" y="-1"/>
            <a:ext cx="21183600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  <a:p>
            <a:endParaRPr lang="en-US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BEEBF3FD-E301-4B9F-AA83-F27A9E6AE36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171748" y="3001963"/>
            <a:ext cx="6992069" cy="7712075"/>
          </a:xfrm>
          <a:custGeom>
            <a:avLst/>
            <a:gdLst>
              <a:gd name="connsiteX0" fmla="*/ 5969766 w 6992069"/>
              <a:gd name="connsiteY0" fmla="*/ 0 h 7712075"/>
              <a:gd name="connsiteX1" fmla="*/ 6626936 w 6992069"/>
              <a:gd name="connsiteY1" fmla="*/ 259647 h 7712075"/>
              <a:gd name="connsiteX2" fmla="*/ 6991418 w 6992069"/>
              <a:gd name="connsiteY2" fmla="*/ 1463968 h 7712075"/>
              <a:gd name="connsiteX3" fmla="*/ 6903059 w 6992069"/>
              <a:gd name="connsiteY3" fmla="*/ 6234295 h 7712075"/>
              <a:gd name="connsiteX4" fmla="*/ 5765435 w 6992069"/>
              <a:gd name="connsiteY4" fmla="*/ 7712075 h 7712075"/>
              <a:gd name="connsiteX5" fmla="*/ 4804529 w 6992069"/>
              <a:gd name="connsiteY5" fmla="*/ 7419281 h 7712075"/>
              <a:gd name="connsiteX6" fmla="*/ 883592 w 6992069"/>
              <a:gd name="connsiteY6" fmla="*/ 5143225 h 7712075"/>
              <a:gd name="connsiteX7" fmla="*/ 0 w 6992069"/>
              <a:gd name="connsiteY7" fmla="*/ 3944428 h 7712075"/>
              <a:gd name="connsiteX8" fmla="*/ 869785 w 6992069"/>
              <a:gd name="connsiteY8" fmla="*/ 2751156 h 7712075"/>
              <a:gd name="connsiteX9" fmla="*/ 5017143 w 6992069"/>
              <a:gd name="connsiteY9" fmla="*/ 303842 h 7712075"/>
              <a:gd name="connsiteX10" fmla="*/ 5969766 w 6992069"/>
              <a:gd name="connsiteY10" fmla="*/ 0 h 771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92069" h="7712075">
                <a:moveTo>
                  <a:pt x="5969766" y="0"/>
                </a:moveTo>
                <a:cubicBezTo>
                  <a:pt x="6234843" y="0"/>
                  <a:pt x="6455740" y="88390"/>
                  <a:pt x="6626936" y="259647"/>
                </a:cubicBezTo>
                <a:cubicBezTo>
                  <a:pt x="6872686" y="511008"/>
                  <a:pt x="7002463" y="939150"/>
                  <a:pt x="6991418" y="1463968"/>
                </a:cubicBezTo>
                <a:cubicBezTo>
                  <a:pt x="6991418" y="1463968"/>
                  <a:pt x="6991418" y="1463968"/>
                  <a:pt x="6903059" y="6234295"/>
                </a:cubicBezTo>
                <a:cubicBezTo>
                  <a:pt x="6883730" y="7159634"/>
                  <a:pt x="6458502" y="7712075"/>
                  <a:pt x="5765435" y="7712075"/>
                </a:cubicBezTo>
                <a:cubicBezTo>
                  <a:pt x="5472745" y="7712075"/>
                  <a:pt x="5141398" y="7609873"/>
                  <a:pt x="4804529" y="7419281"/>
                </a:cubicBezTo>
                <a:lnTo>
                  <a:pt x="883592" y="5143225"/>
                </a:lnTo>
                <a:cubicBezTo>
                  <a:pt x="314780" y="4811761"/>
                  <a:pt x="2761" y="4386381"/>
                  <a:pt x="0" y="3944428"/>
                </a:cubicBezTo>
                <a:cubicBezTo>
                  <a:pt x="0" y="3505238"/>
                  <a:pt x="309257" y="3082620"/>
                  <a:pt x="869785" y="2751156"/>
                </a:cubicBezTo>
                <a:cubicBezTo>
                  <a:pt x="869785" y="2751156"/>
                  <a:pt x="869785" y="2751156"/>
                  <a:pt x="5017143" y="303842"/>
                </a:cubicBezTo>
                <a:cubicBezTo>
                  <a:pt x="5354012" y="104964"/>
                  <a:pt x="5685360" y="0"/>
                  <a:pt x="5969766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5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1642ABC-9552-483C-A5B1-973DB23769DE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 rot="10800000">
            <a:off x="7619298" y="2449513"/>
            <a:ext cx="8097460" cy="8816975"/>
          </a:xfrm>
          <a:custGeom>
            <a:avLst/>
            <a:gdLst>
              <a:gd name="connsiteX0" fmla="*/ 1575244 w 8097460"/>
              <a:gd name="connsiteY0" fmla="*/ 8264525 h 8816975"/>
              <a:gd name="connsiteX1" fmla="*/ 2527867 w 8097460"/>
              <a:gd name="connsiteY1" fmla="*/ 7960683 h 8816975"/>
              <a:gd name="connsiteX2" fmla="*/ 6675225 w 8097460"/>
              <a:gd name="connsiteY2" fmla="*/ 5513369 h 8816975"/>
              <a:gd name="connsiteX3" fmla="*/ 7545010 w 8097460"/>
              <a:gd name="connsiteY3" fmla="*/ 4320097 h 8816975"/>
              <a:gd name="connsiteX4" fmla="*/ 6661418 w 8097460"/>
              <a:gd name="connsiteY4" fmla="*/ 3121300 h 8816975"/>
              <a:gd name="connsiteX5" fmla="*/ 2740481 w 8097460"/>
              <a:gd name="connsiteY5" fmla="*/ 845244 h 8816975"/>
              <a:gd name="connsiteX6" fmla="*/ 1779575 w 8097460"/>
              <a:gd name="connsiteY6" fmla="*/ 552450 h 8816975"/>
              <a:gd name="connsiteX7" fmla="*/ 641951 w 8097460"/>
              <a:gd name="connsiteY7" fmla="*/ 2030230 h 8816975"/>
              <a:gd name="connsiteX8" fmla="*/ 553592 w 8097460"/>
              <a:gd name="connsiteY8" fmla="*/ 6800557 h 8816975"/>
              <a:gd name="connsiteX9" fmla="*/ 918074 w 8097460"/>
              <a:gd name="connsiteY9" fmla="*/ 8004878 h 8816975"/>
              <a:gd name="connsiteX10" fmla="*/ 1575244 w 8097460"/>
              <a:gd name="connsiteY10" fmla="*/ 8264525 h 8816975"/>
              <a:gd name="connsiteX11" fmla="*/ 1574787 w 8097460"/>
              <a:gd name="connsiteY11" fmla="*/ 8816975 h 8816975"/>
              <a:gd name="connsiteX12" fmla="*/ 522654 w 8097460"/>
              <a:gd name="connsiteY12" fmla="*/ 8391595 h 8816975"/>
              <a:gd name="connsiteX13" fmla="*/ 730 w 8097460"/>
              <a:gd name="connsiteY13" fmla="*/ 6792275 h 8816975"/>
              <a:gd name="connsiteX14" fmla="*/ 89098 w 8097460"/>
              <a:gd name="connsiteY14" fmla="*/ 2019176 h 8816975"/>
              <a:gd name="connsiteX15" fmla="*/ 561315 w 8097460"/>
              <a:gd name="connsiteY15" fmla="*/ 557966 h 8816975"/>
              <a:gd name="connsiteX16" fmla="*/ 1779138 w 8097460"/>
              <a:gd name="connsiteY16" fmla="*/ 0 h 8816975"/>
              <a:gd name="connsiteX17" fmla="*/ 3016292 w 8097460"/>
              <a:gd name="connsiteY17" fmla="*/ 367374 h 8816975"/>
              <a:gd name="connsiteX18" fmla="*/ 6940390 w 8097460"/>
              <a:gd name="connsiteY18" fmla="*/ 2643435 h 8816975"/>
              <a:gd name="connsiteX19" fmla="*/ 7790933 w 8097460"/>
              <a:gd name="connsiteY19" fmla="*/ 3397519 h 8816975"/>
              <a:gd name="connsiteX20" fmla="*/ 8097460 w 8097460"/>
              <a:gd name="connsiteY20" fmla="*/ 4317335 h 8816975"/>
              <a:gd name="connsiteX21" fmla="*/ 7799218 w 8097460"/>
              <a:gd name="connsiteY21" fmla="*/ 5237151 h 8816975"/>
              <a:gd name="connsiteX22" fmla="*/ 6956959 w 8097460"/>
              <a:gd name="connsiteY22" fmla="*/ 5988472 h 8816975"/>
              <a:gd name="connsiteX23" fmla="*/ 2809180 w 8097460"/>
              <a:gd name="connsiteY23" fmla="*/ 8435790 h 8816975"/>
              <a:gd name="connsiteX24" fmla="*/ 1574787 w 8097460"/>
              <a:gd name="connsiteY24" fmla="*/ 8816975 h 881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97460" h="8816975">
                <a:moveTo>
                  <a:pt x="1575244" y="8264525"/>
                </a:moveTo>
                <a:cubicBezTo>
                  <a:pt x="1859650" y="8264525"/>
                  <a:pt x="2190998" y="8159561"/>
                  <a:pt x="2527867" y="7960683"/>
                </a:cubicBezTo>
                <a:cubicBezTo>
                  <a:pt x="6675225" y="5513369"/>
                  <a:pt x="6675225" y="5513369"/>
                  <a:pt x="6675225" y="5513369"/>
                </a:cubicBezTo>
                <a:cubicBezTo>
                  <a:pt x="7235753" y="5181905"/>
                  <a:pt x="7545010" y="4759287"/>
                  <a:pt x="7545010" y="4320097"/>
                </a:cubicBezTo>
                <a:cubicBezTo>
                  <a:pt x="7542249" y="3878144"/>
                  <a:pt x="7230230" y="3452764"/>
                  <a:pt x="6661418" y="3121300"/>
                </a:cubicBezTo>
                <a:lnTo>
                  <a:pt x="2740481" y="845244"/>
                </a:lnTo>
                <a:cubicBezTo>
                  <a:pt x="2403612" y="654652"/>
                  <a:pt x="2072265" y="552450"/>
                  <a:pt x="1779575" y="552450"/>
                </a:cubicBezTo>
                <a:cubicBezTo>
                  <a:pt x="1086508" y="552450"/>
                  <a:pt x="661280" y="1104891"/>
                  <a:pt x="641951" y="2030230"/>
                </a:cubicBezTo>
                <a:cubicBezTo>
                  <a:pt x="553592" y="6800557"/>
                  <a:pt x="553592" y="6800557"/>
                  <a:pt x="553592" y="6800557"/>
                </a:cubicBezTo>
                <a:cubicBezTo>
                  <a:pt x="542547" y="7325375"/>
                  <a:pt x="672324" y="7753517"/>
                  <a:pt x="918074" y="8004878"/>
                </a:cubicBezTo>
                <a:cubicBezTo>
                  <a:pt x="1089270" y="8176135"/>
                  <a:pt x="1310167" y="8264525"/>
                  <a:pt x="1575244" y="8264525"/>
                </a:cubicBezTo>
                <a:close/>
                <a:moveTo>
                  <a:pt x="1574787" y="8816975"/>
                </a:moveTo>
                <a:cubicBezTo>
                  <a:pt x="1160562" y="8816975"/>
                  <a:pt x="798804" y="8670578"/>
                  <a:pt x="522654" y="8391595"/>
                </a:cubicBezTo>
                <a:cubicBezTo>
                  <a:pt x="169182" y="8029745"/>
                  <a:pt x="-13078" y="7474541"/>
                  <a:pt x="730" y="6792275"/>
                </a:cubicBezTo>
                <a:cubicBezTo>
                  <a:pt x="89098" y="2019176"/>
                  <a:pt x="89098" y="2019176"/>
                  <a:pt x="89098" y="2019176"/>
                </a:cubicBezTo>
                <a:cubicBezTo>
                  <a:pt x="100144" y="1419776"/>
                  <a:pt x="265834" y="914292"/>
                  <a:pt x="561315" y="557966"/>
                </a:cubicBezTo>
                <a:cubicBezTo>
                  <a:pt x="867842" y="193355"/>
                  <a:pt x="1287590" y="0"/>
                  <a:pt x="1779138" y="0"/>
                </a:cubicBezTo>
                <a:cubicBezTo>
                  <a:pt x="2174034" y="0"/>
                  <a:pt x="2588259" y="121537"/>
                  <a:pt x="3016292" y="367374"/>
                </a:cubicBezTo>
                <a:cubicBezTo>
                  <a:pt x="6940390" y="2643435"/>
                  <a:pt x="6940390" y="2643435"/>
                  <a:pt x="6940390" y="2643435"/>
                </a:cubicBezTo>
                <a:cubicBezTo>
                  <a:pt x="7307670" y="2858888"/>
                  <a:pt x="7592105" y="3110249"/>
                  <a:pt x="7790933" y="3397519"/>
                </a:cubicBezTo>
                <a:cubicBezTo>
                  <a:pt x="7992523" y="3687551"/>
                  <a:pt x="8094699" y="3996918"/>
                  <a:pt x="8097460" y="4317335"/>
                </a:cubicBezTo>
                <a:cubicBezTo>
                  <a:pt x="8097460" y="4637751"/>
                  <a:pt x="7998046" y="4947119"/>
                  <a:pt x="7799218" y="5237151"/>
                </a:cubicBezTo>
                <a:cubicBezTo>
                  <a:pt x="7603151" y="5521658"/>
                  <a:pt x="7318716" y="5775782"/>
                  <a:pt x="6956959" y="5988472"/>
                </a:cubicBezTo>
                <a:cubicBezTo>
                  <a:pt x="2809180" y="8435790"/>
                  <a:pt x="2809180" y="8435790"/>
                  <a:pt x="2809180" y="8435790"/>
                </a:cubicBezTo>
                <a:cubicBezTo>
                  <a:pt x="2378384" y="8689913"/>
                  <a:pt x="1964159" y="8816975"/>
                  <a:pt x="1574787" y="8816975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9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32791E2-7C84-4B1E-B519-D479D3581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0888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EFE3955B-D042-4EFC-9100-27AA1B2032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720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50AE628-F62C-4449-9B98-2FB211369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86552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69A875FD-7EFD-47AE-B810-35705ED63F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1315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F2F9939-CBE5-4747-8C5D-922FDC1C1C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556078" y="4514849"/>
            <a:ext cx="3854218" cy="3409950"/>
          </a:xfrm>
          <a:custGeom>
            <a:avLst/>
            <a:gdLst>
              <a:gd name="connsiteX0" fmla="*/ 0 w 3854218"/>
              <a:gd name="connsiteY0" fmla="*/ 0 h 3409950"/>
              <a:gd name="connsiteX1" fmla="*/ 3854218 w 3854218"/>
              <a:gd name="connsiteY1" fmla="*/ 0 h 3409950"/>
              <a:gd name="connsiteX2" fmla="*/ 3854218 w 3854218"/>
              <a:gd name="connsiteY2" fmla="*/ 3409950 h 3409950"/>
              <a:gd name="connsiteX3" fmla="*/ 0 w 3854218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8" h="3409950">
                <a:moveTo>
                  <a:pt x="0" y="0"/>
                </a:moveTo>
                <a:lnTo>
                  <a:pt x="3854218" y="0"/>
                </a:lnTo>
                <a:lnTo>
                  <a:pt x="3854218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0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45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4B671-04FB-4BF2-A3C9-AA2C3E69CA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283696" y="4189614"/>
            <a:ext cx="8362604" cy="5303520"/>
          </a:xfrm>
          <a:custGeom>
            <a:avLst/>
            <a:gdLst>
              <a:gd name="connsiteX0" fmla="*/ 0 w 8362604"/>
              <a:gd name="connsiteY0" fmla="*/ 0 h 5303520"/>
              <a:gd name="connsiteX1" fmla="*/ 8362604 w 8362604"/>
              <a:gd name="connsiteY1" fmla="*/ 0 h 5303520"/>
              <a:gd name="connsiteX2" fmla="*/ 8362604 w 8362604"/>
              <a:gd name="connsiteY2" fmla="*/ 5303520 h 5303520"/>
              <a:gd name="connsiteX3" fmla="*/ 0 w 8362604"/>
              <a:gd name="connsiteY3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2604" h="5303520">
                <a:moveTo>
                  <a:pt x="0" y="0"/>
                </a:moveTo>
                <a:lnTo>
                  <a:pt x="8362604" y="0"/>
                </a:lnTo>
                <a:lnTo>
                  <a:pt x="8362604" y="5303520"/>
                </a:lnTo>
                <a:lnTo>
                  <a:pt x="0" y="530352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13A180-F724-41FE-9C73-4938D5C7BB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9338" y="-312273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60CD4A-87FE-40AC-AFBD-D7F9C99F57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1220" y="2605709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1A87CAC-ECB9-4C53-BF71-04AECD02A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1220" y="-546159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FB88B6E-A732-40E0-97CA-F22AED92B6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338" y="7741244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3DDE8C-881D-4F96-B5B5-30317AE41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1220" y="1065922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6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1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1CE75C-4B53-482F-B900-B39D1A1BD0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19294" y="2228849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D96A6F-CF8A-4B00-81B6-2C81DC836B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9294" y="7433895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1380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4B5EFF-238C-40C8-BE5C-108DBD4C9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74211" y="5252854"/>
            <a:ext cx="9237556" cy="5860112"/>
          </a:xfrm>
          <a:custGeom>
            <a:avLst/>
            <a:gdLst>
              <a:gd name="connsiteX0" fmla="*/ 0 w 9237556"/>
              <a:gd name="connsiteY0" fmla="*/ 0 h 5860112"/>
              <a:gd name="connsiteX1" fmla="*/ 9237556 w 9237556"/>
              <a:gd name="connsiteY1" fmla="*/ 0 h 5860112"/>
              <a:gd name="connsiteX2" fmla="*/ 9237556 w 9237556"/>
              <a:gd name="connsiteY2" fmla="*/ 5860112 h 5860112"/>
              <a:gd name="connsiteX3" fmla="*/ 0 w 9237556"/>
              <a:gd name="connsiteY3" fmla="*/ 5860112 h 58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7556" h="5860112">
                <a:moveTo>
                  <a:pt x="0" y="0"/>
                </a:moveTo>
                <a:lnTo>
                  <a:pt x="9237556" y="0"/>
                </a:lnTo>
                <a:lnTo>
                  <a:pt x="9237556" y="5860112"/>
                </a:lnTo>
                <a:lnTo>
                  <a:pt x="0" y="58601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8B193-21A9-4911-ADF6-A6B0D3604D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3160" y="7517928"/>
            <a:ext cx="1979915" cy="4109092"/>
          </a:xfrm>
          <a:custGeom>
            <a:avLst/>
            <a:gdLst>
              <a:gd name="connsiteX0" fmla="*/ 237450 w 1979915"/>
              <a:gd name="connsiteY0" fmla="*/ 0 h 4109092"/>
              <a:gd name="connsiteX1" fmla="*/ 410300 w 1979915"/>
              <a:gd name="connsiteY1" fmla="*/ 0 h 4109092"/>
              <a:gd name="connsiteX2" fmla="*/ 445219 w 1979915"/>
              <a:gd name="connsiteY2" fmla="*/ 34956 h 4109092"/>
              <a:gd name="connsiteX3" fmla="*/ 572674 w 1979915"/>
              <a:gd name="connsiteY3" fmla="*/ 162546 h 4109092"/>
              <a:gd name="connsiteX4" fmla="*/ 1407241 w 1979915"/>
              <a:gd name="connsiteY4" fmla="*/ 162546 h 4109092"/>
              <a:gd name="connsiteX5" fmla="*/ 1534696 w 1979915"/>
              <a:gd name="connsiteY5" fmla="*/ 34956 h 4109092"/>
              <a:gd name="connsiteX6" fmla="*/ 1569615 w 1979915"/>
              <a:gd name="connsiteY6" fmla="*/ 0 h 4109092"/>
              <a:gd name="connsiteX7" fmla="*/ 1742465 w 1979915"/>
              <a:gd name="connsiteY7" fmla="*/ 0 h 4109092"/>
              <a:gd name="connsiteX8" fmla="*/ 1979915 w 1979915"/>
              <a:gd name="connsiteY8" fmla="*/ 239449 h 4109092"/>
              <a:gd name="connsiteX9" fmla="*/ 1979915 w 1979915"/>
              <a:gd name="connsiteY9" fmla="*/ 3869643 h 4109092"/>
              <a:gd name="connsiteX10" fmla="*/ 1742465 w 1979915"/>
              <a:gd name="connsiteY10" fmla="*/ 4109092 h 4109092"/>
              <a:gd name="connsiteX11" fmla="*/ 237450 w 1979915"/>
              <a:gd name="connsiteY11" fmla="*/ 4109092 h 4109092"/>
              <a:gd name="connsiteX12" fmla="*/ 0 w 1979915"/>
              <a:gd name="connsiteY12" fmla="*/ 3869643 h 4109092"/>
              <a:gd name="connsiteX13" fmla="*/ 0 w 1979915"/>
              <a:gd name="connsiteY13" fmla="*/ 239449 h 4109092"/>
              <a:gd name="connsiteX14" fmla="*/ 237450 w 1979915"/>
              <a:gd name="connsiteY14" fmla="*/ 0 h 410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915" h="4109092">
                <a:moveTo>
                  <a:pt x="237450" y="0"/>
                </a:moveTo>
                <a:cubicBezTo>
                  <a:pt x="237450" y="0"/>
                  <a:pt x="237450" y="0"/>
                  <a:pt x="410300" y="0"/>
                </a:cubicBezTo>
                <a:cubicBezTo>
                  <a:pt x="429506" y="0"/>
                  <a:pt x="445219" y="15730"/>
                  <a:pt x="445219" y="34956"/>
                </a:cubicBezTo>
                <a:cubicBezTo>
                  <a:pt x="445219" y="106616"/>
                  <a:pt x="501090" y="162546"/>
                  <a:pt x="572674" y="162546"/>
                </a:cubicBezTo>
                <a:cubicBezTo>
                  <a:pt x="572674" y="162546"/>
                  <a:pt x="572674" y="162546"/>
                  <a:pt x="1407241" y="162546"/>
                </a:cubicBezTo>
                <a:cubicBezTo>
                  <a:pt x="1477080" y="162546"/>
                  <a:pt x="1534696" y="106616"/>
                  <a:pt x="1534696" y="34956"/>
                </a:cubicBezTo>
                <a:cubicBezTo>
                  <a:pt x="1534696" y="15730"/>
                  <a:pt x="1550410" y="0"/>
                  <a:pt x="1569615" y="0"/>
                </a:cubicBezTo>
                <a:cubicBezTo>
                  <a:pt x="1569615" y="0"/>
                  <a:pt x="1569615" y="0"/>
                  <a:pt x="1742465" y="0"/>
                </a:cubicBezTo>
                <a:cubicBezTo>
                  <a:pt x="1873412" y="0"/>
                  <a:pt x="1978169" y="106616"/>
                  <a:pt x="1979915" y="239449"/>
                </a:cubicBezTo>
                <a:cubicBezTo>
                  <a:pt x="1979915" y="239449"/>
                  <a:pt x="1979915" y="239449"/>
                  <a:pt x="1979915" y="3869643"/>
                </a:cubicBezTo>
                <a:cubicBezTo>
                  <a:pt x="1978169" y="4002476"/>
                  <a:pt x="1873412" y="4109092"/>
                  <a:pt x="1742465" y="4109092"/>
                </a:cubicBezTo>
                <a:cubicBezTo>
                  <a:pt x="1742465" y="4109092"/>
                  <a:pt x="1742465" y="4109092"/>
                  <a:pt x="237450" y="4109092"/>
                </a:cubicBezTo>
                <a:cubicBezTo>
                  <a:pt x="106503" y="4109092"/>
                  <a:pt x="0" y="4000728"/>
                  <a:pt x="0" y="3869643"/>
                </a:cubicBezTo>
                <a:cubicBezTo>
                  <a:pt x="0" y="3869643"/>
                  <a:pt x="0" y="3869643"/>
                  <a:pt x="0" y="239449"/>
                </a:cubicBezTo>
                <a:cubicBezTo>
                  <a:pt x="0" y="108364"/>
                  <a:pt x="106503" y="0"/>
                  <a:pt x="23745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12EAB8-FC4C-4BF1-ABD1-C6F7F35FB7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24551" y="6612632"/>
            <a:ext cx="3535696" cy="4763562"/>
          </a:xfrm>
          <a:custGeom>
            <a:avLst/>
            <a:gdLst>
              <a:gd name="connsiteX0" fmla="*/ 0 w 3535696"/>
              <a:gd name="connsiteY0" fmla="*/ 0 h 4763562"/>
              <a:gd name="connsiteX1" fmla="*/ 3535696 w 3535696"/>
              <a:gd name="connsiteY1" fmla="*/ 0 h 4763562"/>
              <a:gd name="connsiteX2" fmla="*/ 3535696 w 3535696"/>
              <a:gd name="connsiteY2" fmla="*/ 4763562 h 4763562"/>
              <a:gd name="connsiteX3" fmla="*/ 0 w 3535696"/>
              <a:gd name="connsiteY3" fmla="*/ 4763562 h 476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5696" h="4763562">
                <a:moveTo>
                  <a:pt x="0" y="0"/>
                </a:moveTo>
                <a:lnTo>
                  <a:pt x="3535696" y="0"/>
                </a:lnTo>
                <a:lnTo>
                  <a:pt x="3535696" y="4763562"/>
                </a:lnTo>
                <a:lnTo>
                  <a:pt x="0" y="476356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0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BF66C0-0EAC-492F-A28F-DB86D5A3AC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978" y="3059156"/>
            <a:ext cx="6835203" cy="14185700"/>
          </a:xfrm>
          <a:custGeom>
            <a:avLst/>
            <a:gdLst>
              <a:gd name="connsiteX0" fmla="*/ 819742 w 6835203"/>
              <a:gd name="connsiteY0" fmla="*/ 0 h 14185700"/>
              <a:gd name="connsiteX1" fmla="*/ 1416466 w 6835203"/>
              <a:gd name="connsiteY1" fmla="*/ 0 h 14185700"/>
              <a:gd name="connsiteX2" fmla="*/ 1537016 w 6835203"/>
              <a:gd name="connsiteY2" fmla="*/ 120678 h 14185700"/>
              <a:gd name="connsiteX3" fmla="*/ 1977025 w 6835203"/>
              <a:gd name="connsiteY3" fmla="*/ 561153 h 14185700"/>
              <a:gd name="connsiteX4" fmla="*/ 4858178 w 6835203"/>
              <a:gd name="connsiteY4" fmla="*/ 561153 h 14185700"/>
              <a:gd name="connsiteX5" fmla="*/ 5298186 w 6835203"/>
              <a:gd name="connsiteY5" fmla="*/ 120678 h 14185700"/>
              <a:gd name="connsiteX6" fmla="*/ 5418737 w 6835203"/>
              <a:gd name="connsiteY6" fmla="*/ 0 h 14185700"/>
              <a:gd name="connsiteX7" fmla="*/ 6015461 w 6835203"/>
              <a:gd name="connsiteY7" fmla="*/ 0 h 14185700"/>
              <a:gd name="connsiteX8" fmla="*/ 6835203 w 6835203"/>
              <a:gd name="connsiteY8" fmla="*/ 826644 h 14185700"/>
              <a:gd name="connsiteX9" fmla="*/ 6835203 w 6835203"/>
              <a:gd name="connsiteY9" fmla="*/ 13359055 h 14185700"/>
              <a:gd name="connsiteX10" fmla="*/ 6015461 w 6835203"/>
              <a:gd name="connsiteY10" fmla="*/ 14185700 h 14185700"/>
              <a:gd name="connsiteX11" fmla="*/ 819742 w 6835203"/>
              <a:gd name="connsiteY11" fmla="*/ 14185700 h 14185700"/>
              <a:gd name="connsiteX12" fmla="*/ 0 w 6835203"/>
              <a:gd name="connsiteY12" fmla="*/ 13359055 h 14185700"/>
              <a:gd name="connsiteX13" fmla="*/ 0 w 6835203"/>
              <a:gd name="connsiteY13" fmla="*/ 826644 h 14185700"/>
              <a:gd name="connsiteX14" fmla="*/ 819742 w 6835203"/>
              <a:gd name="connsiteY14" fmla="*/ 0 h 1418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35203" h="14185700">
                <a:moveTo>
                  <a:pt x="819742" y="0"/>
                </a:moveTo>
                <a:cubicBezTo>
                  <a:pt x="819742" y="0"/>
                  <a:pt x="819742" y="0"/>
                  <a:pt x="1416466" y="0"/>
                </a:cubicBezTo>
                <a:cubicBezTo>
                  <a:pt x="1482769" y="0"/>
                  <a:pt x="1537016" y="54305"/>
                  <a:pt x="1537016" y="120678"/>
                </a:cubicBezTo>
                <a:cubicBezTo>
                  <a:pt x="1537016" y="368068"/>
                  <a:pt x="1729897" y="561153"/>
                  <a:pt x="1977025" y="561153"/>
                </a:cubicBezTo>
                <a:cubicBezTo>
                  <a:pt x="1977025" y="561153"/>
                  <a:pt x="1977025" y="561153"/>
                  <a:pt x="4858178" y="561153"/>
                </a:cubicBezTo>
                <a:cubicBezTo>
                  <a:pt x="5099278" y="561153"/>
                  <a:pt x="5298186" y="368068"/>
                  <a:pt x="5298186" y="120678"/>
                </a:cubicBezTo>
                <a:cubicBezTo>
                  <a:pt x="5298186" y="54305"/>
                  <a:pt x="5352434" y="0"/>
                  <a:pt x="5418737" y="0"/>
                </a:cubicBezTo>
                <a:cubicBezTo>
                  <a:pt x="5418737" y="0"/>
                  <a:pt x="5418737" y="0"/>
                  <a:pt x="6015461" y="0"/>
                </a:cubicBezTo>
                <a:cubicBezTo>
                  <a:pt x="6467524" y="0"/>
                  <a:pt x="6829176" y="368068"/>
                  <a:pt x="6835203" y="826644"/>
                </a:cubicBezTo>
                <a:cubicBezTo>
                  <a:pt x="6835203" y="826644"/>
                  <a:pt x="6835203" y="826644"/>
                  <a:pt x="6835203" y="13359055"/>
                </a:cubicBezTo>
                <a:cubicBezTo>
                  <a:pt x="6829176" y="13817632"/>
                  <a:pt x="6467524" y="14185700"/>
                  <a:pt x="6015461" y="14185700"/>
                </a:cubicBezTo>
                <a:cubicBezTo>
                  <a:pt x="6015461" y="14185700"/>
                  <a:pt x="6015461" y="14185700"/>
                  <a:pt x="819742" y="14185700"/>
                </a:cubicBezTo>
                <a:cubicBezTo>
                  <a:pt x="367678" y="14185700"/>
                  <a:pt x="0" y="13811596"/>
                  <a:pt x="0" y="13359055"/>
                </a:cubicBezTo>
                <a:cubicBezTo>
                  <a:pt x="0" y="13359055"/>
                  <a:pt x="0" y="13359055"/>
                  <a:pt x="0" y="826644"/>
                </a:cubicBezTo>
                <a:cubicBezTo>
                  <a:pt x="0" y="374102"/>
                  <a:pt x="367678" y="0"/>
                  <a:pt x="819742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894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B259CB-2195-4F6E-9097-B58EE3CF04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85611" y="4453516"/>
            <a:ext cx="17647188" cy="10541292"/>
          </a:xfrm>
          <a:custGeom>
            <a:avLst/>
            <a:gdLst>
              <a:gd name="connsiteX0" fmla="*/ 0 w 17647188"/>
              <a:gd name="connsiteY0" fmla="*/ 0 h 10541292"/>
              <a:gd name="connsiteX1" fmla="*/ 17647188 w 17647188"/>
              <a:gd name="connsiteY1" fmla="*/ 0 h 10541292"/>
              <a:gd name="connsiteX2" fmla="*/ 17647188 w 17647188"/>
              <a:gd name="connsiteY2" fmla="*/ 10541292 h 10541292"/>
              <a:gd name="connsiteX3" fmla="*/ 0 w 17647188"/>
              <a:gd name="connsiteY3" fmla="*/ 10541292 h 10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188" h="10541292">
                <a:moveTo>
                  <a:pt x="0" y="0"/>
                </a:moveTo>
                <a:lnTo>
                  <a:pt x="17647188" y="0"/>
                </a:lnTo>
                <a:lnTo>
                  <a:pt x="17647188" y="10541292"/>
                </a:lnTo>
                <a:lnTo>
                  <a:pt x="0" y="105412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EADC5E-6949-4E34-8F9C-B5ED064D95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79164" y="5567424"/>
            <a:ext cx="4097155" cy="8505228"/>
          </a:xfrm>
          <a:custGeom>
            <a:avLst/>
            <a:gdLst>
              <a:gd name="connsiteX0" fmla="*/ 491457 w 4097155"/>
              <a:gd name="connsiteY0" fmla="*/ 0 h 8505228"/>
              <a:gd name="connsiteX1" fmla="*/ 847688 w 4097155"/>
              <a:gd name="connsiteY1" fmla="*/ 0 h 8505228"/>
              <a:gd name="connsiteX2" fmla="*/ 920346 w 4097155"/>
              <a:gd name="connsiteY2" fmla="*/ 73444 h 8505228"/>
              <a:gd name="connsiteX3" fmla="*/ 1182725 w 4097155"/>
              <a:gd name="connsiteY3" fmla="*/ 338658 h 8505228"/>
              <a:gd name="connsiteX4" fmla="*/ 2912412 w 4097155"/>
              <a:gd name="connsiteY4" fmla="*/ 338658 h 8505228"/>
              <a:gd name="connsiteX5" fmla="*/ 3174791 w 4097155"/>
              <a:gd name="connsiteY5" fmla="*/ 73444 h 8505228"/>
              <a:gd name="connsiteX6" fmla="*/ 3247449 w 4097155"/>
              <a:gd name="connsiteY6" fmla="*/ 0 h 8505228"/>
              <a:gd name="connsiteX7" fmla="*/ 3604689 w 4097155"/>
              <a:gd name="connsiteY7" fmla="*/ 0 h 8505228"/>
              <a:gd name="connsiteX8" fmla="*/ 4097155 w 4097155"/>
              <a:gd name="connsiteY8" fmla="*/ 494727 h 8505228"/>
              <a:gd name="connsiteX9" fmla="*/ 4097155 w 4097155"/>
              <a:gd name="connsiteY9" fmla="*/ 8010502 h 8505228"/>
              <a:gd name="connsiteX10" fmla="*/ 3604689 w 4097155"/>
              <a:gd name="connsiteY10" fmla="*/ 8505228 h 8505228"/>
              <a:gd name="connsiteX11" fmla="*/ 491457 w 4097155"/>
              <a:gd name="connsiteY11" fmla="*/ 8505228 h 8505228"/>
              <a:gd name="connsiteX12" fmla="*/ 0 w 4097155"/>
              <a:gd name="connsiteY12" fmla="*/ 8008462 h 8505228"/>
              <a:gd name="connsiteX13" fmla="*/ 0 w 4097155"/>
              <a:gd name="connsiteY13" fmla="*/ 497788 h 8505228"/>
              <a:gd name="connsiteX14" fmla="*/ 491457 w 4097155"/>
              <a:gd name="connsiteY14" fmla="*/ 0 h 8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97155" h="8505228">
                <a:moveTo>
                  <a:pt x="491457" y="0"/>
                </a:moveTo>
                <a:cubicBezTo>
                  <a:pt x="491457" y="0"/>
                  <a:pt x="491457" y="0"/>
                  <a:pt x="847688" y="0"/>
                </a:cubicBezTo>
                <a:cubicBezTo>
                  <a:pt x="888053" y="0"/>
                  <a:pt x="920346" y="33662"/>
                  <a:pt x="920346" y="73444"/>
                </a:cubicBezTo>
                <a:cubicBezTo>
                  <a:pt x="920346" y="220332"/>
                  <a:pt x="1037407" y="338658"/>
                  <a:pt x="1182725" y="338658"/>
                </a:cubicBezTo>
                <a:cubicBezTo>
                  <a:pt x="1182725" y="338658"/>
                  <a:pt x="1182725" y="338658"/>
                  <a:pt x="2912412" y="338658"/>
                </a:cubicBezTo>
                <a:cubicBezTo>
                  <a:pt x="3057728" y="338658"/>
                  <a:pt x="3174791" y="220332"/>
                  <a:pt x="3174791" y="73444"/>
                </a:cubicBezTo>
                <a:cubicBezTo>
                  <a:pt x="3174791" y="33662"/>
                  <a:pt x="3208093" y="0"/>
                  <a:pt x="3247449" y="0"/>
                </a:cubicBezTo>
                <a:cubicBezTo>
                  <a:pt x="3247449" y="0"/>
                  <a:pt x="3247449" y="0"/>
                  <a:pt x="3604689" y="0"/>
                </a:cubicBezTo>
                <a:cubicBezTo>
                  <a:pt x="3875141" y="0"/>
                  <a:pt x="4095137" y="221352"/>
                  <a:pt x="4097155" y="494727"/>
                </a:cubicBezTo>
                <a:cubicBezTo>
                  <a:pt x="4097155" y="494727"/>
                  <a:pt x="4097155" y="494727"/>
                  <a:pt x="4097155" y="8010502"/>
                </a:cubicBezTo>
                <a:cubicBezTo>
                  <a:pt x="4095137" y="8283876"/>
                  <a:pt x="3875141" y="8505228"/>
                  <a:pt x="3604689" y="8505228"/>
                </a:cubicBezTo>
                <a:cubicBezTo>
                  <a:pt x="3604689" y="8505228"/>
                  <a:pt x="3604689" y="8505228"/>
                  <a:pt x="491457" y="8505228"/>
                </a:cubicBezTo>
                <a:cubicBezTo>
                  <a:pt x="219995" y="8505228"/>
                  <a:pt x="0" y="8282856"/>
                  <a:pt x="0" y="8008462"/>
                </a:cubicBezTo>
                <a:cubicBezTo>
                  <a:pt x="0" y="8008462"/>
                  <a:pt x="0" y="8008462"/>
                  <a:pt x="0" y="497788"/>
                </a:cubicBezTo>
                <a:cubicBezTo>
                  <a:pt x="0" y="223391"/>
                  <a:pt x="219995" y="0"/>
                  <a:pt x="491457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07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8036E25-B8DE-4A4F-92C9-8B174C4095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8000000">
            <a:off x="2589446" y="5616055"/>
            <a:ext cx="10912599" cy="14702293"/>
          </a:xfrm>
          <a:custGeom>
            <a:avLst/>
            <a:gdLst>
              <a:gd name="connsiteX0" fmla="*/ 10912598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8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6CDAD3-6FA8-4842-8F92-9C214B8F2C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8000000">
            <a:off x="12457345" y="-4061345"/>
            <a:ext cx="10912599" cy="14702293"/>
          </a:xfrm>
          <a:custGeom>
            <a:avLst/>
            <a:gdLst>
              <a:gd name="connsiteX0" fmla="*/ 10912599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9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8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54007A4B-E846-4041-B98F-32177C9A5E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86342" y="7683987"/>
            <a:ext cx="13978047" cy="10323409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916D3A-D31D-422A-A6C2-665376B1BA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7" y="0"/>
            <a:ext cx="10629901" cy="13716000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553382-31E9-4CA2-A874-9E5D59C5803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8724" y="2439988"/>
            <a:ext cx="4121150" cy="8555038"/>
          </a:xfrm>
          <a:custGeom>
            <a:avLst/>
            <a:gdLst>
              <a:gd name="connsiteX0" fmla="*/ 494335 w 4121150"/>
              <a:gd name="connsiteY0" fmla="*/ 0 h 8555038"/>
              <a:gd name="connsiteX1" fmla="*/ 852652 w 4121150"/>
              <a:gd name="connsiteY1" fmla="*/ 0 h 8555038"/>
              <a:gd name="connsiteX2" fmla="*/ 925736 w 4121150"/>
              <a:gd name="connsiteY2" fmla="*/ 73874 h 8555038"/>
              <a:gd name="connsiteX3" fmla="*/ 1189652 w 4121150"/>
              <a:gd name="connsiteY3" fmla="*/ 340642 h 8555038"/>
              <a:gd name="connsiteX4" fmla="*/ 2929468 w 4121150"/>
              <a:gd name="connsiteY4" fmla="*/ 340642 h 8555038"/>
              <a:gd name="connsiteX5" fmla="*/ 3193384 w 4121150"/>
              <a:gd name="connsiteY5" fmla="*/ 73874 h 8555038"/>
              <a:gd name="connsiteX6" fmla="*/ 3266468 w 4121150"/>
              <a:gd name="connsiteY6" fmla="*/ 0 h 8555038"/>
              <a:gd name="connsiteX7" fmla="*/ 3625800 w 4121150"/>
              <a:gd name="connsiteY7" fmla="*/ 0 h 8555038"/>
              <a:gd name="connsiteX8" fmla="*/ 4121150 w 4121150"/>
              <a:gd name="connsiteY8" fmla="*/ 497625 h 8555038"/>
              <a:gd name="connsiteX9" fmla="*/ 4121150 w 4121150"/>
              <a:gd name="connsiteY9" fmla="*/ 8057414 h 8555038"/>
              <a:gd name="connsiteX10" fmla="*/ 3625800 w 4121150"/>
              <a:gd name="connsiteY10" fmla="*/ 8555038 h 8555038"/>
              <a:gd name="connsiteX11" fmla="*/ 494335 w 4121150"/>
              <a:gd name="connsiteY11" fmla="*/ 8555038 h 8555038"/>
              <a:gd name="connsiteX12" fmla="*/ 0 w 4121150"/>
              <a:gd name="connsiteY12" fmla="*/ 8055362 h 8555038"/>
              <a:gd name="connsiteX13" fmla="*/ 0 w 4121150"/>
              <a:gd name="connsiteY13" fmla="*/ 500703 h 8555038"/>
              <a:gd name="connsiteX14" fmla="*/ 494335 w 4121150"/>
              <a:gd name="connsiteY14" fmla="*/ 0 h 855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21150" h="8555038">
                <a:moveTo>
                  <a:pt x="494335" y="0"/>
                </a:moveTo>
                <a:cubicBezTo>
                  <a:pt x="494335" y="0"/>
                  <a:pt x="494335" y="0"/>
                  <a:pt x="852652" y="0"/>
                </a:cubicBezTo>
                <a:cubicBezTo>
                  <a:pt x="893254" y="0"/>
                  <a:pt x="925736" y="33859"/>
                  <a:pt x="925736" y="73874"/>
                </a:cubicBezTo>
                <a:cubicBezTo>
                  <a:pt x="925736" y="221623"/>
                  <a:pt x="1043483" y="340642"/>
                  <a:pt x="1189652" y="340642"/>
                </a:cubicBezTo>
                <a:cubicBezTo>
                  <a:pt x="1189652" y="340642"/>
                  <a:pt x="1189652" y="340642"/>
                  <a:pt x="2929468" y="340642"/>
                </a:cubicBezTo>
                <a:cubicBezTo>
                  <a:pt x="3075636" y="340642"/>
                  <a:pt x="3193384" y="221623"/>
                  <a:pt x="3193384" y="73874"/>
                </a:cubicBezTo>
                <a:cubicBezTo>
                  <a:pt x="3193384" y="33859"/>
                  <a:pt x="3226881" y="0"/>
                  <a:pt x="3266468" y="0"/>
                </a:cubicBezTo>
                <a:cubicBezTo>
                  <a:pt x="3266468" y="0"/>
                  <a:pt x="3266468" y="0"/>
                  <a:pt x="3625800" y="0"/>
                </a:cubicBezTo>
                <a:cubicBezTo>
                  <a:pt x="3897836" y="0"/>
                  <a:pt x="4119120" y="222649"/>
                  <a:pt x="4121150" y="497625"/>
                </a:cubicBezTo>
                <a:cubicBezTo>
                  <a:pt x="4121150" y="497625"/>
                  <a:pt x="4121150" y="497625"/>
                  <a:pt x="4121150" y="8057414"/>
                </a:cubicBezTo>
                <a:cubicBezTo>
                  <a:pt x="4119120" y="8332390"/>
                  <a:pt x="3897836" y="8555038"/>
                  <a:pt x="3625800" y="8555038"/>
                </a:cubicBezTo>
                <a:cubicBezTo>
                  <a:pt x="3625800" y="8555038"/>
                  <a:pt x="3625800" y="8555038"/>
                  <a:pt x="494335" y="8555038"/>
                </a:cubicBezTo>
                <a:cubicBezTo>
                  <a:pt x="221283" y="8555038"/>
                  <a:pt x="0" y="8331364"/>
                  <a:pt x="0" y="8055362"/>
                </a:cubicBezTo>
                <a:cubicBezTo>
                  <a:pt x="0" y="8055362"/>
                  <a:pt x="0" y="8055362"/>
                  <a:pt x="0" y="500703"/>
                </a:cubicBezTo>
                <a:cubicBezTo>
                  <a:pt x="0" y="224700"/>
                  <a:pt x="221283" y="0"/>
                  <a:pt x="49433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88DE0D-594F-4FB2-9C6A-9AA9D524F30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8893" y="3821781"/>
            <a:ext cx="12525433" cy="6033776"/>
          </a:xfrm>
          <a:custGeom>
            <a:avLst/>
            <a:gdLst>
              <a:gd name="connsiteX0" fmla="*/ 731576 w 12525433"/>
              <a:gd name="connsiteY0" fmla="*/ 0 h 6033776"/>
              <a:gd name="connsiteX1" fmla="*/ 11792355 w 12525433"/>
              <a:gd name="connsiteY1" fmla="*/ 0 h 6033776"/>
              <a:gd name="connsiteX2" fmla="*/ 12525433 w 12525433"/>
              <a:gd name="connsiteY2" fmla="*/ 723756 h 6033776"/>
              <a:gd name="connsiteX3" fmla="*/ 12525433 w 12525433"/>
              <a:gd name="connsiteY3" fmla="*/ 1248369 h 6033776"/>
              <a:gd name="connsiteX4" fmla="*/ 12417275 w 12525433"/>
              <a:gd name="connsiteY4" fmla="*/ 1355371 h 6033776"/>
              <a:gd name="connsiteX5" fmla="*/ 12026699 w 12525433"/>
              <a:gd name="connsiteY5" fmla="*/ 1741770 h 6033776"/>
              <a:gd name="connsiteX6" fmla="*/ 12026699 w 12525433"/>
              <a:gd name="connsiteY6" fmla="*/ 4289035 h 6033776"/>
              <a:gd name="connsiteX7" fmla="*/ 12417275 w 12525433"/>
              <a:gd name="connsiteY7" fmla="*/ 4675434 h 6033776"/>
              <a:gd name="connsiteX8" fmla="*/ 12525433 w 12525433"/>
              <a:gd name="connsiteY8" fmla="*/ 4782436 h 6033776"/>
              <a:gd name="connsiteX9" fmla="*/ 12525433 w 12525433"/>
              <a:gd name="connsiteY9" fmla="*/ 5308534 h 6033776"/>
              <a:gd name="connsiteX10" fmla="*/ 11796861 w 12525433"/>
              <a:gd name="connsiteY10" fmla="*/ 6033776 h 6033776"/>
              <a:gd name="connsiteX11" fmla="*/ 728571 w 12525433"/>
              <a:gd name="connsiteY11" fmla="*/ 6033776 h 6033776"/>
              <a:gd name="connsiteX12" fmla="*/ 0 w 12525433"/>
              <a:gd name="connsiteY12" fmla="*/ 5308534 h 6033776"/>
              <a:gd name="connsiteX13" fmla="*/ 0 w 12525433"/>
              <a:gd name="connsiteY13" fmla="*/ 723756 h 6033776"/>
              <a:gd name="connsiteX14" fmla="*/ 731576 w 12525433"/>
              <a:gd name="connsiteY14" fmla="*/ 0 h 603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25433" h="6033776">
                <a:moveTo>
                  <a:pt x="731576" y="0"/>
                </a:moveTo>
                <a:cubicBezTo>
                  <a:pt x="731576" y="0"/>
                  <a:pt x="731576" y="0"/>
                  <a:pt x="11792355" y="0"/>
                </a:cubicBezTo>
                <a:cubicBezTo>
                  <a:pt x="12196451" y="0"/>
                  <a:pt x="12525433" y="323981"/>
                  <a:pt x="12525433" y="723756"/>
                </a:cubicBezTo>
                <a:cubicBezTo>
                  <a:pt x="12525433" y="723756"/>
                  <a:pt x="12525433" y="723756"/>
                  <a:pt x="12525433" y="1248369"/>
                </a:cubicBezTo>
                <a:cubicBezTo>
                  <a:pt x="12525433" y="1307814"/>
                  <a:pt x="12475861" y="1355371"/>
                  <a:pt x="12417275" y="1355371"/>
                </a:cubicBezTo>
                <a:cubicBezTo>
                  <a:pt x="12200955" y="1355371"/>
                  <a:pt x="12026699" y="1527764"/>
                  <a:pt x="12026699" y="1741770"/>
                </a:cubicBezTo>
                <a:cubicBezTo>
                  <a:pt x="12026699" y="1741770"/>
                  <a:pt x="12026699" y="1741770"/>
                  <a:pt x="12026699" y="4289035"/>
                </a:cubicBezTo>
                <a:cubicBezTo>
                  <a:pt x="12026699" y="4503040"/>
                  <a:pt x="12200955" y="4675434"/>
                  <a:pt x="12417275" y="4675434"/>
                </a:cubicBezTo>
                <a:cubicBezTo>
                  <a:pt x="12475861" y="4675434"/>
                  <a:pt x="12525433" y="4724477"/>
                  <a:pt x="12525433" y="4782436"/>
                </a:cubicBezTo>
                <a:cubicBezTo>
                  <a:pt x="12525433" y="4782436"/>
                  <a:pt x="12525433" y="4782436"/>
                  <a:pt x="12525433" y="5308534"/>
                </a:cubicBezTo>
                <a:cubicBezTo>
                  <a:pt x="12525433" y="5706822"/>
                  <a:pt x="12199453" y="6030804"/>
                  <a:pt x="11796861" y="6033776"/>
                </a:cubicBezTo>
                <a:cubicBezTo>
                  <a:pt x="11796861" y="6033776"/>
                  <a:pt x="11796861" y="6033776"/>
                  <a:pt x="728571" y="6033776"/>
                </a:cubicBezTo>
                <a:cubicBezTo>
                  <a:pt x="325979" y="6030804"/>
                  <a:pt x="0" y="5706822"/>
                  <a:pt x="0" y="5308534"/>
                </a:cubicBezTo>
                <a:cubicBezTo>
                  <a:pt x="0" y="5308534"/>
                  <a:pt x="0" y="5308534"/>
                  <a:pt x="0" y="723756"/>
                </a:cubicBezTo>
                <a:cubicBezTo>
                  <a:pt x="0" y="323981"/>
                  <a:pt x="327481" y="0"/>
                  <a:pt x="7315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3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1FAD4B-9998-4B20-903F-710F07EA384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-1240503" y="2701131"/>
            <a:ext cx="12295188" cy="7808913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A08130-B068-46E2-BA14-A39156E6308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2347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1B87C0-CD1A-4250-A302-570CC5A1A25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37333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8DE9A9-54BB-4ACB-9396-10ED9E0C7B6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5118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F19E9A-1855-474C-8384-9C4B1C520F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650433" y="9260732"/>
            <a:ext cx="3501959" cy="2607012"/>
          </a:xfrm>
          <a:custGeom>
            <a:avLst/>
            <a:gdLst>
              <a:gd name="connsiteX0" fmla="*/ 162131 w 3501959"/>
              <a:gd name="connsiteY0" fmla="*/ 0 h 2607012"/>
              <a:gd name="connsiteX1" fmla="*/ 3339827 w 3501959"/>
              <a:gd name="connsiteY1" fmla="*/ 0 h 2607012"/>
              <a:gd name="connsiteX2" fmla="*/ 3501959 w 3501959"/>
              <a:gd name="connsiteY2" fmla="*/ 162130 h 2607012"/>
              <a:gd name="connsiteX3" fmla="*/ 3501959 w 3501959"/>
              <a:gd name="connsiteY3" fmla="*/ 2444882 h 2607012"/>
              <a:gd name="connsiteX4" fmla="*/ 3339827 w 3501959"/>
              <a:gd name="connsiteY4" fmla="*/ 2607012 h 2607012"/>
              <a:gd name="connsiteX5" fmla="*/ 162131 w 3501959"/>
              <a:gd name="connsiteY5" fmla="*/ 2607012 h 2607012"/>
              <a:gd name="connsiteX6" fmla="*/ 0 w 3501959"/>
              <a:gd name="connsiteY6" fmla="*/ 2444882 h 2607012"/>
              <a:gd name="connsiteX7" fmla="*/ 0 w 3501959"/>
              <a:gd name="connsiteY7" fmla="*/ 162130 h 2607012"/>
              <a:gd name="connsiteX8" fmla="*/ 162131 w 3501959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9" h="2607012">
                <a:moveTo>
                  <a:pt x="162131" y="0"/>
                </a:moveTo>
                <a:lnTo>
                  <a:pt x="3339827" y="0"/>
                </a:lnTo>
                <a:cubicBezTo>
                  <a:pt x="3429371" y="0"/>
                  <a:pt x="3501959" y="72588"/>
                  <a:pt x="3501959" y="162130"/>
                </a:cubicBezTo>
                <a:lnTo>
                  <a:pt x="3501959" y="2444882"/>
                </a:lnTo>
                <a:cubicBezTo>
                  <a:pt x="3501959" y="2534424"/>
                  <a:pt x="3429371" y="2607012"/>
                  <a:pt x="3339827" y="2607012"/>
                </a:cubicBezTo>
                <a:lnTo>
                  <a:pt x="162131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1BFAAB-0EAE-4A81-95A2-D15C3DC897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4149" y="4663440"/>
            <a:ext cx="3341717" cy="4389120"/>
          </a:xfrm>
          <a:custGeom>
            <a:avLst/>
            <a:gdLst>
              <a:gd name="connsiteX0" fmla="*/ 302977 w 3341717"/>
              <a:gd name="connsiteY0" fmla="*/ 0 h 4389120"/>
              <a:gd name="connsiteX1" fmla="*/ 3341717 w 3341717"/>
              <a:gd name="connsiteY1" fmla="*/ 0 h 4389120"/>
              <a:gd name="connsiteX2" fmla="*/ 3341717 w 3341717"/>
              <a:gd name="connsiteY2" fmla="*/ 4389120 h 4389120"/>
              <a:gd name="connsiteX3" fmla="*/ 302977 w 3341717"/>
              <a:gd name="connsiteY3" fmla="*/ 4389120 h 4389120"/>
              <a:gd name="connsiteX4" fmla="*/ 0 w 3341717"/>
              <a:gd name="connsiteY4" fmla="*/ 4086143 h 4389120"/>
              <a:gd name="connsiteX5" fmla="*/ 0 w 3341717"/>
              <a:gd name="connsiteY5" fmla="*/ 302977 h 4389120"/>
              <a:gd name="connsiteX6" fmla="*/ 302977 w 3341717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7" h="4389120">
                <a:moveTo>
                  <a:pt x="302977" y="0"/>
                </a:moveTo>
                <a:lnTo>
                  <a:pt x="3341717" y="0"/>
                </a:lnTo>
                <a:lnTo>
                  <a:pt x="3341717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3889C9-F3E8-413D-B403-7F04350194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8658" y="4663440"/>
            <a:ext cx="3341717" cy="4389120"/>
          </a:xfrm>
          <a:custGeom>
            <a:avLst/>
            <a:gdLst>
              <a:gd name="connsiteX0" fmla="*/ 302977 w 3341717"/>
              <a:gd name="connsiteY0" fmla="*/ 0 h 4389120"/>
              <a:gd name="connsiteX1" fmla="*/ 3341717 w 3341717"/>
              <a:gd name="connsiteY1" fmla="*/ 0 h 4389120"/>
              <a:gd name="connsiteX2" fmla="*/ 3341717 w 3341717"/>
              <a:gd name="connsiteY2" fmla="*/ 4389120 h 4389120"/>
              <a:gd name="connsiteX3" fmla="*/ 302977 w 3341717"/>
              <a:gd name="connsiteY3" fmla="*/ 4389120 h 4389120"/>
              <a:gd name="connsiteX4" fmla="*/ 0 w 3341717"/>
              <a:gd name="connsiteY4" fmla="*/ 4086143 h 4389120"/>
              <a:gd name="connsiteX5" fmla="*/ 0 w 3341717"/>
              <a:gd name="connsiteY5" fmla="*/ 302977 h 4389120"/>
              <a:gd name="connsiteX6" fmla="*/ 302977 w 3341717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7" h="4389120">
                <a:moveTo>
                  <a:pt x="302977" y="0"/>
                </a:moveTo>
                <a:lnTo>
                  <a:pt x="3341717" y="0"/>
                </a:lnTo>
                <a:lnTo>
                  <a:pt x="3341717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55661F-8F5D-4E70-858C-FACD0823B3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053166" y="4663440"/>
            <a:ext cx="3341718" cy="4389120"/>
          </a:xfrm>
          <a:custGeom>
            <a:avLst/>
            <a:gdLst>
              <a:gd name="connsiteX0" fmla="*/ 302977 w 3341718"/>
              <a:gd name="connsiteY0" fmla="*/ 0 h 4389120"/>
              <a:gd name="connsiteX1" fmla="*/ 3341718 w 3341718"/>
              <a:gd name="connsiteY1" fmla="*/ 0 h 4389120"/>
              <a:gd name="connsiteX2" fmla="*/ 3341718 w 3341718"/>
              <a:gd name="connsiteY2" fmla="*/ 4389120 h 4389120"/>
              <a:gd name="connsiteX3" fmla="*/ 302977 w 3341718"/>
              <a:gd name="connsiteY3" fmla="*/ 4389120 h 4389120"/>
              <a:gd name="connsiteX4" fmla="*/ 0 w 3341718"/>
              <a:gd name="connsiteY4" fmla="*/ 4086143 h 4389120"/>
              <a:gd name="connsiteX5" fmla="*/ 0 w 3341718"/>
              <a:gd name="connsiteY5" fmla="*/ 302977 h 4389120"/>
              <a:gd name="connsiteX6" fmla="*/ 302977 w 3341718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8" h="4389120">
                <a:moveTo>
                  <a:pt x="302977" y="0"/>
                </a:moveTo>
                <a:lnTo>
                  <a:pt x="3341718" y="0"/>
                </a:lnTo>
                <a:lnTo>
                  <a:pt x="3341718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3841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F5F558-6740-4B2B-9995-6724699E0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8" y="-1"/>
            <a:ext cx="21221700" cy="13716001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AE8812-B0BB-4D98-AA9C-35BDA1CAED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25689" y="1034234"/>
            <a:ext cx="19735799" cy="12787099"/>
          </a:xfrm>
          <a:custGeom>
            <a:avLst/>
            <a:gdLst>
              <a:gd name="connsiteX0" fmla="*/ 12143513 w 19735799"/>
              <a:gd name="connsiteY0" fmla="*/ 9240409 h 12787099"/>
              <a:gd name="connsiteX1" fmla="*/ 15685269 w 19735799"/>
              <a:gd name="connsiteY1" fmla="*/ 9240409 h 12787099"/>
              <a:gd name="connsiteX2" fmla="*/ 15685269 w 19735799"/>
              <a:gd name="connsiteY2" fmla="*/ 12787099 h 12787099"/>
              <a:gd name="connsiteX3" fmla="*/ 12143513 w 19735799"/>
              <a:gd name="connsiteY3" fmla="*/ 12787099 h 12787099"/>
              <a:gd name="connsiteX4" fmla="*/ 4050531 w 19735799"/>
              <a:gd name="connsiteY4" fmla="*/ 9240409 h 12787099"/>
              <a:gd name="connsiteX5" fmla="*/ 7592284 w 19735799"/>
              <a:gd name="connsiteY5" fmla="*/ 9240409 h 12787099"/>
              <a:gd name="connsiteX6" fmla="*/ 7592284 w 19735799"/>
              <a:gd name="connsiteY6" fmla="*/ 12787099 h 12787099"/>
              <a:gd name="connsiteX7" fmla="*/ 4050531 w 19735799"/>
              <a:gd name="connsiteY7" fmla="*/ 12787099 h 12787099"/>
              <a:gd name="connsiteX8" fmla="*/ 16194043 w 19735799"/>
              <a:gd name="connsiteY8" fmla="*/ 8110925 h 12787099"/>
              <a:gd name="connsiteX9" fmla="*/ 19735799 w 19735799"/>
              <a:gd name="connsiteY9" fmla="*/ 8110925 h 12787099"/>
              <a:gd name="connsiteX10" fmla="*/ 19735799 w 19735799"/>
              <a:gd name="connsiteY10" fmla="*/ 11657615 h 12787099"/>
              <a:gd name="connsiteX11" fmla="*/ 16194043 w 19735799"/>
              <a:gd name="connsiteY11" fmla="*/ 11657615 h 12787099"/>
              <a:gd name="connsiteX12" fmla="*/ 8092984 w 19735799"/>
              <a:gd name="connsiteY12" fmla="*/ 8110925 h 12787099"/>
              <a:gd name="connsiteX13" fmla="*/ 11634740 w 19735799"/>
              <a:gd name="connsiteY13" fmla="*/ 8110925 h 12787099"/>
              <a:gd name="connsiteX14" fmla="*/ 11634740 w 19735799"/>
              <a:gd name="connsiteY14" fmla="*/ 11657615 h 12787099"/>
              <a:gd name="connsiteX15" fmla="*/ 8092984 w 19735799"/>
              <a:gd name="connsiteY15" fmla="*/ 11657615 h 12787099"/>
              <a:gd name="connsiteX16" fmla="*/ 0 w 19735799"/>
              <a:gd name="connsiteY16" fmla="*/ 8110925 h 12787099"/>
              <a:gd name="connsiteX17" fmla="*/ 3541757 w 19735799"/>
              <a:gd name="connsiteY17" fmla="*/ 8110925 h 12787099"/>
              <a:gd name="connsiteX18" fmla="*/ 3541757 w 19735799"/>
              <a:gd name="connsiteY18" fmla="*/ 11657615 h 12787099"/>
              <a:gd name="connsiteX19" fmla="*/ 0 w 19735799"/>
              <a:gd name="connsiteY19" fmla="*/ 11657615 h 12787099"/>
              <a:gd name="connsiteX20" fmla="*/ 12143513 w 19735799"/>
              <a:gd name="connsiteY20" fmla="*/ 5184948 h 12787099"/>
              <a:gd name="connsiteX21" fmla="*/ 15685269 w 19735799"/>
              <a:gd name="connsiteY21" fmla="*/ 5184948 h 12787099"/>
              <a:gd name="connsiteX22" fmla="*/ 15685269 w 19735799"/>
              <a:gd name="connsiteY22" fmla="*/ 8731636 h 12787099"/>
              <a:gd name="connsiteX23" fmla="*/ 12143513 w 19735799"/>
              <a:gd name="connsiteY23" fmla="*/ 8731636 h 12787099"/>
              <a:gd name="connsiteX24" fmla="*/ 4050531 w 19735799"/>
              <a:gd name="connsiteY24" fmla="*/ 5184948 h 12787099"/>
              <a:gd name="connsiteX25" fmla="*/ 7592284 w 19735799"/>
              <a:gd name="connsiteY25" fmla="*/ 5184948 h 12787099"/>
              <a:gd name="connsiteX26" fmla="*/ 7592284 w 19735799"/>
              <a:gd name="connsiteY26" fmla="*/ 8731636 h 12787099"/>
              <a:gd name="connsiteX27" fmla="*/ 4050531 w 19735799"/>
              <a:gd name="connsiteY27" fmla="*/ 8731636 h 12787099"/>
              <a:gd name="connsiteX28" fmla="*/ 16194043 w 19735799"/>
              <a:gd name="connsiteY28" fmla="*/ 4055463 h 12787099"/>
              <a:gd name="connsiteX29" fmla="*/ 19735799 w 19735799"/>
              <a:gd name="connsiteY29" fmla="*/ 4055463 h 12787099"/>
              <a:gd name="connsiteX30" fmla="*/ 19735799 w 19735799"/>
              <a:gd name="connsiteY30" fmla="*/ 7602152 h 12787099"/>
              <a:gd name="connsiteX31" fmla="*/ 16194043 w 19735799"/>
              <a:gd name="connsiteY31" fmla="*/ 7602152 h 12787099"/>
              <a:gd name="connsiteX32" fmla="*/ 1 w 19735799"/>
              <a:gd name="connsiteY32" fmla="*/ 4055463 h 12787099"/>
              <a:gd name="connsiteX33" fmla="*/ 3541757 w 19735799"/>
              <a:gd name="connsiteY33" fmla="*/ 4055463 h 12787099"/>
              <a:gd name="connsiteX34" fmla="*/ 3541757 w 19735799"/>
              <a:gd name="connsiteY34" fmla="*/ 7602152 h 12787099"/>
              <a:gd name="connsiteX35" fmla="*/ 1 w 19735799"/>
              <a:gd name="connsiteY35" fmla="*/ 7602152 h 12787099"/>
              <a:gd name="connsiteX36" fmla="*/ 12143513 w 19735799"/>
              <a:gd name="connsiteY36" fmla="*/ 1129485 h 12787099"/>
              <a:gd name="connsiteX37" fmla="*/ 15685269 w 19735799"/>
              <a:gd name="connsiteY37" fmla="*/ 1129485 h 12787099"/>
              <a:gd name="connsiteX38" fmla="*/ 15685269 w 19735799"/>
              <a:gd name="connsiteY38" fmla="*/ 4676174 h 12787099"/>
              <a:gd name="connsiteX39" fmla="*/ 12143513 w 19735799"/>
              <a:gd name="connsiteY39" fmla="*/ 4676174 h 12787099"/>
              <a:gd name="connsiteX40" fmla="*/ 4050534 w 19735799"/>
              <a:gd name="connsiteY40" fmla="*/ 1129485 h 12787099"/>
              <a:gd name="connsiteX41" fmla="*/ 7592284 w 19735799"/>
              <a:gd name="connsiteY41" fmla="*/ 1129485 h 12787099"/>
              <a:gd name="connsiteX42" fmla="*/ 7592284 w 19735799"/>
              <a:gd name="connsiteY42" fmla="*/ 4676174 h 12787099"/>
              <a:gd name="connsiteX43" fmla="*/ 4050534 w 19735799"/>
              <a:gd name="connsiteY43" fmla="*/ 4676174 h 12787099"/>
              <a:gd name="connsiteX44" fmla="*/ 8092984 w 19735799"/>
              <a:gd name="connsiteY44" fmla="*/ 1 h 12787099"/>
              <a:gd name="connsiteX45" fmla="*/ 11634740 w 19735799"/>
              <a:gd name="connsiteY45" fmla="*/ 1 h 12787099"/>
              <a:gd name="connsiteX46" fmla="*/ 11634740 w 19735799"/>
              <a:gd name="connsiteY46" fmla="*/ 3546690 h 12787099"/>
              <a:gd name="connsiteX47" fmla="*/ 8092984 w 19735799"/>
              <a:gd name="connsiteY47" fmla="*/ 3546690 h 12787099"/>
              <a:gd name="connsiteX48" fmla="*/ 2 w 19735799"/>
              <a:gd name="connsiteY48" fmla="*/ 1 h 12787099"/>
              <a:gd name="connsiteX49" fmla="*/ 3541760 w 19735799"/>
              <a:gd name="connsiteY49" fmla="*/ 1 h 12787099"/>
              <a:gd name="connsiteX50" fmla="*/ 3541760 w 19735799"/>
              <a:gd name="connsiteY50" fmla="*/ 3546690 h 12787099"/>
              <a:gd name="connsiteX51" fmla="*/ 2 w 19735799"/>
              <a:gd name="connsiteY51" fmla="*/ 3546690 h 12787099"/>
              <a:gd name="connsiteX52" fmla="*/ 16194043 w 19735799"/>
              <a:gd name="connsiteY52" fmla="*/ 0 h 12787099"/>
              <a:gd name="connsiteX53" fmla="*/ 19735799 w 19735799"/>
              <a:gd name="connsiteY53" fmla="*/ 0 h 12787099"/>
              <a:gd name="connsiteX54" fmla="*/ 19735799 w 19735799"/>
              <a:gd name="connsiteY54" fmla="*/ 3546690 h 12787099"/>
              <a:gd name="connsiteX55" fmla="*/ 16194043 w 19735799"/>
              <a:gd name="connsiteY55" fmla="*/ 3546690 h 1278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735799" h="12787099">
                <a:moveTo>
                  <a:pt x="12143513" y="9240409"/>
                </a:moveTo>
                <a:lnTo>
                  <a:pt x="15685269" y="9240409"/>
                </a:lnTo>
                <a:lnTo>
                  <a:pt x="15685269" y="12787099"/>
                </a:lnTo>
                <a:lnTo>
                  <a:pt x="12143513" y="12787099"/>
                </a:lnTo>
                <a:close/>
                <a:moveTo>
                  <a:pt x="4050531" y="9240409"/>
                </a:moveTo>
                <a:lnTo>
                  <a:pt x="7592284" y="9240409"/>
                </a:lnTo>
                <a:lnTo>
                  <a:pt x="7592284" y="12787099"/>
                </a:lnTo>
                <a:lnTo>
                  <a:pt x="4050531" y="12787099"/>
                </a:lnTo>
                <a:close/>
                <a:moveTo>
                  <a:pt x="16194043" y="8110925"/>
                </a:moveTo>
                <a:lnTo>
                  <a:pt x="19735799" y="8110925"/>
                </a:lnTo>
                <a:lnTo>
                  <a:pt x="19735799" y="11657615"/>
                </a:lnTo>
                <a:lnTo>
                  <a:pt x="16194043" y="11657615"/>
                </a:lnTo>
                <a:close/>
                <a:moveTo>
                  <a:pt x="8092984" y="8110925"/>
                </a:moveTo>
                <a:lnTo>
                  <a:pt x="11634740" y="8110925"/>
                </a:lnTo>
                <a:lnTo>
                  <a:pt x="11634740" y="11657615"/>
                </a:lnTo>
                <a:lnTo>
                  <a:pt x="8092984" y="11657615"/>
                </a:lnTo>
                <a:close/>
                <a:moveTo>
                  <a:pt x="0" y="8110925"/>
                </a:moveTo>
                <a:lnTo>
                  <a:pt x="3541757" y="8110925"/>
                </a:lnTo>
                <a:lnTo>
                  <a:pt x="3541757" y="11657615"/>
                </a:lnTo>
                <a:lnTo>
                  <a:pt x="0" y="11657615"/>
                </a:lnTo>
                <a:close/>
                <a:moveTo>
                  <a:pt x="12143513" y="5184948"/>
                </a:moveTo>
                <a:lnTo>
                  <a:pt x="15685269" y="5184948"/>
                </a:lnTo>
                <a:lnTo>
                  <a:pt x="15685269" y="8731636"/>
                </a:lnTo>
                <a:lnTo>
                  <a:pt x="12143513" y="8731636"/>
                </a:lnTo>
                <a:close/>
                <a:moveTo>
                  <a:pt x="4050531" y="5184948"/>
                </a:moveTo>
                <a:lnTo>
                  <a:pt x="7592284" y="5184948"/>
                </a:lnTo>
                <a:lnTo>
                  <a:pt x="7592284" y="8731636"/>
                </a:lnTo>
                <a:lnTo>
                  <a:pt x="4050531" y="8731636"/>
                </a:lnTo>
                <a:close/>
                <a:moveTo>
                  <a:pt x="16194043" y="4055463"/>
                </a:moveTo>
                <a:lnTo>
                  <a:pt x="19735799" y="4055463"/>
                </a:lnTo>
                <a:lnTo>
                  <a:pt x="19735799" y="7602152"/>
                </a:lnTo>
                <a:lnTo>
                  <a:pt x="16194043" y="7602152"/>
                </a:lnTo>
                <a:close/>
                <a:moveTo>
                  <a:pt x="1" y="4055463"/>
                </a:moveTo>
                <a:lnTo>
                  <a:pt x="3541757" y="4055463"/>
                </a:lnTo>
                <a:lnTo>
                  <a:pt x="3541757" y="7602152"/>
                </a:lnTo>
                <a:lnTo>
                  <a:pt x="1" y="7602152"/>
                </a:lnTo>
                <a:close/>
                <a:moveTo>
                  <a:pt x="12143513" y="1129485"/>
                </a:moveTo>
                <a:lnTo>
                  <a:pt x="15685269" y="1129485"/>
                </a:lnTo>
                <a:lnTo>
                  <a:pt x="15685269" y="4676174"/>
                </a:lnTo>
                <a:lnTo>
                  <a:pt x="12143513" y="4676174"/>
                </a:lnTo>
                <a:close/>
                <a:moveTo>
                  <a:pt x="4050534" y="1129485"/>
                </a:moveTo>
                <a:lnTo>
                  <a:pt x="7592284" y="1129485"/>
                </a:lnTo>
                <a:lnTo>
                  <a:pt x="7592284" y="4676174"/>
                </a:lnTo>
                <a:lnTo>
                  <a:pt x="4050534" y="4676174"/>
                </a:lnTo>
                <a:close/>
                <a:moveTo>
                  <a:pt x="8092984" y="1"/>
                </a:moveTo>
                <a:lnTo>
                  <a:pt x="11634740" y="1"/>
                </a:lnTo>
                <a:lnTo>
                  <a:pt x="11634740" y="3546690"/>
                </a:lnTo>
                <a:lnTo>
                  <a:pt x="8092984" y="3546690"/>
                </a:lnTo>
                <a:close/>
                <a:moveTo>
                  <a:pt x="2" y="1"/>
                </a:moveTo>
                <a:lnTo>
                  <a:pt x="3541760" y="1"/>
                </a:lnTo>
                <a:lnTo>
                  <a:pt x="3541760" y="3546690"/>
                </a:lnTo>
                <a:lnTo>
                  <a:pt x="2" y="3546690"/>
                </a:lnTo>
                <a:close/>
                <a:moveTo>
                  <a:pt x="16194043" y="0"/>
                </a:moveTo>
                <a:lnTo>
                  <a:pt x="19735799" y="0"/>
                </a:lnTo>
                <a:lnTo>
                  <a:pt x="19735799" y="3546690"/>
                </a:lnTo>
                <a:lnTo>
                  <a:pt x="16194043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04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444188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928661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40123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953680" y="10729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95368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953680" y="91120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CA30AC-465D-411F-829F-4744F4D8AE2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2748847" y="21453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F2F8B1E-3E7A-4F60-9BAB-7DEF7F92825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06647" y="21453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D42215-4E17-44B3-B255-4DC95D75583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748847" y="74031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39E73-7B5A-4263-8F75-D9ADE00A6B6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8006647" y="74031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164058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941490" y="854471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427511" y="9574642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586807" y="9694931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607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43397" y="9766532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446949" y="9530140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1675" y="2535374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7759-49C9-4C8A-ADD7-C4B83131C49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081609" y="2505456"/>
            <a:ext cx="8091531" cy="7720070"/>
          </a:xfrm>
          <a:custGeom>
            <a:avLst/>
            <a:gdLst>
              <a:gd name="connsiteX0" fmla="*/ 2339357 w 4567458"/>
              <a:gd name="connsiteY0" fmla="*/ 76 h 4357778"/>
              <a:gd name="connsiteX1" fmla="*/ 3114959 w 4567458"/>
              <a:gd name="connsiteY1" fmla="*/ 590597 h 4357778"/>
              <a:gd name="connsiteX2" fmla="*/ 4397494 w 4567458"/>
              <a:gd name="connsiteY2" fmla="*/ 2961505 h 4357778"/>
              <a:gd name="connsiteX3" fmla="*/ 3555336 w 4567458"/>
              <a:gd name="connsiteY3" fmla="*/ 4357744 h 4357778"/>
              <a:gd name="connsiteX4" fmla="*/ 992809 w 4567458"/>
              <a:gd name="connsiteY4" fmla="*/ 4328688 h 4357778"/>
              <a:gd name="connsiteX5" fmla="*/ 187947 w 4567458"/>
              <a:gd name="connsiteY5" fmla="*/ 2922771 h 4357778"/>
              <a:gd name="connsiteX6" fmla="*/ 1548722 w 4567458"/>
              <a:gd name="connsiteY6" fmla="*/ 565839 h 4357778"/>
              <a:gd name="connsiteX7" fmla="*/ 2339357 w 4567458"/>
              <a:gd name="connsiteY7" fmla="*/ 76 h 43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7458" h="4357778">
                <a:moveTo>
                  <a:pt x="2339357" y="76"/>
                </a:moveTo>
                <a:cubicBezTo>
                  <a:pt x="2623179" y="4497"/>
                  <a:pt x="2904496" y="201633"/>
                  <a:pt x="3114959" y="590597"/>
                </a:cubicBezTo>
                <a:cubicBezTo>
                  <a:pt x="4397494" y="2961505"/>
                  <a:pt x="4397494" y="2961505"/>
                  <a:pt x="4397494" y="2961505"/>
                </a:cubicBezTo>
                <a:cubicBezTo>
                  <a:pt x="4814559" y="3737204"/>
                  <a:pt x="4437726" y="4363146"/>
                  <a:pt x="3555336" y="4357744"/>
                </a:cubicBezTo>
                <a:lnTo>
                  <a:pt x="992809" y="4328688"/>
                </a:lnTo>
                <a:cubicBezTo>
                  <a:pt x="108785" y="4317199"/>
                  <a:pt x="-253025" y="3686556"/>
                  <a:pt x="187947" y="2922771"/>
                </a:cubicBezTo>
                <a:cubicBezTo>
                  <a:pt x="1548722" y="565839"/>
                  <a:pt x="1548722" y="565839"/>
                  <a:pt x="1548722" y="565839"/>
                </a:cubicBezTo>
                <a:cubicBezTo>
                  <a:pt x="1769208" y="183947"/>
                  <a:pt x="2055536" y="-4346"/>
                  <a:pt x="2339357" y="76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0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1DB1B1-7F87-4CFE-86AB-6B8D234E28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85832" y="3108381"/>
            <a:ext cx="4323122" cy="6275498"/>
          </a:xfrm>
          <a:custGeom>
            <a:avLst/>
            <a:gdLst>
              <a:gd name="connsiteX0" fmla="*/ 0 w 4323122"/>
              <a:gd name="connsiteY0" fmla="*/ 0 h 6275498"/>
              <a:gd name="connsiteX1" fmla="*/ 4323122 w 4323122"/>
              <a:gd name="connsiteY1" fmla="*/ 0 h 6275498"/>
              <a:gd name="connsiteX2" fmla="*/ 4323122 w 4323122"/>
              <a:gd name="connsiteY2" fmla="*/ 6275498 h 6275498"/>
              <a:gd name="connsiteX3" fmla="*/ 0 w 4323122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6275498">
                <a:moveTo>
                  <a:pt x="0" y="0"/>
                </a:moveTo>
                <a:lnTo>
                  <a:pt x="4323122" y="0"/>
                </a:lnTo>
                <a:lnTo>
                  <a:pt x="4323122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A52F08-930C-4D0B-9F20-803E94BCFE7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032026" y="3108381"/>
            <a:ext cx="4323122" cy="3235368"/>
          </a:xfrm>
          <a:custGeom>
            <a:avLst/>
            <a:gdLst>
              <a:gd name="connsiteX0" fmla="*/ 0 w 4323122"/>
              <a:gd name="connsiteY0" fmla="*/ 0 h 3235368"/>
              <a:gd name="connsiteX1" fmla="*/ 4323122 w 4323122"/>
              <a:gd name="connsiteY1" fmla="*/ 0 h 3235368"/>
              <a:gd name="connsiteX2" fmla="*/ 4323122 w 4323122"/>
              <a:gd name="connsiteY2" fmla="*/ 3235368 h 3235368"/>
              <a:gd name="connsiteX3" fmla="*/ 0 w 4323122"/>
              <a:gd name="connsiteY3" fmla="*/ 3235368 h 32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3235368">
                <a:moveTo>
                  <a:pt x="0" y="0"/>
                </a:moveTo>
                <a:lnTo>
                  <a:pt x="4323122" y="0"/>
                </a:lnTo>
                <a:lnTo>
                  <a:pt x="4323122" y="3235368"/>
                </a:lnTo>
                <a:lnTo>
                  <a:pt x="0" y="323536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BB7F41-0305-484D-8D33-70AC6F00DCC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4678221" y="3108381"/>
            <a:ext cx="4323123" cy="6275498"/>
          </a:xfrm>
          <a:custGeom>
            <a:avLst/>
            <a:gdLst>
              <a:gd name="connsiteX0" fmla="*/ 0 w 4323123"/>
              <a:gd name="connsiteY0" fmla="*/ 0 h 6275498"/>
              <a:gd name="connsiteX1" fmla="*/ 4323123 w 4323123"/>
              <a:gd name="connsiteY1" fmla="*/ 0 h 6275498"/>
              <a:gd name="connsiteX2" fmla="*/ 4323123 w 4323123"/>
              <a:gd name="connsiteY2" fmla="*/ 6275498 h 6275498"/>
              <a:gd name="connsiteX3" fmla="*/ 0 w 4323123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3" h="6275498">
                <a:moveTo>
                  <a:pt x="0" y="0"/>
                </a:moveTo>
                <a:lnTo>
                  <a:pt x="4323123" y="0"/>
                </a:lnTo>
                <a:lnTo>
                  <a:pt x="4323123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4E8E28-E2C1-4152-A345-F2F5C1EBF29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2026" y="6666821"/>
            <a:ext cx="4323122" cy="4462577"/>
          </a:xfrm>
          <a:custGeom>
            <a:avLst/>
            <a:gdLst>
              <a:gd name="connsiteX0" fmla="*/ 0 w 4323122"/>
              <a:gd name="connsiteY0" fmla="*/ 0 h 4462577"/>
              <a:gd name="connsiteX1" fmla="*/ 4323122 w 4323122"/>
              <a:gd name="connsiteY1" fmla="*/ 0 h 4462577"/>
              <a:gd name="connsiteX2" fmla="*/ 4323122 w 4323122"/>
              <a:gd name="connsiteY2" fmla="*/ 4462577 h 4462577"/>
              <a:gd name="connsiteX3" fmla="*/ 0 w 4323122"/>
              <a:gd name="connsiteY3" fmla="*/ 4462577 h 44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4462577">
                <a:moveTo>
                  <a:pt x="0" y="0"/>
                </a:moveTo>
                <a:lnTo>
                  <a:pt x="4323122" y="0"/>
                </a:lnTo>
                <a:lnTo>
                  <a:pt x="4323122" y="4462577"/>
                </a:lnTo>
                <a:lnTo>
                  <a:pt x="0" y="446257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C8466-4D91-4081-9614-D54867AD45D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33319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7F9A3-6479-498F-A7BB-11A1850BAFB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0774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BAB1F9-7C8A-468F-82D4-DEFBACE1C6E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6988229" y="4219574"/>
            <a:ext cx="3542838" cy="5276850"/>
          </a:xfrm>
          <a:custGeom>
            <a:avLst/>
            <a:gdLst>
              <a:gd name="connsiteX0" fmla="*/ 209666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6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6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6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6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D86887-FFD9-4F8E-B4C2-811B80D0B8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62985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127335-40F7-46EA-A7ED-B8E630C7E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7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5019FB-11E6-443C-92A9-BA85658FC9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24187" y="4771738"/>
            <a:ext cx="3530601" cy="4172525"/>
          </a:xfrm>
          <a:custGeom>
            <a:avLst/>
            <a:gdLst>
              <a:gd name="connsiteX0" fmla="*/ 0 w 3530601"/>
              <a:gd name="connsiteY0" fmla="*/ 0 h 4172525"/>
              <a:gd name="connsiteX1" fmla="*/ 3530601 w 3530601"/>
              <a:gd name="connsiteY1" fmla="*/ 0 h 4172525"/>
              <a:gd name="connsiteX2" fmla="*/ 3530601 w 3530601"/>
              <a:gd name="connsiteY2" fmla="*/ 4172525 h 4172525"/>
              <a:gd name="connsiteX3" fmla="*/ 0 w 3530601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1" h="4172525">
                <a:moveTo>
                  <a:pt x="0" y="0"/>
                </a:moveTo>
                <a:lnTo>
                  <a:pt x="3530601" y="0"/>
                </a:lnTo>
                <a:lnTo>
                  <a:pt x="3530601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C2750E5-4774-4FE9-AF6A-283B3A8A02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254785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5426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F420BA-1B7B-44F6-8DF9-6D1682186149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414135" y="3456419"/>
            <a:ext cx="3989259" cy="6803161"/>
          </a:xfrm>
          <a:custGeom>
            <a:avLst/>
            <a:gdLst>
              <a:gd name="connsiteX0" fmla="*/ 236084 w 3989259"/>
              <a:gd name="connsiteY0" fmla="*/ 0 h 6803161"/>
              <a:gd name="connsiteX1" fmla="*/ 3989258 w 3989259"/>
              <a:gd name="connsiteY1" fmla="*/ 0 h 6803161"/>
              <a:gd name="connsiteX2" fmla="*/ 3989259 w 3989259"/>
              <a:gd name="connsiteY2" fmla="*/ 6803161 h 6803161"/>
              <a:gd name="connsiteX3" fmla="*/ 236085 w 3989259"/>
              <a:gd name="connsiteY3" fmla="*/ 6803161 h 6803161"/>
              <a:gd name="connsiteX4" fmla="*/ 1 w 3989259"/>
              <a:gd name="connsiteY4" fmla="*/ 6567077 h 6803161"/>
              <a:gd name="connsiteX5" fmla="*/ 0 w 3989259"/>
              <a:gd name="connsiteY5" fmla="*/ 236084 h 6803161"/>
              <a:gd name="connsiteX6" fmla="*/ 236084 w 3989259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59" h="6803161">
                <a:moveTo>
                  <a:pt x="236084" y="0"/>
                </a:moveTo>
                <a:lnTo>
                  <a:pt x="3989258" y="0"/>
                </a:lnTo>
                <a:lnTo>
                  <a:pt x="3989259" y="6803161"/>
                </a:lnTo>
                <a:lnTo>
                  <a:pt x="236085" y="6803161"/>
                </a:lnTo>
                <a:cubicBezTo>
                  <a:pt x="105699" y="6803161"/>
                  <a:pt x="1" y="6697463"/>
                  <a:pt x="1" y="6567077"/>
                </a:cubicBezTo>
                <a:lnTo>
                  <a:pt x="0" y="236084"/>
                </a:lnTo>
                <a:cubicBezTo>
                  <a:pt x="0" y="105698"/>
                  <a:pt x="105698" y="0"/>
                  <a:pt x="23608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73F600-3C57-480A-8BA2-99E742B8E4CA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403393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3DFD88-9016-4C0A-AADC-CB2354FB87B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392651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E36069-3FA8-4810-B96A-21A25AE1ABD8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900993" y="3456419"/>
            <a:ext cx="3782260" cy="6803161"/>
          </a:xfrm>
          <a:custGeom>
            <a:avLst/>
            <a:gdLst>
              <a:gd name="connsiteX0" fmla="*/ 223834 w 3782260"/>
              <a:gd name="connsiteY0" fmla="*/ 0 h 6803161"/>
              <a:gd name="connsiteX1" fmla="*/ 3782260 w 3782260"/>
              <a:gd name="connsiteY1" fmla="*/ 0 h 6803161"/>
              <a:gd name="connsiteX2" fmla="*/ 3782260 w 3782260"/>
              <a:gd name="connsiteY2" fmla="*/ 6803161 h 6803161"/>
              <a:gd name="connsiteX3" fmla="*/ 223834 w 3782260"/>
              <a:gd name="connsiteY3" fmla="*/ 6803161 h 6803161"/>
              <a:gd name="connsiteX4" fmla="*/ 0 w 3782260"/>
              <a:gd name="connsiteY4" fmla="*/ 6579327 h 6803161"/>
              <a:gd name="connsiteX5" fmla="*/ 0 w 3782260"/>
              <a:gd name="connsiteY5" fmla="*/ 223834 h 6803161"/>
              <a:gd name="connsiteX6" fmla="*/ 223834 w 3782260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2260" h="6803161">
                <a:moveTo>
                  <a:pt x="223834" y="0"/>
                </a:moveTo>
                <a:lnTo>
                  <a:pt x="3782260" y="0"/>
                </a:lnTo>
                <a:lnTo>
                  <a:pt x="3782260" y="6803161"/>
                </a:lnTo>
                <a:lnTo>
                  <a:pt x="223834" y="6803161"/>
                </a:lnTo>
                <a:cubicBezTo>
                  <a:pt x="100214" y="6803161"/>
                  <a:pt x="0" y="6702947"/>
                  <a:pt x="0" y="6579327"/>
                </a:cubicBezTo>
                <a:lnTo>
                  <a:pt x="0" y="223834"/>
                </a:lnTo>
                <a:cubicBezTo>
                  <a:pt x="0" y="100213"/>
                  <a:pt x="100214" y="0"/>
                  <a:pt x="2238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0668B7-08DE-4125-BEA7-47E9BC9B357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981449" y="4551877"/>
            <a:ext cx="5695950" cy="7201972"/>
          </a:xfrm>
          <a:custGeom>
            <a:avLst/>
            <a:gdLst>
              <a:gd name="connsiteX0" fmla="*/ 0 w 5695950"/>
              <a:gd name="connsiteY0" fmla="*/ 0 h 7201972"/>
              <a:gd name="connsiteX1" fmla="*/ 5695950 w 5695950"/>
              <a:gd name="connsiteY1" fmla="*/ 0 h 7201972"/>
              <a:gd name="connsiteX2" fmla="*/ 5695950 w 5695950"/>
              <a:gd name="connsiteY2" fmla="*/ 7201972 h 7201972"/>
              <a:gd name="connsiteX3" fmla="*/ 0 w 5695950"/>
              <a:gd name="connsiteY3" fmla="*/ 7201972 h 72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7201972">
                <a:moveTo>
                  <a:pt x="0" y="0"/>
                </a:moveTo>
                <a:lnTo>
                  <a:pt x="5695950" y="0"/>
                </a:lnTo>
                <a:lnTo>
                  <a:pt x="5695950" y="7201972"/>
                </a:lnTo>
                <a:lnTo>
                  <a:pt x="0" y="720197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117012" y="2990850"/>
            <a:ext cx="6153150" cy="1072515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584362" y="0"/>
            <a:ext cx="6153150" cy="137160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DD12AA5B-0161-439B-AFE7-EBA424A716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7031" y="3982064"/>
            <a:ext cx="5751871" cy="5751871"/>
          </a:xfrm>
          <a:custGeom>
            <a:avLst/>
            <a:gdLst>
              <a:gd name="connsiteX0" fmla="*/ 0 w 5751871"/>
              <a:gd name="connsiteY0" fmla="*/ 0 h 5751871"/>
              <a:gd name="connsiteX1" fmla="*/ 5751871 w 5751871"/>
              <a:gd name="connsiteY1" fmla="*/ 0 h 5751871"/>
              <a:gd name="connsiteX2" fmla="*/ 5751871 w 5751871"/>
              <a:gd name="connsiteY2" fmla="*/ 5751871 h 5751871"/>
              <a:gd name="connsiteX3" fmla="*/ 0 w 5751871"/>
              <a:gd name="connsiteY3" fmla="*/ 5751871 h 575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1871" h="5751871">
                <a:moveTo>
                  <a:pt x="0" y="0"/>
                </a:moveTo>
                <a:lnTo>
                  <a:pt x="5751871" y="0"/>
                </a:lnTo>
                <a:lnTo>
                  <a:pt x="5751871" y="5751871"/>
                </a:lnTo>
                <a:lnTo>
                  <a:pt x="0" y="57518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36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206E1CF-DC84-4C15-A75B-49139321C2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821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7B2A9EB-3EF9-441D-9BFF-C67FDD9FAB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66478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1A6328E-DB01-4117-84BA-487C9D7B8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60135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76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32791E2-7C84-4B1E-B519-D479D3581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0888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EFE3955B-D042-4EFC-9100-27AA1B2032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720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50AE628-F62C-4449-9B98-2FB211369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86552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69A875FD-7EFD-47AE-B810-35705ED63F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1315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F2F9939-CBE5-4747-8C5D-922FDC1C1C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556078" y="4514849"/>
            <a:ext cx="3854218" cy="3409950"/>
          </a:xfrm>
          <a:custGeom>
            <a:avLst/>
            <a:gdLst>
              <a:gd name="connsiteX0" fmla="*/ 0 w 3854218"/>
              <a:gd name="connsiteY0" fmla="*/ 0 h 3409950"/>
              <a:gd name="connsiteX1" fmla="*/ 3854218 w 3854218"/>
              <a:gd name="connsiteY1" fmla="*/ 0 h 3409950"/>
              <a:gd name="connsiteX2" fmla="*/ 3854218 w 3854218"/>
              <a:gd name="connsiteY2" fmla="*/ 3409950 h 3409950"/>
              <a:gd name="connsiteX3" fmla="*/ 0 w 3854218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8" h="3409950">
                <a:moveTo>
                  <a:pt x="0" y="0"/>
                </a:moveTo>
                <a:lnTo>
                  <a:pt x="3854218" y="0"/>
                </a:lnTo>
                <a:lnTo>
                  <a:pt x="3854218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2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24387175" cy="13716001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3689" y="1562100"/>
            <a:ext cx="21221700" cy="105537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D86887-FFD9-4F8E-B4C2-811B80D0B8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62985" y="3503377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127335-40F7-46EA-A7ED-B8E630C7E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7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5019FB-11E6-443C-92A9-BA85658FC9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24187" y="4152306"/>
            <a:ext cx="3530601" cy="4172525"/>
          </a:xfrm>
          <a:custGeom>
            <a:avLst/>
            <a:gdLst>
              <a:gd name="connsiteX0" fmla="*/ 0 w 3530601"/>
              <a:gd name="connsiteY0" fmla="*/ 0 h 4172525"/>
              <a:gd name="connsiteX1" fmla="*/ 3530601 w 3530601"/>
              <a:gd name="connsiteY1" fmla="*/ 0 h 4172525"/>
              <a:gd name="connsiteX2" fmla="*/ 3530601 w 3530601"/>
              <a:gd name="connsiteY2" fmla="*/ 4172525 h 4172525"/>
              <a:gd name="connsiteX3" fmla="*/ 0 w 3530601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1" h="4172525">
                <a:moveTo>
                  <a:pt x="0" y="0"/>
                </a:moveTo>
                <a:lnTo>
                  <a:pt x="3530601" y="0"/>
                </a:lnTo>
                <a:lnTo>
                  <a:pt x="3530601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C2750E5-4774-4FE9-AF6A-283B3A8A02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254785" y="5273183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9156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089A10-26E5-4CF4-8594-62BEF201A2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16301" y="2633254"/>
            <a:ext cx="4816841" cy="8449493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038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089A10-26E5-4CF4-8594-62BEF201A2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633254"/>
            <a:ext cx="4816841" cy="8449493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E4017A0-2725-4A85-83DA-570ED7E605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6891" y="6562769"/>
            <a:ext cx="3569109" cy="3743499"/>
          </a:xfrm>
          <a:custGeom>
            <a:avLst/>
            <a:gdLst>
              <a:gd name="connsiteX0" fmla="*/ 0 w 3569109"/>
              <a:gd name="connsiteY0" fmla="*/ 0 h 3743499"/>
              <a:gd name="connsiteX1" fmla="*/ 3569109 w 3569109"/>
              <a:gd name="connsiteY1" fmla="*/ 0 h 3743499"/>
              <a:gd name="connsiteX2" fmla="*/ 3569109 w 3569109"/>
              <a:gd name="connsiteY2" fmla="*/ 3743499 h 3743499"/>
              <a:gd name="connsiteX3" fmla="*/ 0 w 3569109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09" h="3743499">
                <a:moveTo>
                  <a:pt x="0" y="0"/>
                </a:moveTo>
                <a:lnTo>
                  <a:pt x="3569109" y="0"/>
                </a:lnTo>
                <a:lnTo>
                  <a:pt x="3569109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4AEE783-F60E-464A-A4D7-E5643D842C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5999" y="6562769"/>
            <a:ext cx="3569108" cy="3743499"/>
          </a:xfrm>
          <a:custGeom>
            <a:avLst/>
            <a:gdLst>
              <a:gd name="connsiteX0" fmla="*/ 0 w 3569108"/>
              <a:gd name="connsiteY0" fmla="*/ 0 h 3743499"/>
              <a:gd name="connsiteX1" fmla="*/ 3569108 w 3569108"/>
              <a:gd name="connsiteY1" fmla="*/ 0 h 3743499"/>
              <a:gd name="connsiteX2" fmla="*/ 3569108 w 3569108"/>
              <a:gd name="connsiteY2" fmla="*/ 3743499 h 3743499"/>
              <a:gd name="connsiteX3" fmla="*/ 0 w 3569108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08" h="3743499">
                <a:moveTo>
                  <a:pt x="0" y="0"/>
                </a:moveTo>
                <a:lnTo>
                  <a:pt x="3569108" y="0"/>
                </a:lnTo>
                <a:lnTo>
                  <a:pt x="3569108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177CD-F2DF-46DE-BF5D-FDF4F2EFA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285107" y="6562769"/>
            <a:ext cx="3569110" cy="3743499"/>
          </a:xfrm>
          <a:custGeom>
            <a:avLst/>
            <a:gdLst>
              <a:gd name="connsiteX0" fmla="*/ 0 w 3569110"/>
              <a:gd name="connsiteY0" fmla="*/ 0 h 3743499"/>
              <a:gd name="connsiteX1" fmla="*/ 3569110 w 3569110"/>
              <a:gd name="connsiteY1" fmla="*/ 0 h 3743499"/>
              <a:gd name="connsiteX2" fmla="*/ 3569110 w 3569110"/>
              <a:gd name="connsiteY2" fmla="*/ 3743499 h 3743499"/>
              <a:gd name="connsiteX3" fmla="*/ 0 w 3569110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10" h="3743499">
                <a:moveTo>
                  <a:pt x="0" y="0"/>
                </a:moveTo>
                <a:lnTo>
                  <a:pt x="3569110" y="0"/>
                </a:lnTo>
                <a:lnTo>
                  <a:pt x="3569110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4005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3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29" r:id="rId2"/>
    <p:sldLayoutId id="2147483731" r:id="rId3"/>
    <p:sldLayoutId id="2147483730" r:id="rId4"/>
    <p:sldLayoutId id="2147483728" r:id="rId5"/>
    <p:sldLayoutId id="2147483690" r:id="rId6"/>
    <p:sldLayoutId id="2147483691" r:id="rId7"/>
    <p:sldLayoutId id="2147483688" r:id="rId8"/>
    <p:sldLayoutId id="2147483689" r:id="rId9"/>
    <p:sldLayoutId id="2147483684" r:id="rId10"/>
    <p:sldLayoutId id="2147483685" r:id="rId11"/>
    <p:sldLayoutId id="2147483686" r:id="rId12"/>
    <p:sldLayoutId id="2147483687" r:id="rId13"/>
    <p:sldLayoutId id="2147483683" r:id="rId14"/>
    <p:sldLayoutId id="2147483682" r:id="rId15"/>
    <p:sldLayoutId id="2147483681" r:id="rId16"/>
    <p:sldLayoutId id="2147483680" r:id="rId17"/>
    <p:sldLayoutId id="2147483679" r:id="rId18"/>
    <p:sldLayoutId id="2147483678" r:id="rId19"/>
    <p:sldLayoutId id="2147483677" r:id="rId20"/>
    <p:sldLayoutId id="2147483676" r:id="rId21"/>
    <p:sldLayoutId id="2147483675" r:id="rId22"/>
    <p:sldLayoutId id="2147483672" r:id="rId23"/>
    <p:sldLayoutId id="2147483671" r:id="rId24"/>
    <p:sldLayoutId id="2147483662" r:id="rId25"/>
    <p:sldLayoutId id="2147483663" r:id="rId26"/>
    <p:sldLayoutId id="2147483664" r:id="rId27"/>
    <p:sldLayoutId id="2147483669" r:id="rId28"/>
    <p:sldLayoutId id="2147483674" r:id="rId29"/>
    <p:sldLayoutId id="2147483665" r:id="rId30"/>
    <p:sldLayoutId id="2147483670" r:id="rId31"/>
    <p:sldLayoutId id="2147483666" r:id="rId32"/>
    <p:sldLayoutId id="2147483673" r:id="rId33"/>
    <p:sldLayoutId id="2147483667" r:id="rId34"/>
    <p:sldLayoutId id="2147483668" r:id="rId35"/>
    <p:sldLayoutId id="2147483732" r:id="rId3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1" userDrawn="1">
          <p15:clr>
            <a:srgbClr val="F26B43"/>
          </p15:clr>
        </p15:guide>
        <p15:guide id="3" orient="horz" pos="984" userDrawn="1">
          <p15:clr>
            <a:srgbClr val="F26B43"/>
          </p15:clr>
        </p15:guide>
        <p15:guide id="4" orient="horz" pos="7632" userDrawn="1">
          <p15:clr>
            <a:srgbClr val="F26B43"/>
          </p15:clr>
        </p15:guide>
        <p15:guide id="5" pos="1009" userDrawn="1">
          <p15:clr>
            <a:srgbClr val="F26B43"/>
          </p15:clr>
        </p15:guide>
        <p15:guide id="6" pos="143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726" r:id="rId2"/>
    <p:sldLayoutId id="2147483725" r:id="rId3"/>
    <p:sldLayoutId id="2147483724" r:id="rId4"/>
    <p:sldLayoutId id="2147483723" r:id="rId5"/>
    <p:sldLayoutId id="2147483721" r:id="rId6"/>
    <p:sldLayoutId id="2147483722" r:id="rId7"/>
    <p:sldLayoutId id="2147483720" r:id="rId8"/>
    <p:sldLayoutId id="2147483719" r:id="rId9"/>
    <p:sldLayoutId id="2147483717" r:id="rId10"/>
    <p:sldLayoutId id="2147483718" r:id="rId11"/>
    <p:sldLayoutId id="2147483716" r:id="rId12"/>
    <p:sldLayoutId id="2147483715" r:id="rId13"/>
    <p:sldLayoutId id="2147483713" r:id="rId14"/>
    <p:sldLayoutId id="2147483714" r:id="rId15"/>
    <p:sldLayoutId id="2147483711" r:id="rId16"/>
    <p:sldLayoutId id="2147483712" r:id="rId17"/>
    <p:sldLayoutId id="2147483710" r:id="rId18"/>
    <p:sldLayoutId id="2147483705" r:id="rId19"/>
    <p:sldLayoutId id="2147483706" r:id="rId20"/>
    <p:sldLayoutId id="2147483704" r:id="rId21"/>
    <p:sldLayoutId id="2147483702" r:id="rId22"/>
    <p:sldLayoutId id="2147483699" r:id="rId23"/>
    <p:sldLayoutId id="2147483698" r:id="rId24"/>
    <p:sldLayoutId id="2147483697" r:id="rId25"/>
    <p:sldLayoutId id="2147483693" r:id="rId26"/>
    <p:sldLayoutId id="2147483694" r:id="rId27"/>
    <p:sldLayoutId id="2147483696" r:id="rId28"/>
    <p:sldLayoutId id="2147483707" r:id="rId29"/>
    <p:sldLayoutId id="2147483708" r:id="rId30"/>
    <p:sldLayoutId id="2147483709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 userDrawn="1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1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47" y="4514849"/>
            <a:ext cx="2273300" cy="3409950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20" y="4937255"/>
            <a:ext cx="3854219" cy="2565138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011" y="4514848"/>
            <a:ext cx="2273300" cy="3409950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15" y="4935084"/>
            <a:ext cx="3854219" cy="2569479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078" y="4935085"/>
            <a:ext cx="3854218" cy="256947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53D46-D7E5-41A3-AB5B-6D532DB5783A}"/>
              </a:ext>
            </a:extLst>
          </p:cNvPr>
          <p:cNvSpPr txBox="1"/>
          <p:nvPr/>
        </p:nvSpPr>
        <p:spPr>
          <a:xfrm>
            <a:off x="6136493" y="1957745"/>
            <a:ext cx="1211421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The </a:t>
            </a:r>
            <a:r>
              <a:rPr lang="en-US" sz="4800" b="1" dirty="0">
                <a:solidFill>
                  <a:schemeClr val="accent1"/>
                </a:solidFill>
                <a:latin typeface="+mj-lt"/>
              </a:rPr>
              <a:t>f</a:t>
            </a:r>
            <a:r>
              <a:rPr lang="en-US" sz="4800" b="1" dirty="0" smtClean="0">
                <a:solidFill>
                  <a:schemeClr val="accent1"/>
                </a:solidFill>
                <a:latin typeface="+mj-lt"/>
              </a:rPr>
              <a:t>ive questions</a:t>
            </a:r>
            <a:r>
              <a:rPr lang="en-US" sz="4800" dirty="0" smtClean="0">
                <a:latin typeface="+mj-lt"/>
              </a:rPr>
              <a:t> data science answers</a:t>
            </a:r>
            <a:endParaRPr lang="en-US" sz="4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88E5-20A7-4228-887A-7C4F3DC0C42C}"/>
              </a:ext>
            </a:extLst>
          </p:cNvPr>
          <p:cNvSpPr txBox="1"/>
          <p:nvPr/>
        </p:nvSpPr>
        <p:spPr>
          <a:xfrm>
            <a:off x="8184809" y="3067050"/>
            <a:ext cx="801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Even highly complex and technical ideas can be explained effectively </a:t>
            </a:r>
            <a:r>
              <a:rPr lang="en-US" sz="2800" dirty="0" smtClean="0"/>
              <a:t>with the right approach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71263-8C06-41F7-8229-CE201232F589}"/>
              </a:ext>
            </a:extLst>
          </p:cNvPr>
          <p:cNvSpPr/>
          <p:nvPr/>
        </p:nvSpPr>
        <p:spPr>
          <a:xfrm>
            <a:off x="2020888" y="7924799"/>
            <a:ext cx="3854219" cy="472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Classification</a:t>
            </a:r>
          </a:p>
          <a:p>
            <a:pPr>
              <a:lnSpc>
                <a:spcPct val="150000"/>
              </a:lnSpc>
            </a:pPr>
            <a:endParaRPr lang="en-US" sz="3200" b="1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Is it A or B?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TWO CLASS: </a:t>
            </a:r>
            <a:r>
              <a:rPr lang="en-US" sz="2000" dirty="0" smtClean="0">
                <a:solidFill>
                  <a:schemeClr val="tx1"/>
                </a:solidFill>
              </a:rPr>
              <a:t>Will this tire fail in the next 1000 miles?  Yes or No.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MULTI CLASS: </a:t>
            </a:r>
            <a:r>
              <a:rPr lang="en-US" sz="2000" dirty="0" smtClean="0">
                <a:solidFill>
                  <a:schemeClr val="tx1"/>
                </a:solidFill>
              </a:rPr>
              <a:t>10s or 100s or 1000s of answers but what’s the most likely answer?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10623-BF00-4932-9C76-922D5F553409}"/>
              </a:ext>
            </a:extLst>
          </p:cNvPr>
          <p:cNvSpPr/>
          <p:nvPr/>
        </p:nvSpPr>
        <p:spPr>
          <a:xfrm>
            <a:off x="6665566" y="7924799"/>
            <a:ext cx="3392373" cy="431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Anomaly</a:t>
            </a:r>
          </a:p>
          <a:p>
            <a:pPr>
              <a:lnSpc>
                <a:spcPct val="150000"/>
              </a:lnSpc>
            </a:pPr>
            <a:endParaRPr lang="en-US" sz="3200" b="1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Is this weird?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FRAUD: </a:t>
            </a:r>
            <a:r>
              <a:rPr lang="en-US" sz="2000" dirty="0" smtClean="0">
                <a:solidFill>
                  <a:schemeClr val="tx1"/>
                </a:solidFill>
              </a:rPr>
              <a:t>CC tracks patterns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NORMAL: </a:t>
            </a:r>
            <a:r>
              <a:rPr lang="en-US" sz="2000" dirty="0" smtClean="0">
                <a:solidFill>
                  <a:schemeClr val="tx1"/>
                </a:solidFill>
              </a:rPr>
              <a:t>Is this tire pressure gauge reading normal?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6FA4CF-7EE3-46C1-B088-6DB8D2448945}"/>
              </a:ext>
            </a:extLst>
          </p:cNvPr>
          <p:cNvSpPr/>
          <p:nvPr/>
        </p:nvSpPr>
        <p:spPr>
          <a:xfrm>
            <a:off x="9342930" y="4514849"/>
            <a:ext cx="613478" cy="613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dt-line-transportation-01" panose="02000509000000000000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00E9B-2BF8-4D2E-989C-FF10912C5DEC}"/>
              </a:ext>
            </a:extLst>
          </p:cNvPr>
          <p:cNvSpPr/>
          <p:nvPr/>
        </p:nvSpPr>
        <p:spPr>
          <a:xfrm>
            <a:off x="11697377" y="13160496"/>
            <a:ext cx="992420" cy="5555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B0566E-8784-44BB-B0AE-16612E801E19}"/>
              </a:ext>
            </a:extLst>
          </p:cNvPr>
          <p:cNvSpPr/>
          <p:nvPr/>
        </p:nvSpPr>
        <p:spPr>
          <a:xfrm>
            <a:off x="11078943" y="8077199"/>
            <a:ext cx="3161828" cy="502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Numerical Predictions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How much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 – or –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How many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REGRESSION: What will the temperature be on Tuesday?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64A1EC-B93D-46D7-8FFE-882031A22C19}"/>
              </a:ext>
            </a:extLst>
          </p:cNvPr>
          <p:cNvSpPr/>
          <p:nvPr/>
        </p:nvSpPr>
        <p:spPr>
          <a:xfrm>
            <a:off x="15028172" y="7643567"/>
            <a:ext cx="4009935" cy="546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Clustering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How is this organized?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No one right answer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Helps understand structure of data to better make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DE0AC-3394-4B2C-97B6-09C4B9276893}"/>
              </a:ext>
            </a:extLst>
          </p:cNvPr>
          <p:cNvSpPr/>
          <p:nvPr/>
        </p:nvSpPr>
        <p:spPr>
          <a:xfrm>
            <a:off x="17610525" y="4514849"/>
            <a:ext cx="613478" cy="613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dt-line-transportation-01" panose="02000509000000000000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87F26E-5375-4152-B65B-ED2A032782BE}"/>
              </a:ext>
            </a:extLst>
          </p:cNvPr>
          <p:cNvSpPr/>
          <p:nvPr/>
        </p:nvSpPr>
        <p:spPr>
          <a:xfrm>
            <a:off x="18556078" y="7924799"/>
            <a:ext cx="3854219" cy="472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Reinforcement Deep Learning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What should I do next?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Automatically drive a car: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break or accelerate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Vacuum bot: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recharge or keep going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D4BD7-ABF6-4DC6-9DE5-C62761391285}"/>
              </a:ext>
            </a:extLst>
          </p:cNvPr>
          <p:cNvSpPr/>
          <p:nvPr/>
        </p:nvSpPr>
        <p:spPr>
          <a:xfrm>
            <a:off x="21695288" y="4514849"/>
            <a:ext cx="613478" cy="613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dt-line-transportation-01" panose="02000509000000000000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AE2B42-C1EE-4D5D-8C41-BA1AADD8DDB0}"/>
              </a:ext>
            </a:extLst>
          </p:cNvPr>
          <p:cNvSpPr/>
          <p:nvPr/>
        </p:nvSpPr>
        <p:spPr>
          <a:xfrm>
            <a:off x="4853398" y="4514849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BE2041-A6B0-4669-BF2F-522EBDE09226}"/>
              </a:ext>
            </a:extLst>
          </p:cNvPr>
          <p:cNvSpPr/>
          <p:nvPr/>
        </p:nvSpPr>
        <p:spPr>
          <a:xfrm>
            <a:off x="9315630" y="4514849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7FF875-8905-4901-AA69-0C14D7EBC1E3}"/>
              </a:ext>
            </a:extLst>
          </p:cNvPr>
          <p:cNvSpPr/>
          <p:nvPr/>
        </p:nvSpPr>
        <p:spPr>
          <a:xfrm>
            <a:off x="17583225" y="4514849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630E66-6358-401E-B449-9A3601C3AD8E}"/>
              </a:ext>
            </a:extLst>
          </p:cNvPr>
          <p:cNvSpPr/>
          <p:nvPr/>
        </p:nvSpPr>
        <p:spPr>
          <a:xfrm>
            <a:off x="21667988" y="4514849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7FF875-8905-4901-AA69-0C14D7EBC1E3}"/>
              </a:ext>
            </a:extLst>
          </p:cNvPr>
          <p:cNvSpPr/>
          <p:nvPr/>
        </p:nvSpPr>
        <p:spPr>
          <a:xfrm>
            <a:off x="12782625" y="4616449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chemeClr val="tx1"/>
              </a:solidFill>
              <a:latin typeface="dt-line-transportation-01" panose="020005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ymo-main-color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5757</TotalTime>
  <Words>153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dt-line-transportation-01</vt:lpstr>
      <vt:lpstr>Office Theme</vt:lpstr>
      <vt:lpstr>1_Office Theme</vt:lpstr>
      <vt:lpstr>2_Office Theme</vt:lpstr>
      <vt:lpstr>PowerPoint Presentation</vt:lpstr>
    </vt:vector>
  </TitlesOfParts>
  <Manager>You Exec (https://youexec.com)</Manager>
  <Company>You Exec (https://youexec.com)</Company>
  <LinksUpToDate>false</LinksUpToDate>
  <SharedDoc>false</SharedDoc>
  <HyperlinkBase>https://youexec.com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(https://youexec.com)</dc:title>
  <dc:subject>You Exec (https://youexec.com)</dc:subject>
  <dc:creator>You Exec (https://youexec.com)</dc:creator>
  <cp:keywords>You Exec (https:/youexec.com)</cp:keywords>
  <dc:description>You Exec (https://youexec.com)</dc:description>
  <cp:lastModifiedBy>John Folkers</cp:lastModifiedBy>
  <cp:revision>343</cp:revision>
  <dcterms:created xsi:type="dcterms:W3CDTF">2018-04-24T14:57:13Z</dcterms:created>
  <dcterms:modified xsi:type="dcterms:W3CDTF">2018-10-15T21:18:40Z</dcterms:modified>
  <cp:category>You Exec (https://youexec.com)</cp:category>
</cp:coreProperties>
</file>