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11/15/2022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AWS SERVICES		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AJAY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Auto Scaling group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Auto scaling is create a duplicate instance during high traffic.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In Auto scaling create a launch template and configuration for create instance.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In auto scaling we give group size for launch instance min. And max. Number instances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Give simple notification service for getting notification when instance terminated and traffic is increasing.</a:t>
            </a:r>
          </a:p>
          <a:p>
            <a:pPr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RELATIONAL DATA BASE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RDS is a collection of managed services that make simple to </a:t>
            </a:r>
            <a:r>
              <a:rPr lang="en-IN" dirty="0" err="1" smtClean="0">
                <a:solidFill>
                  <a:srgbClr val="C00000"/>
                </a:solidFill>
              </a:rPr>
              <a:t>setb</a:t>
            </a:r>
            <a:r>
              <a:rPr lang="en-IN" dirty="0" smtClean="0">
                <a:solidFill>
                  <a:srgbClr val="C00000"/>
                </a:solidFill>
              </a:rPr>
              <a:t> up, operate, and scale databases in cloud .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Create instance connect with MYSQL security group(3306)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Create database in RDS and get Endpoint copy it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Connect instance with terminal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In terminal, we connect database with end point.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6000" dirty="0" smtClean="0"/>
              <a:t>        </a:t>
            </a:r>
          </a:p>
          <a:p>
            <a:pPr>
              <a:buNone/>
            </a:pPr>
            <a:r>
              <a:rPr lang="en-IN" sz="6000" dirty="0" smtClean="0"/>
              <a:t> 			</a:t>
            </a:r>
            <a:r>
              <a:rPr lang="en-IN" sz="6000" dirty="0" smtClean="0">
                <a:solidFill>
                  <a:srgbClr val="0070C0"/>
                </a:solidFill>
              </a:rPr>
              <a:t>THANK YOU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IDENTITY AND ACCESS MANAGEMENT(IAM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Login into AWS console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Go to IAM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Create IAM user and add ec2 full access permission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We can send mail login link for IAM user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Check mail and login into IAM user with password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after log in check it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Then, Administrator access permission added to user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 check it </a:t>
            </a:r>
            <a:r>
              <a:rPr lang="en-IN" dirty="0" err="1" smtClean="0">
                <a:solidFill>
                  <a:srgbClr val="002060"/>
                </a:solidFill>
              </a:rPr>
              <a:t>aslo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Algerian" pitchFamily="82" charset="0"/>
              </a:rPr>
              <a:t>S3 Bucket </a:t>
            </a:r>
            <a:endParaRPr lang="en-US" sz="36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Log in into AWS console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Go to S3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Create bucket with unique name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Add files in bucket and uploaded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Give some permissions like bucket versioning, object ownership, block all public, ACL enabled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Make  public access for uploaded file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Copy URL and paste it in browser we can file in browser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 </a:t>
            </a:r>
          </a:p>
          <a:p>
            <a:endParaRPr lang="en-IN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Algerian" pitchFamily="82" charset="0"/>
              </a:rPr>
              <a:t>EC2 INSTANCE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b="1" dirty="0" smtClean="0"/>
              <a:t>Go to EC2 and click on the instance </a:t>
            </a:r>
          </a:p>
          <a:p>
            <a:r>
              <a:rPr lang="en-IN" b="1" dirty="0" smtClean="0"/>
              <a:t>Launch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Name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Choose AMI : </a:t>
            </a:r>
            <a:r>
              <a:rPr lang="en-IN" b="1" dirty="0" err="1" smtClean="0"/>
              <a:t>ubuntu</a:t>
            </a:r>
            <a:endParaRPr lang="en-I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Instance type : t2.micro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Choose key pair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Network settings :  </a:t>
            </a:r>
            <a:r>
              <a:rPr lang="en-IN" b="1" dirty="0" err="1" smtClean="0"/>
              <a:t>vpc</a:t>
            </a:r>
            <a:r>
              <a:rPr lang="en-IN" b="1" dirty="0" smtClean="0"/>
              <a:t>, subnet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Choose Security group : </a:t>
            </a:r>
            <a:r>
              <a:rPr lang="en-IN" b="1" dirty="0" err="1" smtClean="0"/>
              <a:t>ssh</a:t>
            </a:r>
            <a:r>
              <a:rPr lang="en-IN" b="1" dirty="0" smtClean="0"/>
              <a:t> (mandatory)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Add storage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Advanced 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Launch </a:t>
            </a:r>
          </a:p>
          <a:p>
            <a:pPr marL="514350" indent="-514350">
              <a:buFont typeface="+mj-lt"/>
              <a:buAutoNum type="arabicPeriod"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   		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 smtClean="0"/>
              <a:t>Security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Go EC2 and security group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Create security group 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Choose VPC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Give inbound rules 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Create it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Algerian" pitchFamily="82" charset="0"/>
              </a:rPr>
              <a:t>Volume and snapshots</a:t>
            </a:r>
            <a:endParaRPr lang="en-US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Volume is a durable , block-level storage device that can be attach to ec2 instance.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Created a volume and attach to instance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Format the storage (</a:t>
            </a:r>
            <a:r>
              <a:rPr lang="en-IN" b="1" dirty="0" err="1" smtClean="0">
                <a:solidFill>
                  <a:srgbClr val="002060"/>
                </a:solidFill>
              </a:rPr>
              <a:t>sudo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mkfs</a:t>
            </a:r>
            <a:r>
              <a:rPr lang="en-IN" b="1" dirty="0" smtClean="0">
                <a:solidFill>
                  <a:srgbClr val="002060"/>
                </a:solidFill>
              </a:rPr>
              <a:t> –t ext4 /dev/</a:t>
            </a:r>
            <a:r>
              <a:rPr lang="en-IN" b="1" dirty="0" err="1" smtClean="0">
                <a:solidFill>
                  <a:srgbClr val="002060"/>
                </a:solidFill>
              </a:rPr>
              <a:t>xvdb</a:t>
            </a:r>
            <a:r>
              <a:rPr lang="en-IN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Make a directory and go into directory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Mount memory (</a:t>
            </a:r>
            <a:r>
              <a:rPr lang="en-IN" b="1" dirty="0" err="1" smtClean="0">
                <a:solidFill>
                  <a:srgbClr val="002060"/>
                </a:solidFill>
              </a:rPr>
              <a:t>sudo</a:t>
            </a:r>
            <a:r>
              <a:rPr lang="en-IN" b="1" dirty="0" smtClean="0">
                <a:solidFill>
                  <a:srgbClr val="002060"/>
                </a:solidFill>
              </a:rPr>
              <a:t> mount /dev/</a:t>
            </a:r>
            <a:r>
              <a:rPr lang="en-IN" b="1" dirty="0" err="1" smtClean="0">
                <a:solidFill>
                  <a:srgbClr val="002060"/>
                </a:solidFill>
              </a:rPr>
              <a:t>xvdb</a:t>
            </a:r>
            <a:r>
              <a:rPr lang="en-IN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For show the storage detail (</a:t>
            </a:r>
            <a:r>
              <a:rPr lang="en-IN" b="1" dirty="0" err="1" smtClean="0">
                <a:solidFill>
                  <a:srgbClr val="002060"/>
                </a:solidFill>
              </a:rPr>
              <a:t>df</a:t>
            </a:r>
            <a:r>
              <a:rPr lang="en-IN" b="1" dirty="0" smtClean="0">
                <a:solidFill>
                  <a:srgbClr val="002060"/>
                </a:solidFill>
              </a:rPr>
              <a:t> -h)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IN" sz="5400" dirty="0" smtClean="0">
                <a:solidFill>
                  <a:srgbClr val="FF0000"/>
                </a:solidFill>
                <a:latin typeface="Algerian" pitchFamily="82" charset="0"/>
              </a:rPr>
              <a:t>Snapshot</a:t>
            </a:r>
            <a:endParaRPr lang="en-US" sz="5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Snapshot is </a:t>
            </a:r>
            <a:r>
              <a:rPr lang="en-IN" b="1" dirty="0" err="1" smtClean="0">
                <a:solidFill>
                  <a:schemeClr val="accent1"/>
                </a:solidFill>
              </a:rPr>
              <a:t>xerox</a:t>
            </a:r>
            <a:r>
              <a:rPr lang="en-IN" b="1" dirty="0" smtClean="0">
                <a:solidFill>
                  <a:schemeClr val="accent1"/>
                </a:solidFill>
              </a:rPr>
              <a:t> of the volume 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Go to the volumes and create a snapshot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Delete the volume 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Go to snapshot and create the volume 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That volume we can attach to the instance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Amazon Machine Image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This is a template file of the instance </a:t>
            </a:r>
          </a:p>
          <a:p>
            <a:r>
              <a:rPr lang="en-IN" b="1" dirty="0" smtClean="0">
                <a:latin typeface="+mj-lt"/>
              </a:rPr>
              <a:t>We can share the AMI with others</a:t>
            </a:r>
          </a:p>
          <a:p>
            <a:r>
              <a:rPr lang="en-IN" b="1" dirty="0" smtClean="0">
                <a:latin typeface="+mj-lt"/>
              </a:rPr>
              <a:t>For create AMI</a:t>
            </a:r>
          </a:p>
          <a:p>
            <a:r>
              <a:rPr lang="en-IN" b="1" dirty="0" smtClean="0">
                <a:latin typeface="+mj-lt"/>
              </a:rPr>
              <a:t>First , launch instance </a:t>
            </a:r>
          </a:p>
          <a:p>
            <a:r>
              <a:rPr lang="en-IN" b="1" dirty="0" smtClean="0">
                <a:latin typeface="+mj-lt"/>
              </a:rPr>
              <a:t>After running the instance </a:t>
            </a:r>
          </a:p>
          <a:p>
            <a:r>
              <a:rPr lang="en-IN" b="1" dirty="0" smtClean="0">
                <a:latin typeface="+mj-lt"/>
              </a:rPr>
              <a:t>Select the running  instance and go to action </a:t>
            </a:r>
          </a:p>
          <a:p>
            <a:r>
              <a:rPr lang="en-IN" b="1" dirty="0" smtClean="0">
                <a:latin typeface="+mj-lt"/>
              </a:rPr>
              <a:t>In actions choose image </a:t>
            </a:r>
          </a:p>
          <a:p>
            <a:r>
              <a:rPr lang="en-IN" b="1" dirty="0" smtClean="0">
                <a:latin typeface="+mj-lt"/>
              </a:rPr>
              <a:t>Create AMI</a:t>
            </a: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Load Balancer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Load balancer is distribute incoming application traffic across multiple targets.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Launch instance with user data for run the  application(food) in other  availability zone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Launch another instance with user data for run the another application(</a:t>
            </a:r>
            <a:r>
              <a:rPr lang="en-IN" dirty="0" err="1" smtClean="0">
                <a:solidFill>
                  <a:srgbClr val="FF0000"/>
                </a:solidFill>
              </a:rPr>
              <a:t>ecomm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Check instances work or not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Create a Load Balancer with required health checks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 Load Balancer  create a target group for distribute target into both instances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check it works or not  we find two applications alternatively.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153</TotalTime>
  <Words>513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AWS SERVICES  </vt:lpstr>
      <vt:lpstr>IDENTITY AND ACCESS MANAGEMENT(IAM)</vt:lpstr>
      <vt:lpstr>S3 Bucket </vt:lpstr>
      <vt:lpstr>EC2 INSTANCE </vt:lpstr>
      <vt:lpstr>Security Group</vt:lpstr>
      <vt:lpstr>Volume and snapshots</vt:lpstr>
      <vt:lpstr>Snapshot</vt:lpstr>
      <vt:lpstr>Amazon Machine Image</vt:lpstr>
      <vt:lpstr>Load Balancer </vt:lpstr>
      <vt:lpstr>Auto Scaling group </vt:lpstr>
      <vt:lpstr>RELATIONAL DATA BASE SERVICE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Windows User</dc:creator>
  <cp:lastModifiedBy>samasaikumarreddy20@gmail.com</cp:lastModifiedBy>
  <cp:revision>17</cp:revision>
  <dcterms:created xsi:type="dcterms:W3CDTF">2022-10-26T16:02:17Z</dcterms:created>
  <dcterms:modified xsi:type="dcterms:W3CDTF">2022-11-15T15:01:28Z</dcterms:modified>
</cp:coreProperties>
</file>