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8B61-27CC-41BC-891F-90FB8C4FE1C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D767-761C-4B2F-94AE-0CE3D64E2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press.org/latest.tar.gz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sz="5400" b="1" u="sng" dirty="0" smtClean="0">
                <a:solidFill>
                  <a:srgbClr val="FF0000"/>
                </a:solidFill>
                <a:latin typeface="Arial Black" pitchFamily="34" charset="0"/>
              </a:rPr>
              <a:t>DEPLOY WORDPRESS WITH AMAZON RDS</a:t>
            </a:r>
            <a:r>
              <a:rPr lang="en-IN" b="1" i="1" u="sng" dirty="0" smtClean="0">
                <a:solidFill>
                  <a:srgbClr val="00B050"/>
                </a:solidFill>
              </a:rPr>
              <a:t/>
            </a:r>
            <a:br>
              <a:rPr lang="en-IN" b="1" i="1" u="sng" dirty="0" smtClean="0">
                <a:solidFill>
                  <a:srgbClr val="00B050"/>
                </a:solidFill>
              </a:rPr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i="1" dirty="0" smtClean="0">
                <a:solidFill>
                  <a:srgbClr val="002060"/>
                </a:solidFill>
              </a:rPr>
              <a:t>D.AJAY BABU</a:t>
            </a:r>
            <a:endParaRPr lang="en-US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76250"/>
            <a:ext cx="8229600" cy="56308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Scroll to the Connectivity &amp; security tab in the display, and click on the security group listed in VPC security groups. </a:t>
            </a:r>
          </a:p>
          <a:p>
            <a:r>
              <a:rPr lang="en-IN" dirty="0"/>
              <a:t> </a:t>
            </a:r>
            <a:r>
              <a:rPr lang="en-US" dirty="0" smtClean="0"/>
              <a:t>Click the Inbound tab, then click the Edit button to change the rules for your security group. </a:t>
            </a:r>
          </a:p>
          <a:p>
            <a:r>
              <a:rPr lang="en-IN" dirty="0"/>
              <a:t> </a:t>
            </a:r>
            <a:r>
              <a:rPr lang="en-US" dirty="0" smtClean="0"/>
              <a:t>Change the Type property to MYSQL/Aurora, which will update the Protocol and Port Range to the proper values</a:t>
            </a:r>
          </a:p>
          <a:p>
            <a:r>
              <a:rPr lang="en-IN" dirty="0"/>
              <a:t> </a:t>
            </a:r>
            <a:r>
              <a:rPr lang="en-IN" dirty="0" smtClean="0"/>
              <a:t>give ec2 security group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/>
              <a:t>Connect SSH into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 now connect the </a:t>
            </a:r>
            <a:r>
              <a:rPr lang="en-IN" dirty="0" err="1" smtClean="0"/>
              <a:t>ssh</a:t>
            </a:r>
            <a:r>
              <a:rPr lang="en-IN" dirty="0" smtClean="0"/>
              <a:t> client with terminal</a:t>
            </a:r>
          </a:p>
          <a:p>
            <a:r>
              <a:rPr lang="en-IN" dirty="0"/>
              <a:t> </a:t>
            </a:r>
            <a:r>
              <a:rPr lang="en-IN" dirty="0" smtClean="0"/>
              <a:t>update machine</a:t>
            </a:r>
          </a:p>
          <a:p>
            <a:r>
              <a:rPr lang="en-IN" dirty="0"/>
              <a:t> </a:t>
            </a:r>
            <a:r>
              <a:rPr lang="en-IN" dirty="0" smtClean="0"/>
              <a:t>install </a:t>
            </a:r>
            <a:r>
              <a:rPr lang="en-IN" dirty="0" err="1" smtClean="0"/>
              <a:t>mysql</a:t>
            </a: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err="1" smtClean="0"/>
              <a:t>sudo</a:t>
            </a:r>
            <a:r>
              <a:rPr lang="en-IN" dirty="0" smtClean="0"/>
              <a:t> yum –y install </a:t>
            </a:r>
            <a:r>
              <a:rPr lang="en-IN" dirty="0" err="1" smtClean="0"/>
              <a:t>mysql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US" dirty="0" smtClean="0"/>
              <a:t>Next, find the hostname for your RDS database in the AWS console. In the details of your RDS database, the hostname will be shown as the Endpoint in the Connectivity &amp; security section.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549275"/>
            <a:ext cx="8229600" cy="56054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Be sure to replace “” with the hostname of your RDS instance. 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US" dirty="0" smtClean="0"/>
              <a:t>export MYSQL_HOST= give your </a:t>
            </a:r>
            <a:r>
              <a:rPr lang="en-US" dirty="0" err="1" smtClean="0"/>
              <a:t>rds</a:t>
            </a:r>
            <a:r>
              <a:rPr lang="en-US" dirty="0" smtClean="0"/>
              <a:t> endpoint</a:t>
            </a:r>
          </a:p>
          <a:p>
            <a:r>
              <a:rPr lang="en-IN" dirty="0"/>
              <a:t> </a:t>
            </a:r>
            <a:r>
              <a:rPr lang="en-IN" dirty="0" smtClean="0"/>
              <a:t> give username and password in this below command</a:t>
            </a:r>
            <a:endParaRPr lang="en-US" dirty="0" smtClean="0"/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</a:t>
            </a:r>
            <a:r>
              <a:rPr lang="en-US" sz="2400" dirty="0" err="1" smtClean="0">
                <a:solidFill>
                  <a:srgbClr val="002060"/>
                </a:solidFill>
              </a:rPr>
              <a:t>mysql</a:t>
            </a:r>
            <a:r>
              <a:rPr lang="en-US" sz="2400" dirty="0" smtClean="0">
                <a:solidFill>
                  <a:srgbClr val="002060"/>
                </a:solidFill>
              </a:rPr>
              <a:t> --user=&lt;user&gt;  --password=&lt;password&gt; </a:t>
            </a:r>
            <a:r>
              <a:rPr lang="en-US" sz="2400" dirty="0" err="1" smtClean="0">
                <a:solidFill>
                  <a:srgbClr val="002060"/>
                </a:solidFill>
              </a:rPr>
              <a:t>wordpress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Run the following commands in your terminal for give the </a:t>
            </a:r>
            <a:r>
              <a:rPr lang="en-US" dirty="0" err="1" smtClean="0"/>
              <a:t>permossions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CREATE USER '</a:t>
            </a:r>
            <a:r>
              <a:rPr lang="en-US" dirty="0" err="1" smtClean="0"/>
              <a:t>wordpress</a:t>
            </a:r>
            <a:r>
              <a:rPr lang="en-US" dirty="0" smtClean="0"/>
              <a:t>' IDENTIFIED BY '</a:t>
            </a:r>
            <a:r>
              <a:rPr lang="en-US" dirty="0" err="1" smtClean="0"/>
              <a:t>wordpress</a:t>
            </a:r>
            <a:r>
              <a:rPr lang="en-US" dirty="0" smtClean="0"/>
              <a:t>-pass'; </a:t>
            </a:r>
          </a:p>
          <a:p>
            <a:r>
              <a:rPr lang="en-IN" dirty="0"/>
              <a:t> </a:t>
            </a:r>
            <a:r>
              <a:rPr lang="en-US" dirty="0" smtClean="0"/>
              <a:t>GRANT ALL PRIVILEGES ON wordpress.* TO </a:t>
            </a:r>
            <a:r>
              <a:rPr lang="en-US" dirty="0" err="1" smtClean="0"/>
              <a:t>wordpress</a:t>
            </a:r>
            <a:r>
              <a:rPr lang="en-US" dirty="0" smtClean="0"/>
              <a:t>; </a:t>
            </a:r>
          </a:p>
          <a:p>
            <a:r>
              <a:rPr lang="en-IN" dirty="0"/>
              <a:t> </a:t>
            </a:r>
            <a:r>
              <a:rPr lang="en-US" dirty="0" smtClean="0"/>
              <a:t>FLUSH PRIVILEGES; </a:t>
            </a:r>
          </a:p>
          <a:p>
            <a:r>
              <a:rPr lang="en-IN" dirty="0"/>
              <a:t> </a:t>
            </a:r>
            <a:r>
              <a:rPr lang="en-IN" dirty="0" smtClean="0"/>
              <a:t>EXIT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Lab4: configuring on </a:t>
            </a:r>
            <a:r>
              <a:rPr lang="en-IN" dirty="0" err="1" smtClean="0">
                <a:solidFill>
                  <a:srgbClr val="FFFF00"/>
                </a:solidFill>
              </a:rPr>
              <a:t>wordpress</a:t>
            </a:r>
            <a:r>
              <a:rPr lang="en-IN" dirty="0" smtClean="0">
                <a:solidFill>
                  <a:srgbClr val="FFFF00"/>
                </a:solidFill>
              </a:rPr>
              <a:t> on ec2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Installing the Apache Web Server 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s-ES" dirty="0" smtClean="0"/>
              <a:t>sudo </a:t>
            </a:r>
            <a:r>
              <a:rPr lang="es-ES" dirty="0" err="1" smtClean="0"/>
              <a:t>yum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-y </a:t>
            </a:r>
            <a:r>
              <a:rPr lang="es-ES" dirty="0" err="1" smtClean="0"/>
              <a:t>httpd</a:t>
            </a:r>
            <a:r>
              <a:rPr lang="es-ES" dirty="0" smtClean="0"/>
              <a:t> </a:t>
            </a:r>
          </a:p>
          <a:p>
            <a:pPr>
              <a:buNone/>
            </a:pPr>
            <a:r>
              <a:rPr lang="es-ES" dirty="0" smtClean="0"/>
              <a:t>			 </a:t>
            </a:r>
            <a:r>
              <a:rPr lang="en-US" dirty="0" err="1" smtClean="0"/>
              <a:t>sudo</a:t>
            </a:r>
            <a:r>
              <a:rPr lang="en-US" dirty="0" smtClean="0"/>
              <a:t> service </a:t>
            </a:r>
            <a:r>
              <a:rPr lang="en-US" dirty="0" err="1" smtClean="0"/>
              <a:t>httpd</a:t>
            </a:r>
            <a:r>
              <a:rPr lang="en-US" dirty="0" smtClean="0"/>
              <a:t> start </a:t>
            </a:r>
          </a:p>
          <a:p>
            <a:r>
              <a:rPr lang="en-IN" dirty="0"/>
              <a:t> </a:t>
            </a:r>
            <a:r>
              <a:rPr lang="en-US" dirty="0" smtClean="0"/>
              <a:t>Go to the EC2 Instances page and find your instance. In the Description below, find the Public DNS (IPv4) of your instance. </a:t>
            </a:r>
          </a:p>
          <a:p>
            <a:r>
              <a:rPr lang="en-IN" dirty="0"/>
              <a:t> </a:t>
            </a:r>
            <a:r>
              <a:rPr lang="en-US" dirty="0" smtClean="0"/>
              <a:t>Enter this value into your web browser, and you should see an Apache test page.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Download and Configure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 </a:t>
            </a:r>
            <a:r>
              <a:rPr lang="en-US" dirty="0" smtClean="0"/>
              <a:t>First, download and uncompressing the software by running the following commands in your terminal</a:t>
            </a:r>
          </a:p>
          <a:p>
            <a:r>
              <a:rPr lang="en-IN" dirty="0"/>
              <a:t> </a:t>
            </a: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https://wordpress.org/latest.tar.gz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tar -</a:t>
            </a:r>
            <a:r>
              <a:rPr lang="en-US" dirty="0" err="1" smtClean="0"/>
              <a:t>xzf</a:t>
            </a:r>
            <a:r>
              <a:rPr lang="en-US" dirty="0" smtClean="0"/>
              <a:t> </a:t>
            </a:r>
            <a:r>
              <a:rPr lang="en-US" dirty="0" err="1" smtClean="0"/>
              <a:t>latest.tar.gz</a:t>
            </a:r>
            <a:r>
              <a:rPr lang="en-US" dirty="0" smtClean="0"/>
              <a:t> </a:t>
            </a:r>
          </a:p>
          <a:p>
            <a:r>
              <a:rPr lang="en-IN" dirty="0"/>
              <a:t>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 smtClean="0"/>
              <a:t>Now u can see this files</a:t>
            </a:r>
          </a:p>
          <a:p>
            <a:r>
              <a:rPr lang="en-IN" dirty="0"/>
              <a:t> </a:t>
            </a:r>
            <a:r>
              <a:rPr lang="en-US" dirty="0" err="1" smtClean="0"/>
              <a:t>latest.tar.gz</a:t>
            </a:r>
            <a:r>
              <a:rPr lang="en-US" dirty="0" smtClean="0"/>
              <a:t>  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88913"/>
            <a:ext cx="8229600" cy="596582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Go to the </a:t>
            </a:r>
            <a:r>
              <a:rPr lang="en-US" dirty="0" err="1" smtClean="0"/>
              <a:t>wordpress</a:t>
            </a:r>
            <a:r>
              <a:rPr lang="en-US" dirty="0" smtClean="0"/>
              <a:t> directory and create a copy of the default </a:t>
            </a:r>
            <a:r>
              <a:rPr lang="en-US" dirty="0" err="1" smtClean="0"/>
              <a:t>config</a:t>
            </a:r>
            <a:r>
              <a:rPr lang="en-US" dirty="0" smtClean="0"/>
              <a:t> file using  this commands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IN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cp wp-config-sample.php wp-config.php</a:t>
            </a:r>
          </a:p>
          <a:p>
            <a:r>
              <a:rPr lang="en-IN" dirty="0"/>
              <a:t> </a:t>
            </a:r>
            <a:r>
              <a:rPr lang="en-IN" dirty="0" smtClean="0"/>
              <a:t>now open this file    </a:t>
            </a:r>
            <a:r>
              <a:rPr lang="en-US" dirty="0" smtClean="0"/>
              <a:t>vi wp-config.php </a:t>
            </a:r>
          </a:p>
          <a:p>
            <a:r>
              <a:rPr lang="en-US" dirty="0" smtClean="0"/>
              <a:t>First, edit the database configuration by changing the following lines: </a:t>
            </a:r>
          </a:p>
          <a:p>
            <a:r>
              <a:rPr lang="en-IN" dirty="0" smtClean="0"/>
              <a:t> db name</a:t>
            </a:r>
          </a:p>
          <a:p>
            <a:r>
              <a:rPr lang="en-IN" dirty="0" smtClean="0"/>
              <a:t> db username</a:t>
            </a:r>
          </a:p>
          <a:p>
            <a:r>
              <a:rPr lang="en-IN" dirty="0" smtClean="0"/>
              <a:t> db password</a:t>
            </a:r>
          </a:p>
          <a:p>
            <a:r>
              <a:rPr lang="en-IN" dirty="0" smtClean="0"/>
              <a:t> db host name (local host)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Second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 smtClean="0"/>
              <a:t> Give some changes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auth key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secure-auth-key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logged-in-key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nonce-key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auth-salt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secure-auth-salt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logged-in-salt</a:t>
            </a:r>
          </a:p>
          <a:p>
            <a:pPr lvl="1"/>
            <a:r>
              <a:rPr lang="en-IN" dirty="0" smtClean="0"/>
              <a:t>Nonce-salt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WordPress</a:t>
            </a:r>
            <a:r>
              <a:rPr lang="en-US" dirty="0" smtClean="0"/>
              <a:t> 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</a:t>
            </a:r>
            <a:r>
              <a:rPr lang="en-US" dirty="0" smtClean="0"/>
              <a:t>First, install the application dependencies you need for </a:t>
            </a:r>
            <a:r>
              <a:rPr lang="en-US" dirty="0" err="1" smtClean="0"/>
              <a:t>WordPress</a:t>
            </a:r>
            <a:r>
              <a:rPr lang="en-US" dirty="0" smtClean="0"/>
              <a:t>. In your terminal, run this command</a:t>
            </a:r>
          </a:p>
          <a:p>
            <a:pPr>
              <a:buNone/>
            </a:pPr>
            <a:r>
              <a:rPr lang="en-IN" dirty="0" smtClean="0">
                <a:solidFill>
                  <a:srgbClr val="002060"/>
                </a:solidFill>
              </a:rPr>
              <a:t>               </a:t>
            </a:r>
            <a:r>
              <a:rPr lang="en-US" b="1" i="1" dirty="0" err="1" smtClean="0">
                <a:solidFill>
                  <a:srgbClr val="002060"/>
                </a:solidFill>
              </a:rPr>
              <a:t>sudo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amazon</a:t>
            </a:r>
            <a:r>
              <a:rPr lang="en-US" b="1" i="1" dirty="0" smtClean="0">
                <a:solidFill>
                  <a:srgbClr val="002060"/>
                </a:solidFill>
              </a:rPr>
              <a:t>-</a:t>
            </a:r>
            <a:r>
              <a:rPr lang="en-US" b="1" i="1" dirty="0" err="1" smtClean="0">
                <a:solidFill>
                  <a:srgbClr val="002060"/>
                </a:solidFill>
              </a:rPr>
              <a:t>linux</a:t>
            </a:r>
            <a:r>
              <a:rPr lang="en-US" b="1" i="1" dirty="0" smtClean="0">
                <a:solidFill>
                  <a:srgbClr val="002060"/>
                </a:solidFill>
              </a:rPr>
              <a:t>-extras install -y lamp-mariadb10.2-php7.2  php7.2 </a:t>
            </a:r>
          </a:p>
          <a:p>
            <a:r>
              <a:rPr lang="en-IN" dirty="0"/>
              <a:t> </a:t>
            </a:r>
            <a:r>
              <a:rPr lang="en-IN" dirty="0" smtClean="0"/>
              <a:t>now change the proper directory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US" dirty="0" err="1" smtClean="0"/>
              <a:t>cd</a:t>
            </a:r>
            <a:r>
              <a:rPr lang="en-US" dirty="0" smtClean="0"/>
              <a:t> /home/ec2-user </a:t>
            </a:r>
          </a:p>
          <a:p>
            <a:r>
              <a:rPr lang="en-IN" dirty="0"/>
              <a:t> </a:t>
            </a:r>
            <a:r>
              <a:rPr lang="en-US" dirty="0" smtClean="0"/>
              <a:t>Then, copy your </a:t>
            </a:r>
            <a:r>
              <a:rPr lang="en-US" dirty="0" err="1" smtClean="0"/>
              <a:t>WordPress</a:t>
            </a:r>
            <a:r>
              <a:rPr lang="en-US" dirty="0" smtClean="0"/>
              <a:t> application files into the /</a:t>
            </a:r>
            <a:r>
              <a:rPr lang="en-US" dirty="0" err="1" smtClean="0"/>
              <a:t>var</a:t>
            </a:r>
            <a:r>
              <a:rPr lang="en-US" dirty="0" smtClean="0"/>
              <a:t>/www/html directory used by apache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pt-BR" b="1" i="1" dirty="0" smtClean="0">
                <a:solidFill>
                  <a:srgbClr val="FF0000"/>
                </a:solidFill>
              </a:rPr>
              <a:t>sudo cp -r wordpress/* /var/www/html/ </a:t>
            </a:r>
          </a:p>
          <a:p>
            <a:r>
              <a:rPr lang="en-US" dirty="0" smtClean="0"/>
              <a:t>Finally, restart the Apache web server to pick up the changes.  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            </a:t>
            </a:r>
            <a:r>
              <a:rPr lang="en-US" b="1" i="1" dirty="0" err="1" smtClean="0">
                <a:solidFill>
                  <a:srgbClr val="00B050"/>
                </a:solidFill>
              </a:rPr>
              <a:t>sudo</a:t>
            </a:r>
            <a:r>
              <a:rPr lang="en-US" b="1" i="1" dirty="0" smtClean="0">
                <a:solidFill>
                  <a:srgbClr val="00B050"/>
                </a:solidFill>
              </a:rPr>
              <a:t> service </a:t>
            </a:r>
            <a:r>
              <a:rPr lang="en-US" b="1" i="1" dirty="0" err="1" smtClean="0">
                <a:solidFill>
                  <a:srgbClr val="00B050"/>
                </a:solidFill>
              </a:rPr>
              <a:t>httpd</a:t>
            </a:r>
            <a:r>
              <a:rPr lang="en-US" b="1" i="1" dirty="0" smtClean="0">
                <a:solidFill>
                  <a:srgbClr val="00B050"/>
                </a:solidFill>
              </a:rPr>
              <a:t> restart </a:t>
            </a:r>
          </a:p>
          <a:p>
            <a:r>
              <a:rPr lang="en-US" dirty="0"/>
              <a:t> </a:t>
            </a:r>
            <a:r>
              <a:rPr lang="en-US" dirty="0" smtClean="0"/>
              <a:t>You should see the </a:t>
            </a:r>
            <a:r>
              <a:rPr lang="en-US" dirty="0" err="1" smtClean="0"/>
              <a:t>WordPress</a:t>
            </a:r>
            <a:r>
              <a:rPr lang="en-US" dirty="0" smtClean="0"/>
              <a:t>  welcome page and the five-minute installation process. </a:t>
            </a:r>
            <a:r>
              <a:rPr lang="pt-BR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Lab5: explore our new website and do clean up activity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up the resources created in the lab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a. Remove your EC2 Instance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b. Delete your RDS Instance</a:t>
            </a:r>
          </a:p>
          <a:p>
            <a:r>
              <a:rPr lang="en-IN" dirty="0"/>
              <a:t> </a:t>
            </a:r>
            <a:r>
              <a:rPr lang="en-IN" dirty="0" smtClean="0"/>
              <a:t>now terminate your ec2 instance</a:t>
            </a:r>
          </a:p>
          <a:p>
            <a:r>
              <a:rPr lang="en-IN" dirty="0"/>
              <a:t> </a:t>
            </a:r>
            <a:r>
              <a:rPr lang="en-IN" dirty="0" smtClean="0"/>
              <a:t> and delete RDS database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4375" y="620713"/>
            <a:ext cx="8429625" cy="52197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u="sng" dirty="0" err="1" smtClean="0">
                <a:solidFill>
                  <a:srgbClr val="FF0000"/>
                </a:solidFill>
              </a:rPr>
              <a:t>Wordpress</a:t>
            </a:r>
            <a:r>
              <a:rPr lang="en-IN" u="sng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WordPress</a:t>
            </a:r>
            <a:r>
              <a:rPr lang="en-US" dirty="0" smtClean="0">
                <a:solidFill>
                  <a:schemeClr val="tx1"/>
                </a:solidFill>
              </a:rPr>
              <a:t> is a highly popular content management system (CMS) that is used for over 30% of all sites on the internet. It is most commonly used for blogs but can also be used for running </a:t>
            </a:r>
            <a:r>
              <a:rPr lang="en-US" dirty="0" err="1" smtClean="0">
                <a:solidFill>
                  <a:schemeClr val="tx1"/>
                </a:solidFill>
              </a:rPr>
              <a:t>ecommerce</a:t>
            </a:r>
            <a:r>
              <a:rPr lang="en-US" dirty="0" smtClean="0">
                <a:solidFill>
                  <a:schemeClr val="tx1"/>
                </a:solidFill>
              </a:rPr>
              <a:t> sites, message boards, and many other popular use cases</a:t>
            </a:r>
          </a:p>
          <a:p>
            <a:pPr algn="l"/>
            <a:endParaRPr lang="en-US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00B0F0"/>
                </a:solidFill>
              </a:rPr>
              <a:t>Topics: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Lab1</a:t>
            </a:r>
            <a:r>
              <a:rPr lang="en-IN" dirty="0" smtClean="0"/>
              <a:t>: </a:t>
            </a:r>
            <a:r>
              <a:rPr lang="en-US" dirty="0" smtClean="0"/>
              <a:t>Creating a </a:t>
            </a:r>
            <a:r>
              <a:rPr lang="en-US" dirty="0" err="1" smtClean="0"/>
              <a:t>MySQL</a:t>
            </a:r>
            <a:r>
              <a:rPr lang="en-US" dirty="0" smtClean="0"/>
              <a:t> Database with RDS: 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Lab2</a:t>
            </a:r>
            <a:r>
              <a:rPr lang="en-IN" dirty="0" smtClean="0"/>
              <a:t>: Creating an ec2 instance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Lab3</a:t>
            </a:r>
            <a:r>
              <a:rPr lang="en-IN" dirty="0" smtClean="0"/>
              <a:t>: Configuring your </a:t>
            </a:r>
            <a:r>
              <a:rPr lang="en-IN" dirty="0" err="1" smtClean="0"/>
              <a:t>rds</a:t>
            </a:r>
            <a:r>
              <a:rPr lang="en-IN" dirty="0" smtClean="0"/>
              <a:t> instance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Lab4</a:t>
            </a:r>
            <a:r>
              <a:rPr lang="en-IN" dirty="0" smtClean="0"/>
              <a:t>: Configuring </a:t>
            </a:r>
            <a:r>
              <a:rPr lang="en-IN" dirty="0" err="1" smtClean="0"/>
              <a:t>wordpress</a:t>
            </a:r>
            <a:r>
              <a:rPr lang="en-IN" dirty="0" smtClean="0"/>
              <a:t> on ec2 instance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Lab5</a:t>
            </a:r>
            <a:r>
              <a:rPr lang="en-IN" dirty="0" smtClean="0"/>
              <a:t>: Explore your website and clean up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Lab1</a:t>
            </a:r>
            <a:r>
              <a:rPr lang="en-IN" dirty="0" smtClean="0"/>
              <a:t>: creating a MYSQL database with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4000" dirty="0" smtClean="0">
                <a:solidFill>
                  <a:srgbClr val="002060"/>
                </a:solidFill>
              </a:rPr>
              <a:t>Why does need </a:t>
            </a:r>
            <a:r>
              <a:rPr lang="en-IN" sz="4000" dirty="0" err="1" smtClean="0">
                <a:solidFill>
                  <a:srgbClr val="002060"/>
                </a:solidFill>
              </a:rPr>
              <a:t>wordpress</a:t>
            </a:r>
            <a:r>
              <a:rPr lang="en-IN" sz="4000" dirty="0" smtClean="0">
                <a:solidFill>
                  <a:srgbClr val="002060"/>
                </a:solidFill>
              </a:rPr>
              <a:t> with </a:t>
            </a:r>
            <a:r>
              <a:rPr lang="en-IN" sz="4000" dirty="0" err="1" smtClean="0">
                <a:solidFill>
                  <a:srgbClr val="002060"/>
                </a:solidFill>
              </a:rPr>
              <a:t>mysql</a:t>
            </a:r>
            <a:endParaRPr lang="en-IN" sz="4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US" dirty="0" err="1" smtClean="0"/>
              <a:t>WordPress</a:t>
            </a:r>
            <a:r>
              <a:rPr lang="en-US" dirty="0" smtClean="0"/>
              <a:t> is a flexible content management system (CMS) for building blogs, e-commerce sites, discussion boards, and more. For whatever kind of website, you’re making, you will have content to store. In a blog, this will be your blog posts and comments. In an e-commerce site, it will be your products and user accounts. This content needs to be permanently stored somewhere. </a:t>
            </a:r>
            <a:r>
              <a:rPr lang="en-US" dirty="0" err="1" smtClean="0"/>
              <a:t>WordPress</a:t>
            </a:r>
            <a:r>
              <a:rPr lang="en-US" dirty="0" smtClean="0"/>
              <a:t> uses </a:t>
            </a:r>
            <a:r>
              <a:rPr lang="en-US" dirty="0" err="1" smtClean="0"/>
              <a:t>MySQL</a:t>
            </a:r>
            <a:r>
              <a:rPr lang="en-US" dirty="0" smtClean="0"/>
              <a:t> to store this content.</a:t>
            </a:r>
          </a:p>
          <a:p>
            <a:r>
              <a:rPr lang="en-US" dirty="0" smtClean="0"/>
              <a:t> A lot of the data in a </a:t>
            </a:r>
            <a:r>
              <a:rPr lang="en-US" dirty="0" err="1" smtClean="0"/>
              <a:t>WordPress</a:t>
            </a:r>
            <a:r>
              <a:rPr lang="en-US" dirty="0" smtClean="0"/>
              <a:t> application is hierarchical, structured data. For example, your application may have blog posts which have user-submitted comments. A relational database is a good choice for storing hierarchical data like this. Further, </a:t>
            </a:r>
            <a:r>
              <a:rPr lang="en-US" dirty="0" err="1" smtClean="0"/>
              <a:t>MySQL</a:t>
            </a:r>
            <a:r>
              <a:rPr lang="en-US" dirty="0" smtClean="0"/>
              <a:t> is the most popular open-source database, and it is a reliable, </a:t>
            </a:r>
            <a:r>
              <a:rPr lang="en-US" dirty="0" err="1" smtClean="0"/>
              <a:t>performant</a:t>
            </a:r>
            <a:r>
              <a:rPr lang="en-US" dirty="0" smtClean="0"/>
              <a:t> choice for this application.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/>
              <a:t>Why use </a:t>
            </a:r>
            <a:r>
              <a:rPr lang="en-IN" dirty="0" err="1" smtClean="0"/>
              <a:t>amazon</a:t>
            </a:r>
            <a:r>
              <a:rPr lang="en-IN" dirty="0" smtClean="0"/>
              <a:t> RDS for your </a:t>
            </a:r>
            <a:r>
              <a:rPr lang="en-IN" dirty="0" err="1" smtClean="0"/>
              <a:t>wordpress</a:t>
            </a:r>
            <a:r>
              <a:rPr lang="en-IN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Many installation guides for </a:t>
            </a:r>
            <a:r>
              <a:rPr lang="en-US" dirty="0" err="1" smtClean="0"/>
              <a:t>WordPress</a:t>
            </a:r>
            <a:r>
              <a:rPr lang="en-US" dirty="0" smtClean="0"/>
              <a:t> use a </a:t>
            </a:r>
            <a:r>
              <a:rPr lang="en-US" dirty="0" err="1" smtClean="0"/>
              <a:t>MySQL</a:t>
            </a:r>
            <a:r>
              <a:rPr lang="en-US" dirty="0" smtClean="0"/>
              <a:t> database that is on the same server as the </a:t>
            </a:r>
            <a:r>
              <a:rPr lang="en-US" dirty="0" err="1" smtClean="0"/>
              <a:t>WordPress</a:t>
            </a:r>
            <a:r>
              <a:rPr lang="en-US" dirty="0" smtClean="0"/>
              <a:t> installation. While this may be sufficient to start, there are a number of reasons you may not want your </a:t>
            </a:r>
            <a:r>
              <a:rPr lang="en-US" dirty="0" err="1" smtClean="0"/>
              <a:t>MySQL</a:t>
            </a:r>
            <a:r>
              <a:rPr lang="en-US" dirty="0" smtClean="0"/>
              <a:t> database on the same server as your </a:t>
            </a:r>
            <a:r>
              <a:rPr lang="en-US" dirty="0" err="1" smtClean="0"/>
              <a:t>WordPress</a:t>
            </a:r>
            <a:r>
              <a:rPr lang="en-US" dirty="0" smtClean="0"/>
              <a:t> installation: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Create a database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/>
              <a:t>First go to </a:t>
            </a:r>
            <a:r>
              <a:rPr lang="en-IN" dirty="0" err="1" smtClean="0"/>
              <a:t>rds</a:t>
            </a:r>
            <a:r>
              <a:rPr lang="en-IN" dirty="0" smtClean="0"/>
              <a:t> in </a:t>
            </a:r>
            <a:r>
              <a:rPr lang="en-IN" dirty="0" err="1" smtClean="0"/>
              <a:t>aws</a:t>
            </a:r>
            <a:r>
              <a:rPr lang="en-IN" dirty="0" smtClean="0"/>
              <a:t> console management and press orange button its get started</a:t>
            </a:r>
          </a:p>
          <a:p>
            <a:pPr>
              <a:buFont typeface="Arial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press </a:t>
            </a:r>
            <a:r>
              <a:rPr lang="en-IN" dirty="0" err="1" smtClean="0"/>
              <a:t>mysql</a:t>
            </a:r>
            <a:r>
              <a:rPr lang="en-IN" dirty="0" smtClean="0"/>
              <a:t> image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Use only free tier template</a:t>
            </a:r>
          </a:p>
          <a:p>
            <a:pPr>
              <a:buFont typeface="Arial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below settings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a) give db identifier name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b) and  give master username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c) master password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76250"/>
            <a:ext cx="8229600" cy="539115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  Use db.t2.micro</a:t>
            </a:r>
          </a:p>
          <a:p>
            <a:r>
              <a:rPr lang="en-IN" dirty="0"/>
              <a:t> </a:t>
            </a:r>
            <a:r>
              <a:rPr lang="en-IN" dirty="0" smtClean="0"/>
              <a:t>now </a:t>
            </a:r>
            <a:r>
              <a:rPr lang="en-IN" dirty="0" err="1" smtClean="0"/>
              <a:t>i</a:t>
            </a:r>
            <a:r>
              <a:rPr lang="en-IN" dirty="0" smtClean="0"/>
              <a:t> can use 20 allocated storage and 1000 maximum storage </a:t>
            </a:r>
            <a:r>
              <a:rPr lang="en-IN" dirty="0" err="1" smtClean="0"/>
              <a:t>threeshold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go to additional configuration</a:t>
            </a:r>
          </a:p>
          <a:p>
            <a:pPr>
              <a:buNone/>
            </a:pPr>
            <a:r>
              <a:rPr lang="en-IN" dirty="0" smtClean="0"/>
              <a:t>      a) use initial database</a:t>
            </a:r>
          </a:p>
          <a:p>
            <a:r>
              <a:rPr lang="en-IN" dirty="0"/>
              <a:t> </a:t>
            </a:r>
            <a:r>
              <a:rPr lang="en-IN" dirty="0" smtClean="0"/>
              <a:t>and press create </a:t>
            </a:r>
            <a:r>
              <a:rPr lang="en-IN" dirty="0" err="1" smtClean="0"/>
              <a:t>databse</a:t>
            </a: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Create EC2 instance</a:t>
            </a:r>
            <a:br>
              <a:rPr lang="en-IN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IN" dirty="0" smtClean="0"/>
              <a:t> choose AMI</a:t>
            </a:r>
          </a:p>
          <a:p>
            <a:r>
              <a:rPr lang="en-IN" dirty="0" smtClean="0"/>
              <a:t>Select key pair</a:t>
            </a:r>
          </a:p>
          <a:p>
            <a:r>
              <a:rPr lang="en-IN" dirty="0" smtClean="0"/>
              <a:t>Select instance type</a:t>
            </a:r>
          </a:p>
          <a:p>
            <a:r>
              <a:rPr lang="en-IN" dirty="0" smtClean="0"/>
              <a:t>Choose VPC  and  Security group </a:t>
            </a:r>
          </a:p>
          <a:p>
            <a:r>
              <a:rPr lang="en-IN" dirty="0" smtClean="0"/>
              <a:t>Add storage (if require)</a:t>
            </a:r>
          </a:p>
          <a:p>
            <a:r>
              <a:rPr lang="en-IN" dirty="0"/>
              <a:t> </a:t>
            </a:r>
            <a:r>
              <a:rPr lang="en-IN" dirty="0" smtClean="0"/>
              <a:t>review and launch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Lab3: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99FF"/>
                </a:solidFill>
              </a:rPr>
              <a:t>configuring  your RDS database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database security methods</a:t>
            </a:r>
          </a:p>
          <a:p>
            <a:r>
              <a:rPr lang="en-IN" dirty="0"/>
              <a:t> </a:t>
            </a:r>
            <a:r>
              <a:rPr lang="en-US" dirty="0" smtClean="0"/>
              <a:t>It is critical to secure your database from unauthorized access, and there are a number of strategies you can use to add security to your database. You will learn two of them in this module.</a:t>
            </a:r>
          </a:p>
          <a:p>
            <a:pPr>
              <a:buNone/>
            </a:pPr>
            <a:r>
              <a:rPr lang="en-US" dirty="0" smtClean="0"/>
              <a:t>  They are:</a:t>
            </a:r>
          </a:p>
          <a:p>
            <a:pPr>
              <a:buNone/>
            </a:pPr>
            <a:r>
              <a:rPr lang="en-US" dirty="0" smtClean="0"/>
              <a:t>	 a. Network security: Limiting access to your database         instance by rejecting traffic that’s not from authorized IP addresses</a:t>
            </a:r>
          </a:p>
          <a:p>
            <a:pPr>
              <a:buNone/>
            </a:pPr>
            <a:r>
              <a:rPr lang="en-US" dirty="0" smtClean="0"/>
              <a:t>	 b. Password authentication and authorization: Limiting access to your database by requiring a username and password to access.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927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DEPLOY WORDPRESS WITH AMAZON RDS  D.AJAY BABU</vt:lpstr>
      <vt:lpstr>Slide 2</vt:lpstr>
      <vt:lpstr>Topics:</vt:lpstr>
      <vt:lpstr>Lab1: creating a MYSQL database with RDS</vt:lpstr>
      <vt:lpstr>Why use amazon RDS for your wordpress database</vt:lpstr>
      <vt:lpstr>Create a database</vt:lpstr>
      <vt:lpstr>Slide 7</vt:lpstr>
      <vt:lpstr>Create EC2 instance </vt:lpstr>
      <vt:lpstr>Lab3: configuring  your RDS database</vt:lpstr>
      <vt:lpstr>Slide 10</vt:lpstr>
      <vt:lpstr>Connect SSH into terminal</vt:lpstr>
      <vt:lpstr>Slide 12</vt:lpstr>
      <vt:lpstr>Run the following commands in your terminal for give the permossions</vt:lpstr>
      <vt:lpstr>Lab4: configuring on wordpress on ec2</vt:lpstr>
      <vt:lpstr>Download and Configure WordPress </vt:lpstr>
      <vt:lpstr>Slide 16</vt:lpstr>
      <vt:lpstr>Second configuration</vt:lpstr>
      <vt:lpstr>Deploying WordPress Site </vt:lpstr>
      <vt:lpstr>Lab5: explore our new website and do clean up activity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Aws: deploy wordpress with amazon RDS</dc:title>
  <dc:creator>simhadri</dc:creator>
  <cp:lastModifiedBy>samasaikumarreddy20@gmail.com</cp:lastModifiedBy>
  <cp:revision>12</cp:revision>
  <dcterms:created xsi:type="dcterms:W3CDTF">2022-11-10T05:12:04Z</dcterms:created>
  <dcterms:modified xsi:type="dcterms:W3CDTF">2022-11-13T04:41:32Z</dcterms:modified>
</cp:coreProperties>
</file>