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39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96D21-985D-456E-90C2-EF5B8611C45A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96A6A-1F59-4D2A-B703-59532CFE5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95696-58A7-4C29-85B6-35900B105111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96193-EEDB-4653-83EB-D1F6F3C06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96193-EEDB-4653-83EB-D1F6F3C06D5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95F0-4143-4AC9-9F32-AAB6880B2ECC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8A0A-2B34-4BEE-9FDF-43AE522D3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95F0-4143-4AC9-9F32-AAB6880B2ECC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8A0A-2B34-4BEE-9FDF-43AE522D3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95F0-4143-4AC9-9F32-AAB6880B2ECC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8A0A-2B34-4BEE-9FDF-43AE522D3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95F0-4143-4AC9-9F32-AAB6880B2ECC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8A0A-2B34-4BEE-9FDF-43AE522D3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95F0-4143-4AC9-9F32-AAB6880B2ECC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8A0A-2B34-4BEE-9FDF-43AE522D3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95F0-4143-4AC9-9F32-AAB6880B2ECC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8A0A-2B34-4BEE-9FDF-43AE522D3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95F0-4143-4AC9-9F32-AAB6880B2ECC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8A0A-2B34-4BEE-9FDF-43AE522D3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95F0-4143-4AC9-9F32-AAB6880B2ECC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8A0A-2B34-4BEE-9FDF-43AE522D3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95F0-4143-4AC9-9F32-AAB6880B2ECC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8A0A-2B34-4BEE-9FDF-43AE522D3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95F0-4143-4AC9-9F32-AAB6880B2ECC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8A0A-2B34-4BEE-9FDF-43AE522D3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95F0-4143-4AC9-9F32-AAB6880B2ECC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8A0A-2B34-4BEE-9FDF-43AE522D3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F95F0-4143-4AC9-9F32-AAB6880B2ECC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8A0A-2B34-4BEE-9FDF-43AE522D3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1"/>
            <a:ext cx="7772400" cy="242889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4800" b="1" dirty="0" smtClean="0"/>
              <a:t>DEPLOY THREE-TIER ARCHITECTURE IN AWS USING TERRAFORM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71810"/>
            <a:ext cx="6400800" cy="328614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47500" lnSpcReduction="20000"/>
          </a:bodyPr>
          <a:lstStyle/>
          <a:p>
            <a:pPr algn="l"/>
            <a:r>
              <a:rPr lang="en-IN" dirty="0" smtClean="0"/>
              <a:t>What is </a:t>
            </a:r>
            <a:r>
              <a:rPr lang="en-IN" dirty="0" err="1" smtClean="0"/>
              <a:t>terraform</a:t>
            </a:r>
            <a:r>
              <a:rPr lang="en-IN" dirty="0" smtClean="0"/>
              <a:t>: </a:t>
            </a:r>
            <a:r>
              <a:rPr lang="en-IN" dirty="0" err="1" smtClean="0"/>
              <a:t>terraform</a:t>
            </a:r>
            <a:r>
              <a:rPr lang="en-IN" dirty="0" smtClean="0"/>
              <a:t> is an open-source infrastructure as a code (IAC) tool that allows to create, manage and deploy the production-ready environment. </a:t>
            </a:r>
            <a:r>
              <a:rPr lang="en-IN" dirty="0" err="1" smtClean="0"/>
              <a:t>Terraform</a:t>
            </a:r>
            <a:r>
              <a:rPr lang="en-IN" dirty="0" smtClean="0"/>
              <a:t> codifies cloud APIs into declarative configuration files. </a:t>
            </a:r>
            <a:r>
              <a:rPr lang="en-IN" dirty="0" err="1" smtClean="0"/>
              <a:t>Terraform</a:t>
            </a:r>
            <a:r>
              <a:rPr lang="en-IN" dirty="0" smtClean="0"/>
              <a:t> can manage both existing service providers and custom in-house solutions.</a:t>
            </a:r>
          </a:p>
          <a:p>
            <a:pPr algn="l"/>
            <a:r>
              <a:rPr lang="en-IN" dirty="0"/>
              <a:t> </a:t>
            </a:r>
            <a:r>
              <a:rPr lang="en-IN" dirty="0" smtClean="0"/>
              <a:t>   </a:t>
            </a:r>
          </a:p>
          <a:p>
            <a:pPr algn="l"/>
            <a:r>
              <a:rPr lang="en-IN" dirty="0"/>
              <a:t> </a:t>
            </a:r>
            <a:r>
              <a:rPr lang="en-IN" dirty="0" smtClean="0"/>
              <a:t>         in this project, we will deploy a three-tier application in </a:t>
            </a:r>
            <a:r>
              <a:rPr lang="en-IN" dirty="0" err="1" smtClean="0"/>
              <a:t>aws</a:t>
            </a:r>
            <a:r>
              <a:rPr lang="en-IN" dirty="0" smtClean="0"/>
              <a:t> using </a:t>
            </a:r>
            <a:r>
              <a:rPr lang="en-IN" dirty="0" err="1" smtClean="0"/>
              <a:t>Terraform</a:t>
            </a:r>
            <a:r>
              <a:rPr lang="en-IN" dirty="0" smtClean="0"/>
              <a:t>.</a:t>
            </a:r>
          </a:p>
          <a:p>
            <a:pPr algn="l"/>
            <a:r>
              <a:rPr lang="en-IN" dirty="0" smtClean="0"/>
              <a:t>Prerequisites:</a:t>
            </a:r>
          </a:p>
          <a:p>
            <a:pPr algn="l"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err="1" smtClean="0"/>
              <a:t>aws</a:t>
            </a:r>
            <a:r>
              <a:rPr lang="en-IN" dirty="0" smtClean="0"/>
              <a:t> account</a:t>
            </a:r>
          </a:p>
          <a:p>
            <a:pPr algn="l"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err="1" smtClean="0"/>
              <a:t>iam</a:t>
            </a:r>
            <a:r>
              <a:rPr lang="en-IN" dirty="0" smtClean="0"/>
              <a:t> user </a:t>
            </a:r>
          </a:p>
          <a:p>
            <a:pPr algn="l"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err="1" smtClean="0"/>
              <a:t>github</a:t>
            </a:r>
            <a:r>
              <a:rPr lang="en-IN" dirty="0" smtClean="0"/>
              <a:t> account </a:t>
            </a:r>
          </a:p>
          <a:p>
            <a:pPr algn="l"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err="1" smtClean="0"/>
              <a:t>aws</a:t>
            </a:r>
            <a:r>
              <a:rPr lang="en-IN" dirty="0" smtClean="0"/>
              <a:t> access and secret key</a:t>
            </a:r>
          </a:p>
          <a:p>
            <a:pPr algn="l"/>
            <a:endParaRPr lang="en-IN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010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Step 6: Create a file for Security Group for the </a:t>
            </a:r>
            <a:r>
              <a:rPr lang="en-US" dirty="0" err="1" smtClean="0"/>
              <a:t>FrontEnd</a:t>
            </a:r>
            <a:r>
              <a:rPr lang="en-US" dirty="0" smtClean="0"/>
              <a:t> 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50072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# Create Database Security </a:t>
            </a:r>
            <a:r>
              <a:rPr lang="en-US" dirty="0" smtClean="0"/>
              <a:t>Group</a:t>
            </a:r>
          </a:p>
          <a:p>
            <a:r>
              <a:rPr lang="en-US" dirty="0" smtClean="0"/>
              <a:t># Creating security Group</a:t>
            </a:r>
          </a:p>
          <a:p>
            <a:r>
              <a:rPr lang="en-US" dirty="0" smtClean="0"/>
              <a:t>resource "</a:t>
            </a:r>
            <a:r>
              <a:rPr lang="en-US" dirty="0" err="1" smtClean="0"/>
              <a:t>aws_security_group</a:t>
            </a:r>
            <a:r>
              <a:rPr lang="en-US" dirty="0" smtClean="0"/>
              <a:t>" "demo1"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vpc_id</a:t>
            </a:r>
            <a:r>
              <a:rPr lang="en-US" dirty="0" smtClean="0"/>
              <a:t> = "vpc-0d5f1f9932e11a9c6"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# Inbound Rules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#HTTP access from anywhere</a:t>
            </a:r>
          </a:p>
          <a:p>
            <a:r>
              <a:rPr lang="en-US" dirty="0" smtClean="0"/>
              <a:t>ingress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from_port</a:t>
            </a:r>
            <a:r>
              <a:rPr lang="en-US" dirty="0" smtClean="0"/>
              <a:t> = 80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to_port</a:t>
            </a:r>
            <a:r>
              <a:rPr lang="en-US" dirty="0" smtClean="0"/>
              <a:t> = 80</a:t>
            </a:r>
          </a:p>
          <a:p>
            <a:r>
              <a:rPr lang="en-US" dirty="0" smtClean="0"/>
              <a:t>  protocol = "</a:t>
            </a:r>
            <a:r>
              <a:rPr lang="en-US" dirty="0" err="1" smtClean="0"/>
              <a:t>tcp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cidr_blocks</a:t>
            </a:r>
            <a:r>
              <a:rPr lang="en-US" dirty="0" smtClean="0"/>
              <a:t> = ["0.0.0.0/0"]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# HTTPS access from anywhere</a:t>
            </a:r>
          </a:p>
          <a:p>
            <a:r>
              <a:rPr lang="en-US" dirty="0" smtClean="0"/>
              <a:t>ingress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from_port</a:t>
            </a:r>
            <a:r>
              <a:rPr lang="en-US" dirty="0" smtClean="0"/>
              <a:t> = 443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to_port</a:t>
            </a:r>
            <a:r>
              <a:rPr lang="en-US" dirty="0" smtClean="0"/>
              <a:t> = 443</a:t>
            </a:r>
          </a:p>
          <a:p>
            <a:r>
              <a:rPr lang="en-US" dirty="0" smtClean="0"/>
              <a:t>  protocol = "</a:t>
            </a:r>
            <a:r>
              <a:rPr lang="en-US" dirty="0" err="1" smtClean="0"/>
              <a:t>tcp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cidr_blocks</a:t>
            </a:r>
            <a:r>
              <a:rPr lang="en-US" dirty="0" smtClean="0"/>
              <a:t> = ["0.0.0.0/0"]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#SSH access from anywhere</a:t>
            </a:r>
          </a:p>
          <a:p>
            <a:r>
              <a:rPr lang="en-US" dirty="0" smtClean="0"/>
              <a:t>ingress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from_port</a:t>
            </a:r>
            <a:r>
              <a:rPr lang="en-US" dirty="0" smtClean="0"/>
              <a:t> = 22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to_port</a:t>
            </a:r>
            <a:r>
              <a:rPr lang="en-US" dirty="0" smtClean="0"/>
              <a:t> = 22</a:t>
            </a:r>
          </a:p>
          <a:p>
            <a:r>
              <a:rPr lang="en-US" dirty="0" smtClean="0"/>
              <a:t>  protocol = "</a:t>
            </a:r>
            <a:r>
              <a:rPr lang="en-US" dirty="0" err="1" smtClean="0"/>
              <a:t>tcp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cidr_blocks</a:t>
            </a:r>
            <a:r>
              <a:rPr lang="en-US" dirty="0" smtClean="0"/>
              <a:t> = ["0.0.0.0/0"]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# outbound rules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# internet access to anywhere</a:t>
            </a:r>
          </a:p>
          <a:p>
            <a:r>
              <a:rPr lang="en-US" dirty="0" smtClean="0"/>
              <a:t>egress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from_port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to_port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  protocol = "-1"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cidr_blocks</a:t>
            </a:r>
            <a:r>
              <a:rPr lang="en-US" dirty="0" smtClean="0"/>
              <a:t> = ["0.0.0.0/0"]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tags = {</a:t>
            </a:r>
          </a:p>
          <a:p>
            <a:r>
              <a:rPr lang="en-US" dirty="0" smtClean="0"/>
              <a:t>  Name = "Web SG"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Step 7: Create a file for Security Group for the Database 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47500" lnSpcReduction="20000"/>
          </a:bodyPr>
          <a:lstStyle/>
          <a:p>
            <a:r>
              <a:rPr lang="en-IN" dirty="0" smtClean="0"/>
              <a:t> </a:t>
            </a:r>
            <a:r>
              <a:rPr lang="en-US" dirty="0"/>
              <a:t># Create Database Security Group</a:t>
            </a:r>
          </a:p>
          <a:p>
            <a:r>
              <a:rPr lang="en-US" dirty="0" smtClean="0"/>
              <a:t>resource "</a:t>
            </a:r>
            <a:r>
              <a:rPr lang="en-US" dirty="0" err="1" smtClean="0"/>
              <a:t>aws_security_group</a:t>
            </a:r>
            <a:r>
              <a:rPr lang="en-US" dirty="0" smtClean="0"/>
              <a:t>" "database-</a:t>
            </a:r>
            <a:r>
              <a:rPr lang="en-US" dirty="0" err="1" smtClean="0"/>
              <a:t>sg</a:t>
            </a:r>
            <a:r>
              <a:rPr lang="en-US" dirty="0" smtClean="0"/>
              <a:t>" {</a:t>
            </a:r>
          </a:p>
          <a:p>
            <a:r>
              <a:rPr lang="en-US" dirty="0" smtClean="0"/>
              <a:t> name = "Database SG"</a:t>
            </a:r>
          </a:p>
          <a:p>
            <a:r>
              <a:rPr lang="en-US" dirty="0" smtClean="0"/>
              <a:t> description = "Allow inbound traffic from application layer"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vpc_id</a:t>
            </a:r>
            <a:r>
              <a:rPr lang="en-US" dirty="0" smtClean="0"/>
              <a:t> = "vpc-0d5f1f9932e11a9c6"</a:t>
            </a:r>
          </a:p>
          <a:p>
            <a:r>
              <a:rPr lang="en-US" dirty="0" smtClean="0"/>
              <a:t>ingress {</a:t>
            </a:r>
          </a:p>
          <a:p>
            <a:r>
              <a:rPr lang="en-US" dirty="0" smtClean="0"/>
              <a:t> description = "Allow traffic from application layer"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from_port</a:t>
            </a:r>
            <a:r>
              <a:rPr lang="en-US" dirty="0" smtClean="0"/>
              <a:t> = 3306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to_port</a:t>
            </a:r>
            <a:r>
              <a:rPr lang="en-US" dirty="0" smtClean="0"/>
              <a:t> = 3306</a:t>
            </a:r>
          </a:p>
          <a:p>
            <a:r>
              <a:rPr lang="en-US" dirty="0" smtClean="0"/>
              <a:t> protocol = "</a:t>
            </a:r>
            <a:r>
              <a:rPr lang="en-US" dirty="0" err="1" smtClean="0"/>
              <a:t>tcp</a:t>
            </a:r>
            <a:r>
              <a:rPr lang="en-US" dirty="0" smtClean="0"/>
              <a:t>"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security_groups</a:t>
            </a:r>
            <a:r>
              <a:rPr lang="en-US" dirty="0" smtClean="0"/>
              <a:t> = ["sg-03ed81842339deff1"]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egress 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from_port</a:t>
            </a:r>
            <a:r>
              <a:rPr lang="en-US" dirty="0" smtClean="0"/>
              <a:t> = 32768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to_port</a:t>
            </a:r>
            <a:r>
              <a:rPr lang="en-US" dirty="0" smtClean="0"/>
              <a:t> = 65535</a:t>
            </a:r>
          </a:p>
          <a:p>
            <a:r>
              <a:rPr lang="en-US" dirty="0" smtClean="0"/>
              <a:t> protocol = "</a:t>
            </a:r>
            <a:r>
              <a:rPr lang="en-US" dirty="0" err="1" smtClean="0"/>
              <a:t>tcp</a:t>
            </a:r>
            <a:r>
              <a:rPr lang="en-US" dirty="0" smtClean="0"/>
              <a:t>"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cidr_blocks</a:t>
            </a:r>
            <a:r>
              <a:rPr lang="en-US" dirty="0" smtClean="0"/>
              <a:t> = ["0.0.0.0/0"]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tags = {</a:t>
            </a:r>
          </a:p>
          <a:p>
            <a:r>
              <a:rPr lang="en-US" dirty="0" smtClean="0"/>
              <a:t> Name = "Database SG"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Step 8: Create a file Application Load Balancer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32500" lnSpcReduction="20000"/>
          </a:bodyPr>
          <a:lstStyle/>
          <a:p>
            <a:r>
              <a:rPr lang="en-IN" dirty="0" smtClean="0"/>
              <a:t> </a:t>
            </a:r>
            <a:r>
              <a:rPr lang="en-US" dirty="0" smtClean="0"/>
              <a:t># Creating External </a:t>
            </a:r>
            <a:r>
              <a:rPr lang="en-US" dirty="0" err="1" smtClean="0"/>
              <a:t>LoadBalancer</a:t>
            </a:r>
            <a:endParaRPr lang="en-US" dirty="0" smtClean="0"/>
          </a:p>
          <a:p>
            <a:r>
              <a:rPr lang="en-US" dirty="0" smtClean="0"/>
              <a:t>resource "</a:t>
            </a:r>
            <a:r>
              <a:rPr lang="en-US" dirty="0" err="1" smtClean="0"/>
              <a:t>aws_lb</a:t>
            </a:r>
            <a:r>
              <a:rPr lang="en-US" dirty="0" smtClean="0"/>
              <a:t>" "external-alb" {</a:t>
            </a:r>
          </a:p>
          <a:p>
            <a:r>
              <a:rPr lang="en-US" dirty="0" smtClean="0"/>
              <a:t>  name = "External-LB"</a:t>
            </a:r>
          </a:p>
          <a:p>
            <a:r>
              <a:rPr lang="en-US" dirty="0" smtClean="0"/>
              <a:t>  internal = false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load_balancer_type</a:t>
            </a:r>
            <a:r>
              <a:rPr lang="en-US" dirty="0" smtClean="0"/>
              <a:t> = "application"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security_groups</a:t>
            </a:r>
            <a:r>
              <a:rPr lang="en-US" dirty="0" smtClean="0"/>
              <a:t> = ["sg-0b9021ae2d9b6cc41"]</a:t>
            </a:r>
          </a:p>
          <a:p>
            <a:r>
              <a:rPr lang="en-US" dirty="0" smtClean="0"/>
              <a:t>  subnets = ["subnet-086dea8ce9b3141a3","subnet-08a06ac7d42ad8f17"]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resource "</a:t>
            </a:r>
            <a:r>
              <a:rPr lang="en-US" dirty="0" err="1" smtClean="0"/>
              <a:t>aws_lb_target_group</a:t>
            </a:r>
            <a:r>
              <a:rPr lang="en-US" dirty="0" smtClean="0"/>
              <a:t>" "target-</a:t>
            </a:r>
            <a:r>
              <a:rPr lang="en-US" dirty="0" err="1" smtClean="0"/>
              <a:t>elb</a:t>
            </a:r>
            <a:r>
              <a:rPr lang="en-US" dirty="0" smtClean="0"/>
              <a:t>" {</a:t>
            </a:r>
          </a:p>
          <a:p>
            <a:r>
              <a:rPr lang="en-US" dirty="0" smtClean="0"/>
              <a:t>  name = "ALB-TG"</a:t>
            </a:r>
          </a:p>
          <a:p>
            <a:r>
              <a:rPr lang="en-US" dirty="0" smtClean="0"/>
              <a:t>  port = 80</a:t>
            </a:r>
          </a:p>
          <a:p>
            <a:r>
              <a:rPr lang="en-US" dirty="0" smtClean="0"/>
              <a:t>  protocol = "HTTP"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vpc_id</a:t>
            </a:r>
            <a:r>
              <a:rPr lang="en-US" dirty="0" smtClean="0"/>
              <a:t> = "vpc-0d5f1f9932e11a9c6"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resource "</a:t>
            </a:r>
            <a:r>
              <a:rPr lang="en-US" dirty="0" err="1" smtClean="0"/>
              <a:t>aws_lb_target_group_attachment</a:t>
            </a:r>
            <a:r>
              <a:rPr lang="en-US" dirty="0" smtClean="0"/>
              <a:t>" "attachment"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target_group_arn</a:t>
            </a:r>
            <a:r>
              <a:rPr lang="en-US" dirty="0" smtClean="0"/>
              <a:t> = </a:t>
            </a:r>
            <a:r>
              <a:rPr lang="en-US" dirty="0" err="1" smtClean="0"/>
              <a:t>aws_lb_target_group.target-elb.arn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target_id</a:t>
            </a:r>
            <a:r>
              <a:rPr lang="en-US" dirty="0" smtClean="0"/>
              <a:t> = "i-08d4919fdb1f166c5"</a:t>
            </a:r>
          </a:p>
          <a:p>
            <a:r>
              <a:rPr lang="en-US" dirty="0" smtClean="0"/>
              <a:t>  port = 80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resource "</a:t>
            </a:r>
            <a:r>
              <a:rPr lang="en-US" dirty="0" err="1" smtClean="0"/>
              <a:t>aws_lb_target_group_attachment</a:t>
            </a:r>
            <a:r>
              <a:rPr lang="en-US" dirty="0" smtClean="0"/>
              <a:t>" "attachment1"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target_group_arn</a:t>
            </a:r>
            <a:r>
              <a:rPr lang="en-US" dirty="0" smtClean="0"/>
              <a:t> = </a:t>
            </a:r>
            <a:r>
              <a:rPr lang="en-US" dirty="0" err="1" smtClean="0"/>
              <a:t>aws_lb_target_group.target-elb.arn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target_id</a:t>
            </a:r>
            <a:r>
              <a:rPr lang="en-US" dirty="0" smtClean="0"/>
              <a:t> = "i-07572c8a4a18173b3"</a:t>
            </a:r>
          </a:p>
          <a:p>
            <a:r>
              <a:rPr lang="en-US" dirty="0" smtClean="0"/>
              <a:t>  port = 80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resource "</a:t>
            </a:r>
            <a:r>
              <a:rPr lang="en-US" dirty="0" err="1" smtClean="0"/>
              <a:t>aws_lb_listener</a:t>
            </a:r>
            <a:r>
              <a:rPr lang="en-US" dirty="0" smtClean="0"/>
              <a:t>" "external-</a:t>
            </a:r>
            <a:r>
              <a:rPr lang="en-US" dirty="0" err="1" smtClean="0"/>
              <a:t>elb</a:t>
            </a:r>
            <a:r>
              <a:rPr lang="en-US" dirty="0" smtClean="0"/>
              <a:t>"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load_balancer_arn</a:t>
            </a:r>
            <a:r>
              <a:rPr lang="en-US" dirty="0" smtClean="0"/>
              <a:t> = </a:t>
            </a:r>
            <a:r>
              <a:rPr lang="en-US" dirty="0" err="1" smtClean="0"/>
              <a:t>aws_lb.external-alb.arn</a:t>
            </a:r>
            <a:endParaRPr lang="en-US" dirty="0" smtClean="0"/>
          </a:p>
          <a:p>
            <a:r>
              <a:rPr lang="en-US" dirty="0" smtClean="0"/>
              <a:t>  port = 80</a:t>
            </a:r>
          </a:p>
          <a:p>
            <a:r>
              <a:rPr lang="en-US" dirty="0" smtClean="0"/>
              <a:t>  protocol = "HTTP"</a:t>
            </a:r>
          </a:p>
          <a:p>
            <a:r>
              <a:rPr lang="en-US" dirty="0" err="1" smtClean="0"/>
              <a:t>default_action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type = "forward"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target_group_arn</a:t>
            </a:r>
            <a:r>
              <a:rPr lang="en-US" dirty="0" smtClean="0"/>
              <a:t> = </a:t>
            </a:r>
            <a:r>
              <a:rPr lang="en-US" dirty="0" err="1" smtClean="0"/>
              <a:t>aws_lb_target_group.target-elb.arn</a:t>
            </a:r>
            <a:endParaRPr lang="en-US" dirty="0" smtClean="0"/>
          </a:p>
          <a:p>
            <a:r>
              <a:rPr lang="en-US" dirty="0" smtClean="0"/>
              <a:t>  }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Step 9: Create a file for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 </a:t>
            </a:r>
            <a:r>
              <a:rPr lang="en-US" dirty="0"/>
              <a:t># Getting the DNS of load balancer</a:t>
            </a:r>
          </a:p>
          <a:p>
            <a:r>
              <a:rPr lang="en-US" dirty="0"/>
              <a:t>output "</a:t>
            </a:r>
            <a:r>
              <a:rPr lang="en-US" dirty="0" err="1"/>
              <a:t>lb_dns_name</a:t>
            </a:r>
            <a:r>
              <a:rPr lang="en-US" dirty="0"/>
              <a:t>" {</a:t>
            </a:r>
          </a:p>
          <a:p>
            <a:r>
              <a:rPr lang="en-US" dirty="0"/>
              <a:t>  description = "The DNS name of the load balancer"</a:t>
            </a:r>
          </a:p>
          <a:p>
            <a:r>
              <a:rPr lang="en-US" dirty="0"/>
              <a:t>  value = "${</a:t>
            </a:r>
            <a:r>
              <a:rPr lang="en-US" dirty="0" err="1"/>
              <a:t>aws_lb.external-alb.dns_name</a:t>
            </a:r>
            <a:r>
              <a:rPr lang="en-US" dirty="0"/>
              <a:t>}"</a:t>
            </a:r>
          </a:p>
          <a:p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Step 10: Create a file for the RDS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47500" lnSpcReduction="20000"/>
          </a:bodyPr>
          <a:lstStyle/>
          <a:p>
            <a:r>
              <a:rPr lang="en-IN" dirty="0" smtClean="0"/>
              <a:t> </a:t>
            </a:r>
            <a:r>
              <a:rPr lang="en-US" dirty="0" smtClean="0"/>
              <a:t>resource "</a:t>
            </a:r>
            <a:r>
              <a:rPr lang="en-US" dirty="0" err="1" smtClean="0"/>
              <a:t>aws_db_subnet_group</a:t>
            </a:r>
            <a:r>
              <a:rPr lang="en-US" dirty="0" smtClean="0"/>
              <a:t>" "default" {</a:t>
            </a:r>
          </a:p>
          <a:p>
            <a:r>
              <a:rPr lang="en-US" dirty="0" smtClean="0"/>
              <a:t>  name = "db"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subnet_ids</a:t>
            </a:r>
            <a:r>
              <a:rPr lang="en-US" dirty="0" smtClean="0"/>
              <a:t> = ["subnet-0c1560f777b08cfc8", "subnet-01811dfcee33943f7"]</a:t>
            </a:r>
          </a:p>
          <a:p>
            <a:r>
              <a:rPr lang="en-US" dirty="0" smtClean="0"/>
              <a:t>tags = {</a:t>
            </a:r>
          </a:p>
          <a:p>
            <a:r>
              <a:rPr lang="en-US" dirty="0" smtClean="0"/>
              <a:t>   Name = "My DB subnet group"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resource "</a:t>
            </a:r>
            <a:r>
              <a:rPr lang="en-US" dirty="0" err="1" smtClean="0"/>
              <a:t>aws_db_instance</a:t>
            </a:r>
            <a:r>
              <a:rPr lang="en-US" dirty="0" smtClean="0"/>
              <a:t>" "default"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allocated_storage</a:t>
            </a:r>
            <a:r>
              <a:rPr lang="en-US" dirty="0" smtClean="0"/>
              <a:t> = 10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db_subnet_group_name</a:t>
            </a:r>
            <a:r>
              <a:rPr lang="en-US" dirty="0" smtClean="0"/>
              <a:t> = aws_db_subnet_group.default.id</a:t>
            </a:r>
          </a:p>
          <a:p>
            <a:r>
              <a:rPr lang="en-US" dirty="0" smtClean="0"/>
              <a:t>  engine = "</a:t>
            </a:r>
            <a:r>
              <a:rPr lang="en-US" dirty="0" err="1" smtClean="0"/>
              <a:t>mysql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engine_version</a:t>
            </a:r>
            <a:r>
              <a:rPr lang="en-US" dirty="0" smtClean="0"/>
              <a:t> = "5.7"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instance_class</a:t>
            </a:r>
            <a:r>
              <a:rPr lang="en-US" dirty="0" smtClean="0"/>
              <a:t> = "db.t2.micro"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multi_az</a:t>
            </a:r>
            <a:r>
              <a:rPr lang="en-US" dirty="0" smtClean="0"/>
              <a:t> = true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db_name</a:t>
            </a:r>
            <a:r>
              <a:rPr lang="en-US" dirty="0" smtClean="0"/>
              <a:t> = "</a:t>
            </a:r>
            <a:r>
              <a:rPr lang="en-US" dirty="0" err="1" smtClean="0"/>
              <a:t>mydb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username = "admin"</a:t>
            </a:r>
          </a:p>
          <a:p>
            <a:r>
              <a:rPr lang="en-US" dirty="0" smtClean="0"/>
              <a:t>  password = "admin1234"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vpc_security_group_ids</a:t>
            </a:r>
            <a:r>
              <a:rPr lang="en-US" dirty="0" smtClean="0"/>
              <a:t> = ["sg-03ed81842339deff1"]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Step 12: Create a file for user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r>
              <a:rPr lang="en-IN" dirty="0" smtClean="0"/>
              <a:t> </a:t>
            </a:r>
            <a:r>
              <a:rPr lang="en-US" dirty="0"/>
              <a:t>#!/bin/bash</a:t>
            </a:r>
          </a:p>
          <a:p>
            <a:r>
              <a:rPr lang="en-US" dirty="0" err="1"/>
              <a:t>sudo</a:t>
            </a:r>
            <a:r>
              <a:rPr lang="en-US" dirty="0"/>
              <a:t> yum update -y</a:t>
            </a:r>
          </a:p>
          <a:p>
            <a:r>
              <a:rPr lang="en-US" dirty="0" err="1"/>
              <a:t>sudo</a:t>
            </a:r>
            <a:r>
              <a:rPr lang="en-US" dirty="0"/>
              <a:t> yum install -y httpd.x86_64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start </a:t>
            </a:r>
            <a:r>
              <a:rPr lang="en-US" dirty="0" err="1"/>
              <a:t>httpd.service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enable </a:t>
            </a:r>
            <a:r>
              <a:rPr lang="en-US" dirty="0" err="1"/>
              <a:t>httpd.service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echo "Hello World from $(hostname -f)" &gt; /</a:t>
            </a:r>
            <a:r>
              <a:rPr lang="en-US" dirty="0" err="1" smtClean="0"/>
              <a:t>var</a:t>
            </a:r>
            <a:r>
              <a:rPr lang="en-US" dirty="0" smtClean="0"/>
              <a:t>/www/html/index.html</a:t>
            </a:r>
          </a:p>
          <a:p>
            <a:endParaRPr lang="en-IN" dirty="0"/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 The above code will install an Apache </a:t>
            </a:r>
            <a:r>
              <a:rPr lang="en-US" dirty="0" err="1" smtClean="0"/>
              <a:t>webserver</a:t>
            </a:r>
            <a:r>
              <a:rPr lang="en-US" dirty="0" smtClean="0"/>
              <a:t> in the EC2 instances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1472" y="1643050"/>
            <a:ext cx="8229600" cy="4525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IN" dirty="0" smtClean="0"/>
              <a:t> </a:t>
            </a:r>
            <a:r>
              <a:rPr lang="en-US" b="1" dirty="0" err="1" smtClean="0"/>
              <a:t>terraform</a:t>
            </a:r>
            <a:r>
              <a:rPr lang="en-US" dirty="0" smtClean="0"/>
              <a:t> </a:t>
            </a:r>
            <a:r>
              <a:rPr lang="en-US" b="1" dirty="0" smtClean="0"/>
              <a:t>init</a:t>
            </a:r>
            <a:r>
              <a:rPr lang="en-US" dirty="0" smtClean="0"/>
              <a:t> : is to initialize the working directory and downloading </a:t>
            </a:r>
            <a:r>
              <a:rPr lang="en-US" dirty="0" err="1" smtClean="0"/>
              <a:t>plugins</a:t>
            </a:r>
            <a:r>
              <a:rPr lang="en-US" dirty="0" smtClean="0"/>
              <a:t> of the provider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err="1" smtClean="0"/>
              <a:t>terraform</a:t>
            </a:r>
            <a:r>
              <a:rPr lang="en-US" dirty="0" smtClean="0"/>
              <a:t> </a:t>
            </a:r>
            <a:r>
              <a:rPr lang="en-US" b="1" dirty="0" smtClean="0"/>
              <a:t>plan</a:t>
            </a:r>
            <a:r>
              <a:rPr lang="en-US" dirty="0" smtClean="0"/>
              <a:t> : is to create the execution plan for our code  </a:t>
            </a:r>
          </a:p>
          <a:p>
            <a:r>
              <a:rPr lang="en-US" dirty="0" smtClean="0"/>
              <a:t> </a:t>
            </a:r>
            <a:r>
              <a:rPr lang="en-US" b="1" dirty="0" err="1" smtClean="0"/>
              <a:t>terraform</a:t>
            </a:r>
            <a:r>
              <a:rPr lang="en-US" dirty="0" smtClean="0"/>
              <a:t> </a:t>
            </a:r>
            <a:r>
              <a:rPr lang="en-US" b="1" dirty="0" smtClean="0"/>
              <a:t>apply</a:t>
            </a:r>
            <a:r>
              <a:rPr lang="en-US" dirty="0" smtClean="0"/>
              <a:t> : is to create the actual infrastructure.</a:t>
            </a:r>
          </a:p>
          <a:p>
            <a:r>
              <a:rPr lang="en-IN" dirty="0"/>
              <a:t> </a:t>
            </a:r>
            <a:r>
              <a:rPr lang="en-IN" dirty="0" smtClean="0"/>
              <a:t>then you can see the files are under your </a:t>
            </a:r>
            <a:r>
              <a:rPr lang="en-IN" dirty="0" err="1" smtClean="0"/>
              <a:t>aws</a:t>
            </a:r>
            <a:r>
              <a:rPr lang="en-IN" dirty="0" smtClean="0"/>
              <a:t> account.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54428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8800" dirty="0" smtClean="0"/>
              <a:t>THANK YOU</a:t>
            </a:r>
            <a:br>
              <a:rPr lang="en-IN" sz="8800" dirty="0" smtClean="0"/>
            </a:br>
            <a:r>
              <a:rPr lang="en-IN" sz="8800" dirty="0" err="1" smtClean="0"/>
              <a:t>ajay</a:t>
            </a:r>
            <a:endParaRPr lang="en-US" sz="8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 smtClean="0"/>
              <a:t>In this project there are 12 steps we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Step 1: Create a file for the VPC </a:t>
            </a:r>
          </a:p>
          <a:p>
            <a:pPr>
              <a:buNone/>
            </a:pPr>
            <a:r>
              <a:rPr lang="en-US" dirty="0" smtClean="0"/>
              <a:t>Step 2: Create a file for the Subnet </a:t>
            </a:r>
          </a:p>
          <a:p>
            <a:pPr>
              <a:buNone/>
            </a:pPr>
            <a:r>
              <a:rPr lang="en-US" dirty="0" smtClean="0"/>
              <a:t>Step 3: Create a file for the Internet Gateway </a:t>
            </a:r>
          </a:p>
          <a:p>
            <a:pPr>
              <a:buNone/>
            </a:pPr>
            <a:r>
              <a:rPr lang="en-US" dirty="0" smtClean="0"/>
              <a:t>Step 4: Create a file for the Route table Step </a:t>
            </a:r>
          </a:p>
          <a:p>
            <a:pPr>
              <a:buNone/>
            </a:pPr>
            <a:r>
              <a:rPr lang="en-US" dirty="0" smtClean="0"/>
              <a:t>5: Create a file for EC2 instances Step </a:t>
            </a:r>
          </a:p>
          <a:p>
            <a:pPr>
              <a:buNone/>
            </a:pPr>
            <a:r>
              <a:rPr lang="en-US" dirty="0" smtClean="0"/>
              <a:t>6: Create a file for Security Group for the Front-end tier Step </a:t>
            </a:r>
          </a:p>
          <a:p>
            <a:pPr>
              <a:buNone/>
            </a:pPr>
            <a:r>
              <a:rPr lang="en-US" dirty="0" smtClean="0"/>
              <a:t>7: Create a file for Security Group for the Database tier </a:t>
            </a:r>
          </a:p>
          <a:p>
            <a:pPr>
              <a:buNone/>
            </a:pPr>
            <a:r>
              <a:rPr lang="en-US" dirty="0" smtClean="0"/>
              <a:t>Step 8: Create a file Application Load Balancer </a:t>
            </a:r>
          </a:p>
          <a:p>
            <a:pPr>
              <a:buNone/>
            </a:pPr>
            <a:r>
              <a:rPr lang="en-US" dirty="0" smtClean="0"/>
              <a:t>Step 9: Create a file for the RDS instance Step </a:t>
            </a:r>
          </a:p>
          <a:p>
            <a:pPr>
              <a:buNone/>
            </a:pPr>
            <a:r>
              <a:rPr lang="en-US" dirty="0" smtClean="0"/>
              <a:t>10: Create a file for outputs Step </a:t>
            </a:r>
          </a:p>
          <a:p>
            <a:pPr>
              <a:buNone/>
            </a:pPr>
            <a:r>
              <a:rPr lang="en-US" dirty="0" smtClean="0"/>
              <a:t>11: Create a file for variable </a:t>
            </a:r>
          </a:p>
          <a:p>
            <a:pPr>
              <a:buNone/>
            </a:pPr>
            <a:r>
              <a:rPr lang="en-US" dirty="0" smtClean="0"/>
              <a:t>Step 12: Create a file for user data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r>
              <a:rPr lang="en-IN" dirty="0" smtClean="0"/>
              <a:t>Before doing this creating files first of all u give the </a:t>
            </a:r>
            <a:r>
              <a:rPr lang="en-IN" dirty="0" err="1" smtClean="0"/>
              <a:t>terraform</a:t>
            </a:r>
            <a:r>
              <a:rPr lang="en-IN" dirty="0" smtClean="0"/>
              <a:t> permissions and installed the </a:t>
            </a:r>
            <a:r>
              <a:rPr lang="en-IN" dirty="0" err="1" smtClean="0"/>
              <a:t>terraform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go to chrome search </a:t>
            </a:r>
            <a:r>
              <a:rPr lang="en-IN" dirty="0" err="1" smtClean="0"/>
              <a:t>terraform</a:t>
            </a:r>
            <a:r>
              <a:rPr lang="en-IN" dirty="0" smtClean="0"/>
              <a:t> </a:t>
            </a:r>
            <a:r>
              <a:rPr lang="en-IN" dirty="0" err="1" smtClean="0"/>
              <a:t>io</a:t>
            </a:r>
            <a:r>
              <a:rPr lang="en-IN" dirty="0" smtClean="0"/>
              <a:t> download </a:t>
            </a:r>
          </a:p>
          <a:p>
            <a:r>
              <a:rPr lang="en-IN" dirty="0"/>
              <a:t> </a:t>
            </a:r>
            <a:r>
              <a:rPr lang="en-IN" dirty="0" smtClean="0"/>
              <a:t>and press </a:t>
            </a:r>
            <a:r>
              <a:rPr lang="en-IN" dirty="0" err="1" smtClean="0"/>
              <a:t>hashicrop</a:t>
            </a:r>
            <a:r>
              <a:rPr lang="en-IN" dirty="0" smtClean="0"/>
              <a:t> file and press </a:t>
            </a:r>
            <a:r>
              <a:rPr lang="en-IN" dirty="0" err="1" smtClean="0"/>
              <a:t>linux</a:t>
            </a:r>
            <a:r>
              <a:rPr lang="en-IN" dirty="0" smtClean="0"/>
              <a:t>, under </a:t>
            </a:r>
            <a:r>
              <a:rPr lang="en-IN" dirty="0" err="1" smtClean="0"/>
              <a:t>linux</a:t>
            </a:r>
            <a:r>
              <a:rPr lang="en-IN" dirty="0" smtClean="0"/>
              <a:t> u press the </a:t>
            </a:r>
            <a:r>
              <a:rPr lang="en-IN" dirty="0" err="1" smtClean="0"/>
              <a:t>amazon</a:t>
            </a:r>
            <a:r>
              <a:rPr lang="en-IN" dirty="0" smtClean="0"/>
              <a:t> </a:t>
            </a:r>
            <a:r>
              <a:rPr lang="en-IN" dirty="0" err="1" smtClean="0"/>
              <a:t>linux</a:t>
            </a:r>
            <a:r>
              <a:rPr lang="en-IN" dirty="0" smtClean="0"/>
              <a:t>.</a:t>
            </a:r>
          </a:p>
          <a:p>
            <a:r>
              <a:rPr lang="en-IN" dirty="0" smtClean="0"/>
              <a:t>copy the files and paste it them in terminal</a:t>
            </a:r>
          </a:p>
          <a:p>
            <a:r>
              <a:rPr lang="en-IN" dirty="0"/>
              <a:t> </a:t>
            </a:r>
            <a:r>
              <a:rPr lang="en-US" dirty="0" err="1"/>
              <a:t>sudo</a:t>
            </a:r>
            <a:r>
              <a:rPr lang="en-US" dirty="0"/>
              <a:t> yum install -y yum-</a:t>
            </a:r>
            <a:r>
              <a:rPr lang="en-US" dirty="0" err="1"/>
              <a:t>utils</a:t>
            </a:r>
            <a:r>
              <a:rPr lang="en-US" dirty="0"/>
              <a:t> shadow-</a:t>
            </a:r>
            <a:r>
              <a:rPr lang="en-US" dirty="0" err="1"/>
              <a:t>utils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/>
              <a:t>sudo</a:t>
            </a:r>
            <a:r>
              <a:rPr lang="en-US" dirty="0"/>
              <a:t> yum-</a:t>
            </a:r>
            <a:r>
              <a:rPr lang="en-US" dirty="0" err="1"/>
              <a:t>config</a:t>
            </a:r>
            <a:r>
              <a:rPr lang="en-US" dirty="0"/>
              <a:t>-manager --add-repo https://rpm.releases.hashicorp.com/AmazonLinux/hashicorp.repo </a:t>
            </a:r>
          </a:p>
          <a:p>
            <a:r>
              <a:rPr lang="en-US" dirty="0" smtClean="0"/>
              <a:t> </a:t>
            </a:r>
            <a:r>
              <a:rPr lang="es-ES" dirty="0"/>
              <a:t>sudo </a:t>
            </a:r>
            <a:r>
              <a:rPr lang="es-ES" dirty="0" err="1"/>
              <a:t>yum</a:t>
            </a:r>
            <a:r>
              <a:rPr lang="es-ES" dirty="0"/>
              <a:t> -y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terraform</a:t>
            </a:r>
            <a:r>
              <a:rPr lang="es-ES" dirty="0"/>
              <a:t> </a:t>
            </a:r>
            <a:br>
              <a:rPr lang="es-E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IN" dirty="0" smtClean="0"/>
              <a:t> step 1 : create a file for the </a:t>
            </a:r>
            <a:r>
              <a:rPr lang="en-IN" dirty="0" err="1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32500" lnSpcReduction="20000"/>
          </a:bodyPr>
          <a:lstStyle/>
          <a:p>
            <a:r>
              <a:rPr lang="en-IN" dirty="0" smtClean="0"/>
              <a:t> before  doing this file first </a:t>
            </a:r>
            <a:r>
              <a:rPr lang="en-IN" dirty="0" err="1" smtClean="0"/>
              <a:t>vpc</a:t>
            </a:r>
            <a:r>
              <a:rPr lang="en-IN" dirty="0" smtClean="0"/>
              <a:t> file</a:t>
            </a:r>
          </a:p>
          <a:p>
            <a:r>
              <a:rPr lang="en-IN" dirty="0"/>
              <a:t> </a:t>
            </a:r>
            <a:r>
              <a:rPr lang="en-IN" dirty="0" smtClean="0"/>
              <a:t>we give some credentials </a:t>
            </a:r>
          </a:p>
          <a:p>
            <a:r>
              <a:rPr lang="en-IN" dirty="0"/>
              <a:t> </a:t>
            </a:r>
            <a:r>
              <a:rPr lang="en-US" dirty="0"/>
              <a:t>#Update Provider</a:t>
            </a:r>
          </a:p>
          <a:p>
            <a:r>
              <a:rPr lang="en-US" dirty="0" smtClean="0"/>
              <a:t>#creating </a:t>
            </a:r>
            <a:r>
              <a:rPr lang="en-US" dirty="0" err="1" smtClean="0"/>
              <a:t>vpc</a:t>
            </a:r>
            <a:r>
              <a:rPr lang="en-US" dirty="0" smtClean="0"/>
              <a:t> using </a:t>
            </a:r>
            <a:r>
              <a:rPr lang="en-US" dirty="0" err="1" smtClean="0"/>
              <a:t>terraform</a:t>
            </a:r>
            <a:endParaRPr lang="en-US" u="words" dirty="0" smtClean="0"/>
          </a:p>
          <a:p>
            <a:r>
              <a:rPr lang="en-US" dirty="0" smtClean="0"/>
              <a:t>provider "</a:t>
            </a:r>
            <a:r>
              <a:rPr lang="en-US" dirty="0" err="1" smtClean="0"/>
              <a:t>aws</a:t>
            </a:r>
            <a:r>
              <a:rPr lang="en-US" dirty="0" smtClean="0"/>
              <a:t>" {</a:t>
            </a:r>
            <a:endParaRPr lang="en-US" u="words" dirty="0" smtClean="0"/>
          </a:p>
          <a:p>
            <a:r>
              <a:rPr lang="en-US" dirty="0" smtClean="0"/>
              <a:t>  region     = "ap-south-1"</a:t>
            </a:r>
            <a:endParaRPr lang="en-US" u="word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access_key</a:t>
            </a:r>
            <a:r>
              <a:rPr lang="en-US" dirty="0" smtClean="0"/>
              <a:t> = "AKIATVHK7JK4V2VICJB6</a:t>
            </a:r>
            <a:r>
              <a:rPr lang="en-US" b="1" dirty="0" smtClean="0"/>
              <a:t>"</a:t>
            </a:r>
            <a:endParaRPr lang="en-US" u="word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secret_key</a:t>
            </a:r>
            <a:r>
              <a:rPr lang="en-US" dirty="0" smtClean="0"/>
              <a:t> = "b8Pc8h3yMoa5aRAPHrGW1HzziiWwO0ke20B2Y10d"</a:t>
            </a:r>
            <a:endParaRPr lang="en-US" u="words" dirty="0" smtClean="0"/>
          </a:p>
          <a:p>
            <a:r>
              <a:rPr lang="en-US" dirty="0" smtClean="0"/>
              <a:t>}</a:t>
            </a:r>
            <a:endParaRPr lang="en-US" u="words" dirty="0" smtClean="0"/>
          </a:p>
          <a:p>
            <a:endParaRPr lang="en-US" dirty="0" smtClean="0"/>
          </a:p>
          <a:p>
            <a:pPr lvl="0"/>
            <a:r>
              <a:rPr lang="en-US" dirty="0" smtClean="0"/>
              <a:t>Creating </a:t>
            </a:r>
            <a:r>
              <a:rPr lang="en-US" dirty="0" err="1" smtClean="0"/>
              <a:t>vpc</a:t>
            </a:r>
            <a:r>
              <a:rPr lang="en-US" dirty="0" smtClean="0"/>
              <a:t> by using below</a:t>
            </a:r>
            <a:endParaRPr lang="en-US" u="words" dirty="0" smtClean="0"/>
          </a:p>
          <a:p>
            <a:r>
              <a:rPr lang="en-US" dirty="0" smtClean="0"/>
              <a:t>#creating </a:t>
            </a:r>
            <a:r>
              <a:rPr lang="en-US" dirty="0" err="1" smtClean="0"/>
              <a:t>vpc</a:t>
            </a:r>
            <a:r>
              <a:rPr lang="en-US" dirty="0" smtClean="0"/>
              <a:t> in </a:t>
            </a:r>
            <a:r>
              <a:rPr lang="en-US" dirty="0" err="1" smtClean="0"/>
              <a:t>terraform</a:t>
            </a:r>
            <a:endParaRPr lang="en-US" u="words" dirty="0" smtClean="0"/>
          </a:p>
          <a:p>
            <a:r>
              <a:rPr lang="en-US" dirty="0" smtClean="0"/>
              <a:t>resource "</a:t>
            </a:r>
            <a:r>
              <a:rPr lang="en-US" dirty="0" err="1" smtClean="0"/>
              <a:t>aws_vpc</a:t>
            </a:r>
            <a:r>
              <a:rPr lang="en-US" dirty="0" smtClean="0"/>
              <a:t>" "main" {</a:t>
            </a:r>
            <a:endParaRPr lang="en-US" u="word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cidr_block</a:t>
            </a:r>
            <a:r>
              <a:rPr lang="en-US" dirty="0" smtClean="0"/>
              <a:t>       = "10.0.0.0/16"</a:t>
            </a:r>
            <a:endParaRPr lang="en-US" u="word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instance_tenancy</a:t>
            </a:r>
            <a:r>
              <a:rPr lang="en-US" dirty="0" smtClean="0"/>
              <a:t> = "default"</a:t>
            </a:r>
            <a:endParaRPr lang="en-US" u="words" dirty="0" smtClean="0"/>
          </a:p>
          <a:p>
            <a:r>
              <a:rPr lang="en-US" dirty="0" smtClean="0"/>
              <a:t>  tags = {</a:t>
            </a:r>
            <a:endParaRPr lang="en-US" u="words" dirty="0" smtClean="0"/>
          </a:p>
          <a:p>
            <a:r>
              <a:rPr lang="en-US" dirty="0" smtClean="0"/>
              <a:t>    Name = "TCS </a:t>
            </a:r>
            <a:r>
              <a:rPr lang="en-US" dirty="0" err="1" smtClean="0"/>
              <a:t>vpc</a:t>
            </a:r>
            <a:r>
              <a:rPr lang="en-US" dirty="0" smtClean="0"/>
              <a:t>"</a:t>
            </a:r>
            <a:endParaRPr lang="en-US" u="words" dirty="0" smtClean="0"/>
          </a:p>
          <a:p>
            <a:r>
              <a:rPr lang="en-US" dirty="0" smtClean="0"/>
              <a:t>  }</a:t>
            </a:r>
            <a:endParaRPr lang="en-US" u="words" dirty="0" smtClean="0"/>
          </a:p>
          <a:p>
            <a:r>
              <a:rPr lang="en-US" dirty="0" smtClean="0"/>
              <a:t>}</a:t>
            </a:r>
            <a:endParaRPr lang="en-US" u="words" dirty="0" smtClean="0"/>
          </a:p>
          <a:p>
            <a:endParaRPr lang="en-US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now go to terminal and  give below command</a:t>
            </a:r>
          </a:p>
          <a:p>
            <a:r>
              <a:rPr lang="en-IN" dirty="0"/>
              <a:t> </a:t>
            </a:r>
            <a:r>
              <a:rPr lang="en-IN" dirty="0" smtClean="0"/>
              <a:t>        </a:t>
            </a:r>
            <a:r>
              <a:rPr lang="en-IN" dirty="0" err="1" smtClean="0"/>
              <a:t>terraform</a:t>
            </a:r>
            <a:r>
              <a:rPr lang="en-IN" dirty="0" smtClean="0"/>
              <a:t> init</a:t>
            </a:r>
          </a:p>
          <a:p>
            <a:r>
              <a:rPr lang="en-IN" dirty="0" smtClean="0"/>
              <a:t>         </a:t>
            </a:r>
            <a:r>
              <a:rPr lang="en-IN" dirty="0" err="1" smtClean="0"/>
              <a:t>terraform</a:t>
            </a:r>
            <a:r>
              <a:rPr lang="en-IN" dirty="0" smtClean="0"/>
              <a:t> plan</a:t>
            </a:r>
          </a:p>
          <a:p>
            <a:r>
              <a:rPr lang="en-IN" dirty="0" smtClean="0"/>
              <a:t>         </a:t>
            </a:r>
            <a:r>
              <a:rPr lang="en-IN" dirty="0" err="1" smtClean="0"/>
              <a:t>terraform</a:t>
            </a:r>
            <a:r>
              <a:rPr lang="en-IN" dirty="0" smtClean="0"/>
              <a:t> apply</a:t>
            </a:r>
          </a:p>
          <a:p>
            <a:r>
              <a:rPr lang="en-IN" dirty="0" smtClean="0"/>
              <a:t>  then u see the success</a:t>
            </a:r>
            <a:endParaRPr lang="en-US" dirty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2860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 smtClean="0"/>
              <a:t>Step 2 : create a subnets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42939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r>
              <a:rPr lang="en-IN" dirty="0" smtClean="0"/>
              <a:t> </a:t>
            </a:r>
            <a:r>
              <a:rPr lang="en-US" dirty="0" smtClean="0"/>
              <a:t> we will create total 6 subnets for the front-end tier and back-end tier with a mixture of public &amp; private subnet</a:t>
            </a:r>
          </a:p>
          <a:p>
            <a:r>
              <a:rPr lang="en-IN" dirty="0"/>
              <a:t> </a:t>
            </a:r>
            <a:r>
              <a:rPr lang="en-US" dirty="0"/>
              <a:t># Creating 1st web </a:t>
            </a:r>
            <a:r>
              <a:rPr lang="en-US" dirty="0" smtClean="0"/>
              <a:t>subnet				</a:t>
            </a:r>
            <a:endParaRPr lang="en-US" dirty="0"/>
          </a:p>
          <a:p>
            <a:r>
              <a:rPr lang="en-US" dirty="0"/>
              <a:t>resource "</a:t>
            </a:r>
            <a:r>
              <a:rPr lang="en-US" dirty="0" err="1"/>
              <a:t>aws_subnet</a:t>
            </a:r>
            <a:r>
              <a:rPr lang="en-US" dirty="0"/>
              <a:t>" "public-subnet-1"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vpc_id</a:t>
            </a:r>
            <a:r>
              <a:rPr lang="en-US" dirty="0" smtClean="0"/>
              <a:t> = "${aws_vpc.demovpc.id}“			</a:t>
            </a:r>
          </a:p>
          <a:p>
            <a:r>
              <a:rPr lang="en-US" dirty="0" smtClean="0"/>
              <a:t>  </a:t>
            </a:r>
            <a:r>
              <a:rPr lang="en-US" dirty="0" err="1"/>
              <a:t>cidr_block</a:t>
            </a:r>
            <a:r>
              <a:rPr lang="en-US" dirty="0"/>
              <a:t> = "10.0.0.0/24"</a:t>
            </a:r>
          </a:p>
          <a:p>
            <a:r>
              <a:rPr lang="en-US" dirty="0"/>
              <a:t>  </a:t>
            </a:r>
            <a:r>
              <a:rPr lang="en-US" dirty="0" err="1"/>
              <a:t>map_public_ip_on_launch</a:t>
            </a:r>
            <a:r>
              <a:rPr lang="en-US" dirty="0"/>
              <a:t> = true</a:t>
            </a:r>
          </a:p>
          <a:p>
            <a:r>
              <a:rPr lang="en-US" dirty="0"/>
              <a:t>  </a:t>
            </a:r>
            <a:r>
              <a:rPr lang="en-US" dirty="0" err="1"/>
              <a:t>availability_zone</a:t>
            </a:r>
            <a:r>
              <a:rPr lang="en-US" dirty="0"/>
              <a:t> = "us-east-1a"</a:t>
            </a:r>
          </a:p>
          <a:p>
            <a:r>
              <a:rPr lang="en-US" dirty="0"/>
              <a:t>tags = {</a:t>
            </a:r>
          </a:p>
          <a:p>
            <a:r>
              <a:rPr lang="en-US" dirty="0"/>
              <a:t>   Name = "Web Subnet 1"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# Creating 2nd web subnet</a:t>
            </a:r>
          </a:p>
          <a:p>
            <a:r>
              <a:rPr lang="en-US" dirty="0"/>
              <a:t>resource "</a:t>
            </a:r>
            <a:r>
              <a:rPr lang="en-US" dirty="0" err="1"/>
              <a:t>aws_subnet</a:t>
            </a:r>
            <a:r>
              <a:rPr lang="en-US" dirty="0"/>
              <a:t>" "public-subnet-2" {</a:t>
            </a:r>
          </a:p>
          <a:p>
            <a:r>
              <a:rPr lang="en-US" dirty="0"/>
              <a:t>  </a:t>
            </a:r>
            <a:r>
              <a:rPr lang="en-US" dirty="0" err="1"/>
              <a:t>vpc_id</a:t>
            </a:r>
            <a:r>
              <a:rPr lang="en-US" dirty="0"/>
              <a:t> = "${aws_vpc.demovpc.id}"</a:t>
            </a:r>
          </a:p>
          <a:p>
            <a:r>
              <a:rPr lang="en-US" dirty="0"/>
              <a:t>  </a:t>
            </a:r>
            <a:r>
              <a:rPr lang="en-US" dirty="0" err="1"/>
              <a:t>cidr_block</a:t>
            </a:r>
            <a:r>
              <a:rPr lang="en-US" dirty="0"/>
              <a:t> = "</a:t>
            </a:r>
            <a:r>
              <a:rPr lang="en-US" dirty="0" smtClean="0"/>
              <a:t>10.0.1.0/24"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map_public_ip_on_launch</a:t>
            </a:r>
            <a:r>
              <a:rPr lang="en-US" dirty="0"/>
              <a:t> = true</a:t>
            </a:r>
          </a:p>
          <a:p>
            <a:r>
              <a:rPr lang="en-US" dirty="0"/>
              <a:t>  </a:t>
            </a:r>
            <a:r>
              <a:rPr lang="en-US" dirty="0" err="1"/>
              <a:t>availability_zone</a:t>
            </a:r>
            <a:r>
              <a:rPr lang="en-US" dirty="0"/>
              <a:t> = "us-east-1b"</a:t>
            </a:r>
          </a:p>
          <a:p>
            <a:r>
              <a:rPr lang="en-US" dirty="0"/>
              <a:t>tags = {</a:t>
            </a:r>
          </a:p>
          <a:p>
            <a:r>
              <a:rPr lang="en-US" dirty="0"/>
              <a:t>   Name = "Web Subnet 2"</a:t>
            </a:r>
          </a:p>
          <a:p>
            <a:r>
              <a:rPr lang="en-US" dirty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1429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628652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r>
              <a:rPr lang="en-US" dirty="0"/>
              <a:t># </a:t>
            </a:r>
            <a:r>
              <a:rPr lang="en-US" dirty="0" smtClean="0"/>
              <a:t># Creating </a:t>
            </a:r>
            <a:r>
              <a:rPr lang="en-US" dirty="0" smtClean="0"/>
              <a:t>1st db </a:t>
            </a:r>
            <a:r>
              <a:rPr lang="en-US" dirty="0" smtClean="0"/>
              <a:t>subnet</a:t>
            </a:r>
          </a:p>
          <a:p>
            <a:r>
              <a:rPr lang="en-US" dirty="0" smtClean="0"/>
              <a:t>resource "</a:t>
            </a:r>
            <a:r>
              <a:rPr lang="en-US" dirty="0" err="1" smtClean="0"/>
              <a:t>aws_subnet</a:t>
            </a:r>
            <a:r>
              <a:rPr lang="en-US" dirty="0" smtClean="0"/>
              <a:t>" "</a:t>
            </a:r>
            <a:r>
              <a:rPr lang="en-US" dirty="0" smtClean="0"/>
              <a:t>public-subnet-1"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vpc_id</a:t>
            </a:r>
            <a:r>
              <a:rPr lang="en-US" dirty="0" smtClean="0"/>
              <a:t> = "${aws_vpc.demovpc.id}"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cidr_block</a:t>
            </a:r>
            <a:r>
              <a:rPr lang="en-US" dirty="0" smtClean="0"/>
              <a:t> = "</a:t>
            </a:r>
            <a:r>
              <a:rPr lang="en-US" dirty="0" smtClean="0"/>
              <a:t>10.0.2.0/24"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map_public_ip_on_launch</a:t>
            </a:r>
            <a:r>
              <a:rPr lang="en-US" dirty="0" smtClean="0"/>
              <a:t> = true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availability_zone</a:t>
            </a:r>
            <a:r>
              <a:rPr lang="en-US" dirty="0" smtClean="0"/>
              <a:t> = "</a:t>
            </a:r>
            <a:r>
              <a:rPr lang="en-US" dirty="0" smtClean="0"/>
              <a:t>us-east-1a"</a:t>
            </a:r>
            <a:endParaRPr lang="en-US" dirty="0" smtClean="0"/>
          </a:p>
          <a:p>
            <a:r>
              <a:rPr lang="en-US" dirty="0" smtClean="0"/>
              <a:t>tags = {</a:t>
            </a:r>
          </a:p>
          <a:p>
            <a:r>
              <a:rPr lang="en-US" dirty="0" smtClean="0"/>
              <a:t>   Name = </a:t>
            </a:r>
            <a:r>
              <a:rPr lang="en-US" dirty="0" smtClean="0"/>
              <a:t>“db </a:t>
            </a:r>
            <a:r>
              <a:rPr lang="en-US" dirty="0" smtClean="0"/>
              <a:t>Subnet </a:t>
            </a:r>
            <a:r>
              <a:rPr lang="en-US" dirty="0" smtClean="0"/>
              <a:t>1"</a:t>
            </a:r>
            <a:endParaRPr lang="en-US" dirty="0" smtClean="0"/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r>
              <a:rPr lang="en-IN" dirty="0" smtClean="0"/>
              <a:t> </a:t>
            </a:r>
            <a:r>
              <a:rPr lang="en-US" dirty="0" smtClean="0"/>
              <a:t># Creating  </a:t>
            </a:r>
            <a:r>
              <a:rPr lang="en-US" dirty="0" smtClean="0"/>
              <a:t>2db </a:t>
            </a:r>
            <a:r>
              <a:rPr lang="en-US" dirty="0" smtClean="0"/>
              <a:t>subnet				</a:t>
            </a:r>
          </a:p>
          <a:p>
            <a:r>
              <a:rPr lang="en-US" dirty="0" smtClean="0"/>
              <a:t>resource "</a:t>
            </a:r>
            <a:r>
              <a:rPr lang="en-US" dirty="0" err="1" smtClean="0"/>
              <a:t>aws_subnet</a:t>
            </a:r>
            <a:r>
              <a:rPr lang="en-US" dirty="0" smtClean="0"/>
              <a:t>" "</a:t>
            </a:r>
            <a:r>
              <a:rPr lang="en-US" dirty="0" smtClean="0"/>
              <a:t>public-subnet-2"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vpc_id</a:t>
            </a:r>
            <a:r>
              <a:rPr lang="en-US" dirty="0" smtClean="0"/>
              <a:t> = "${aws_vpc.demovpc.id}“			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cidr_block</a:t>
            </a:r>
            <a:r>
              <a:rPr lang="en-US" dirty="0" smtClean="0"/>
              <a:t> = "10.0.0.0/24"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map_public_ip_on_launch</a:t>
            </a:r>
            <a:r>
              <a:rPr lang="en-US" dirty="0" smtClean="0"/>
              <a:t> = </a:t>
            </a:r>
            <a:r>
              <a:rPr lang="en-US" dirty="0" smtClean="0"/>
              <a:t>false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availability_zone</a:t>
            </a:r>
            <a:r>
              <a:rPr lang="en-US" dirty="0" smtClean="0"/>
              <a:t> = "</a:t>
            </a:r>
            <a:r>
              <a:rPr lang="en-US" dirty="0" smtClean="0"/>
              <a:t>us-east-1b"</a:t>
            </a:r>
            <a:endParaRPr lang="en-US" dirty="0" smtClean="0"/>
          </a:p>
          <a:p>
            <a:r>
              <a:rPr lang="en-US" dirty="0" smtClean="0"/>
              <a:t>tags = {</a:t>
            </a:r>
          </a:p>
          <a:p>
            <a:r>
              <a:rPr lang="en-US" dirty="0" smtClean="0"/>
              <a:t>   Name = </a:t>
            </a:r>
            <a:r>
              <a:rPr lang="en-US" dirty="0" smtClean="0"/>
              <a:t>“db </a:t>
            </a:r>
            <a:r>
              <a:rPr lang="en-US" dirty="0" smtClean="0"/>
              <a:t>Subnet </a:t>
            </a:r>
            <a:r>
              <a:rPr lang="en-US" dirty="0" smtClean="0"/>
              <a:t>2"</a:t>
            </a:r>
            <a:endParaRPr lang="en-US" dirty="0" smtClean="0"/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Step 3: Create a file for the Internet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 </a:t>
            </a:r>
            <a:r>
              <a:rPr lang="en-US" dirty="0"/>
              <a:t># Creating Internet Gateway</a:t>
            </a:r>
          </a:p>
          <a:p>
            <a:r>
              <a:rPr lang="en-US" dirty="0"/>
              <a:t>resource "</a:t>
            </a:r>
            <a:r>
              <a:rPr lang="en-US" dirty="0" err="1"/>
              <a:t>aws_internet_gateway</a:t>
            </a:r>
            <a:r>
              <a:rPr lang="en-US" dirty="0"/>
              <a:t>" "</a:t>
            </a:r>
            <a:r>
              <a:rPr lang="en-US" dirty="0" err="1"/>
              <a:t>demogateway</a:t>
            </a:r>
            <a:r>
              <a:rPr lang="en-US" dirty="0"/>
              <a:t>" {</a:t>
            </a:r>
          </a:p>
          <a:p>
            <a:r>
              <a:rPr lang="en-US" dirty="0"/>
              <a:t>  </a:t>
            </a:r>
            <a:r>
              <a:rPr lang="en-US" dirty="0" err="1"/>
              <a:t>vpc_id</a:t>
            </a:r>
            <a:r>
              <a:rPr lang="en-US" dirty="0"/>
              <a:t> = "${aws_vpc.demovpc.id}"</a:t>
            </a:r>
          </a:p>
          <a:p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Step 4: Create a file for the Route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40000" lnSpcReduction="20000"/>
          </a:bodyPr>
          <a:lstStyle/>
          <a:p>
            <a:r>
              <a:rPr lang="en-US" dirty="0"/>
              <a:t># Creating Route </a:t>
            </a:r>
            <a:r>
              <a:rPr lang="en-US" dirty="0" smtClean="0"/>
              <a:t>Table</a:t>
            </a:r>
          </a:p>
          <a:p>
            <a:r>
              <a:rPr lang="en-US" dirty="0" smtClean="0"/>
              <a:t>resource "</a:t>
            </a:r>
            <a:r>
              <a:rPr lang="en-US" dirty="0" err="1" smtClean="0"/>
              <a:t>aws_route_table</a:t>
            </a:r>
            <a:r>
              <a:rPr lang="en-US" dirty="0" smtClean="0"/>
              <a:t>" "route"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vpc_id</a:t>
            </a:r>
            <a:r>
              <a:rPr lang="en-US" dirty="0" smtClean="0"/>
              <a:t> = "${aws_vpc.demovpc.id}"</a:t>
            </a:r>
          </a:p>
          <a:p>
            <a:r>
              <a:rPr lang="en-US" dirty="0" smtClean="0"/>
              <a:t>route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cidr_block</a:t>
            </a:r>
            <a:r>
              <a:rPr lang="en-US" dirty="0" smtClean="0"/>
              <a:t> = "0.0.0.0/0"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gateway_id</a:t>
            </a:r>
            <a:r>
              <a:rPr lang="en-US" dirty="0" smtClean="0"/>
              <a:t> = "${aws_internet_gateway.demogateway.id}"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tags = {</a:t>
            </a:r>
          </a:p>
          <a:p>
            <a:r>
              <a:rPr lang="en-US" dirty="0" smtClean="0"/>
              <a:t>   Name = "Route to internet"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# Associating Route Table</a:t>
            </a:r>
          </a:p>
          <a:p>
            <a:r>
              <a:rPr lang="en-US" dirty="0" smtClean="0"/>
              <a:t>resource "</a:t>
            </a:r>
            <a:r>
              <a:rPr lang="en-US" dirty="0" err="1" smtClean="0"/>
              <a:t>aws_route_table_association</a:t>
            </a:r>
            <a:r>
              <a:rPr lang="en-US" dirty="0" smtClean="0"/>
              <a:t>" "rt1"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subnet_id</a:t>
            </a:r>
            <a:r>
              <a:rPr lang="en-US" dirty="0" smtClean="0"/>
              <a:t>      = "${aws_subnet.public-subnet-1.id}"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route_table_id</a:t>
            </a:r>
            <a:r>
              <a:rPr lang="en-US" dirty="0" smtClean="0"/>
              <a:t> = "${aws_route_table.route.id}"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# Associating Route Table</a:t>
            </a:r>
          </a:p>
          <a:p>
            <a:r>
              <a:rPr lang="en-US" dirty="0" smtClean="0"/>
              <a:t>resource "</a:t>
            </a:r>
            <a:r>
              <a:rPr lang="en-US" dirty="0" err="1" smtClean="0"/>
              <a:t>aws_route_table_association</a:t>
            </a:r>
            <a:r>
              <a:rPr lang="en-US" dirty="0" smtClean="0"/>
              <a:t>" "rt2"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subnet_id</a:t>
            </a:r>
            <a:r>
              <a:rPr lang="en-US" dirty="0" smtClean="0"/>
              <a:t>      = "${aws_subnet.public-subnet-2.id}"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route_table_id</a:t>
            </a:r>
            <a:r>
              <a:rPr lang="en-US" dirty="0" smtClean="0"/>
              <a:t> = "${aws_route_table.route.id}"</a:t>
            </a:r>
          </a:p>
          <a:p>
            <a:r>
              <a:rPr lang="en-US" dirty="0" smtClean="0"/>
              <a:t>}</a:t>
            </a:r>
          </a:p>
          <a:p>
            <a:r>
              <a:rPr lang="en-IN" dirty="0" smtClean="0"/>
              <a:t> </a:t>
            </a:r>
            <a:r>
              <a:rPr lang="en-US" dirty="0" smtClean="0"/>
              <a:t>In the above code, we are creating a new route table and forwarding all the requests to the 0.0.0.0/0 CIDR block. </a:t>
            </a:r>
          </a:p>
          <a:p>
            <a:r>
              <a:rPr lang="en-US" dirty="0" smtClean="0"/>
              <a:t> we also attaching this route table to the subnet created earlier. So, it will work as the Public Subnet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29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5: Create a file for EC2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78645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32500" lnSpcReduction="20000"/>
          </a:bodyPr>
          <a:lstStyle/>
          <a:p>
            <a:r>
              <a:rPr lang="en-IN" dirty="0" smtClean="0"/>
              <a:t> </a:t>
            </a:r>
            <a:r>
              <a:rPr lang="en-US" dirty="0"/>
              <a:t># Creating 1st EC2 instance in Public </a:t>
            </a:r>
            <a:r>
              <a:rPr lang="en-US" dirty="0" smtClean="0"/>
              <a:t>Subnet</a:t>
            </a:r>
          </a:p>
          <a:p>
            <a:r>
              <a:rPr lang="en-US" dirty="0" smtClean="0"/>
              <a:t># Creating 1st instance</a:t>
            </a:r>
          </a:p>
          <a:p>
            <a:r>
              <a:rPr lang="en-US" dirty="0" smtClean="0"/>
              <a:t>resource "</a:t>
            </a:r>
            <a:r>
              <a:rPr lang="en-US" dirty="0" err="1" smtClean="0"/>
              <a:t>aws_instance</a:t>
            </a:r>
            <a:r>
              <a:rPr lang="en-US" dirty="0" smtClean="0"/>
              <a:t>" "ec2-1"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ami</a:t>
            </a:r>
            <a:r>
              <a:rPr lang="en-US" dirty="0" smtClean="0"/>
              <a:t> = "ami-074dc0a6f6c764218"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instance_type</a:t>
            </a:r>
            <a:r>
              <a:rPr lang="en-US" dirty="0" smtClean="0"/>
              <a:t> = "t2.micro"</a:t>
            </a:r>
          </a:p>
          <a:p>
            <a:r>
              <a:rPr lang="en-US" dirty="0" smtClean="0"/>
              <a:t>  count = "1"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key_name</a:t>
            </a:r>
            <a:r>
              <a:rPr lang="en-US" dirty="0" smtClean="0"/>
              <a:t> = "dog"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vpc_security_group_ids</a:t>
            </a:r>
            <a:r>
              <a:rPr lang="en-US" dirty="0" smtClean="0"/>
              <a:t> = ["sg-03ed81842339deff1"]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subnet_id</a:t>
            </a:r>
            <a:r>
              <a:rPr lang="en-US" dirty="0" smtClean="0"/>
              <a:t> = "subnet-03af1c0e38a2b917c"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associate_public_ip_address</a:t>
            </a:r>
            <a:r>
              <a:rPr lang="en-US" dirty="0" smtClean="0"/>
              <a:t> = true</a:t>
            </a:r>
          </a:p>
          <a:p>
            <a:r>
              <a:rPr lang="en-US" dirty="0" smtClean="0"/>
              <a:t>tags = {</a:t>
            </a:r>
          </a:p>
          <a:p>
            <a:r>
              <a:rPr lang="en-US" dirty="0" smtClean="0"/>
              <a:t>    Name = "pub"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# Creating 2nd instance</a:t>
            </a:r>
          </a:p>
          <a:p>
            <a:r>
              <a:rPr lang="en-US" dirty="0" smtClean="0"/>
              <a:t>resource "</a:t>
            </a:r>
            <a:r>
              <a:rPr lang="en-US" dirty="0" err="1" smtClean="0"/>
              <a:t>aws_instance</a:t>
            </a:r>
            <a:r>
              <a:rPr lang="en-US" dirty="0" smtClean="0"/>
              <a:t>" "ec2-2"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ami</a:t>
            </a:r>
            <a:r>
              <a:rPr lang="en-US" dirty="0" smtClean="0"/>
              <a:t> = "ami-074dc0a6f6c764218"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instance_type</a:t>
            </a:r>
            <a:r>
              <a:rPr lang="en-US" dirty="0" smtClean="0"/>
              <a:t> = "t2.micro"</a:t>
            </a:r>
          </a:p>
          <a:p>
            <a:r>
              <a:rPr lang="en-US" dirty="0" smtClean="0"/>
              <a:t>  count = "1"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key_name</a:t>
            </a:r>
            <a:r>
              <a:rPr lang="en-US" dirty="0" smtClean="0"/>
              <a:t> = "dog"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vpc_security_group_ids</a:t>
            </a:r>
            <a:r>
              <a:rPr lang="en-US" dirty="0" smtClean="0"/>
              <a:t> = ["sg-03ed81842339deff1"]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subnet_id</a:t>
            </a:r>
            <a:r>
              <a:rPr lang="en-US" dirty="0" smtClean="0"/>
              <a:t> = "subnet-0c1560f777b08cfc8"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associate_public_ip_address</a:t>
            </a:r>
            <a:r>
              <a:rPr lang="en-US" dirty="0" smtClean="0"/>
              <a:t> = false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user_data</a:t>
            </a:r>
            <a:r>
              <a:rPr lang="en-US" dirty="0" smtClean="0"/>
              <a:t> = "${file("data.sh")}"</a:t>
            </a:r>
          </a:p>
          <a:p>
            <a:r>
              <a:rPr lang="en-US" dirty="0" smtClean="0"/>
              <a:t>tags = {</a:t>
            </a:r>
          </a:p>
          <a:p>
            <a:r>
              <a:rPr lang="en-US" dirty="0" smtClean="0"/>
              <a:t>    Name = "</a:t>
            </a:r>
            <a:r>
              <a:rPr lang="en-US" dirty="0" err="1" smtClean="0"/>
              <a:t>pvt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1296</Words>
  <Application>Microsoft Office PowerPoint</Application>
  <PresentationFormat>On-screen Show (4:3)</PresentationFormat>
  <Paragraphs>306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DEPLOY THREE-TIER ARCHITECTURE IN AWS USING TERRAFORM</vt:lpstr>
      <vt:lpstr>In this project there are 12 steps we used</vt:lpstr>
      <vt:lpstr>Slide 3</vt:lpstr>
      <vt:lpstr> step 1 : create a file for the vpc</vt:lpstr>
      <vt:lpstr>Step 2 : create a subnets</vt:lpstr>
      <vt:lpstr>Slide 6</vt:lpstr>
      <vt:lpstr>Step 3: Create a file for the Internet Gateway</vt:lpstr>
      <vt:lpstr>Step 4: Create a file for the Route table</vt:lpstr>
      <vt:lpstr>Step 5: Create a file for EC2 instances</vt:lpstr>
      <vt:lpstr>Step 6: Create a file for Security Group for the FrontEnd tier</vt:lpstr>
      <vt:lpstr>Step 7: Create a file for Security Group for the Database tier</vt:lpstr>
      <vt:lpstr>Step 8: Create a file Application Load Balancer</vt:lpstr>
      <vt:lpstr>Step 9: Create a file for outputs</vt:lpstr>
      <vt:lpstr>Step 10: Create a file for the RDS instance</vt:lpstr>
      <vt:lpstr>Step 12: Create a file for user data</vt:lpstr>
      <vt:lpstr>Slide 16</vt:lpstr>
      <vt:lpstr>THANK YOU ajay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THREE-TIER ARCHITECTURE IN AWS USING TERRAFORM</dc:title>
  <dc:creator>simhadri</dc:creator>
  <cp:lastModifiedBy>samasaikumarreddy20@gmail.com</cp:lastModifiedBy>
  <cp:revision>13</cp:revision>
  <dcterms:created xsi:type="dcterms:W3CDTF">2022-12-01T05:32:46Z</dcterms:created>
  <dcterms:modified xsi:type="dcterms:W3CDTF">2022-12-14T12:29:56Z</dcterms:modified>
</cp:coreProperties>
</file>