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5" r:id="rId2"/>
    <p:sldMasterId id="2147483695" r:id="rId3"/>
    <p:sldMasterId id="2147483703" r:id="rId4"/>
  </p:sldMasterIdLst>
  <p:notesMasterIdLst>
    <p:notesMasterId r:id="rId40"/>
  </p:notesMasterIdLst>
  <p:sldIdLst>
    <p:sldId id="256" r:id="rId5"/>
    <p:sldId id="257" r:id="rId6"/>
    <p:sldId id="258" r:id="rId7"/>
    <p:sldId id="259" r:id="rId8"/>
    <p:sldId id="260" r:id="rId9"/>
    <p:sldId id="261" r:id="rId10"/>
    <p:sldId id="262" r:id="rId11"/>
    <p:sldId id="267" r:id="rId12"/>
    <p:sldId id="293" r:id="rId13"/>
    <p:sldId id="264" r:id="rId14"/>
    <p:sldId id="263" r:id="rId15"/>
    <p:sldId id="271" r:id="rId16"/>
    <p:sldId id="265" r:id="rId17"/>
    <p:sldId id="266" r:id="rId18"/>
    <p:sldId id="274" r:id="rId19"/>
    <p:sldId id="268" r:id="rId20"/>
    <p:sldId id="279" r:id="rId21"/>
    <p:sldId id="284" r:id="rId22"/>
    <p:sldId id="277" r:id="rId23"/>
    <p:sldId id="278" r:id="rId24"/>
    <p:sldId id="275" r:id="rId25"/>
    <p:sldId id="269" r:id="rId26"/>
    <p:sldId id="280" r:id="rId27"/>
    <p:sldId id="281" r:id="rId28"/>
    <p:sldId id="276" r:id="rId29"/>
    <p:sldId id="289" r:id="rId30"/>
    <p:sldId id="290" r:id="rId31"/>
    <p:sldId id="291" r:id="rId32"/>
    <p:sldId id="270" r:id="rId33"/>
    <p:sldId id="282" r:id="rId34"/>
    <p:sldId id="283" r:id="rId35"/>
    <p:sldId id="288" r:id="rId36"/>
    <p:sldId id="292" r:id="rId37"/>
    <p:sldId id="272" r:id="rId38"/>
    <p:sldId id="287" r:id="rId39"/>
  </p:sldIdLst>
  <p:sldSz cx="12192000" cy="6858000"/>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65290" autoAdjust="0"/>
  </p:normalViewPr>
  <p:slideViewPr>
    <p:cSldViewPr snapToGrid="0">
      <p:cViewPr varScale="1">
        <p:scale>
          <a:sx n="54" d="100"/>
          <a:sy n="54" d="100"/>
        </p:scale>
        <p:origin x="167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6DD42F-03C0-4AAF-B8A8-067922F268C3}"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33BF54-7385-46BE-969B-9EAABFA54E48}" type="slidenum">
              <a:rPr lang="en-US" smtClean="0"/>
              <a:t>‹#›</a:t>
            </a:fld>
            <a:endParaRPr lang="en-US"/>
          </a:p>
        </p:txBody>
      </p:sp>
    </p:spTree>
    <p:extLst>
      <p:ext uri="{BB962C8B-B14F-4D97-AF65-F5344CB8AC3E}">
        <p14:creationId xmlns:p14="http://schemas.microsoft.com/office/powerpoint/2010/main" val="3117717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version control?</a:t>
            </a:r>
          </a:p>
          <a:p>
            <a:r>
              <a:rPr lang="en-US" dirty="0"/>
              <a:t>Working on a project; multiple copies of documents, hard to track – files with FINAL_FINAL, or </a:t>
            </a:r>
            <a:r>
              <a:rPr lang="en-US" dirty="0" err="1"/>
              <a:t>AW_Comments</a:t>
            </a:r>
            <a:endParaRPr lang="en-US" dirty="0"/>
          </a:p>
          <a:p>
            <a:endParaRPr lang="en-US" dirty="0"/>
          </a:p>
          <a:p>
            <a:r>
              <a:rPr lang="en-US" dirty="0"/>
              <a:t>Some of the products we use at JAX have version control – i.e. Box and Office Online have options for working collaboratively on the same documents and tracking changes over time, as does Google Drive.</a:t>
            </a:r>
          </a:p>
          <a:p>
            <a:endParaRPr lang="en-US" dirty="0"/>
          </a:p>
          <a:p>
            <a:r>
              <a:rPr lang="en-US" dirty="0"/>
              <a:t>Git is similar, but primarily used for code. Multiple edits from different users all tracked in one place, plus to ability to revisit older versions of code or documents. There are some differences in the functionality of Git and something like Google Drive, primarily in how Git combines edits and allows you to push edits that affect multiple files at the same time, which we’ll see a bit later.</a:t>
            </a:r>
          </a:p>
          <a:p>
            <a:endParaRPr lang="en-US" dirty="0"/>
          </a:p>
        </p:txBody>
      </p:sp>
      <p:sp>
        <p:nvSpPr>
          <p:cNvPr id="4" name="Slide Number Placeholder 3"/>
          <p:cNvSpPr>
            <a:spLocks noGrp="1"/>
          </p:cNvSpPr>
          <p:nvPr>
            <p:ph type="sldNum" sz="quarter" idx="5"/>
          </p:nvPr>
        </p:nvSpPr>
        <p:spPr/>
        <p:txBody>
          <a:bodyPr/>
          <a:lstStyle/>
          <a:p>
            <a:fld id="{2033BF54-7385-46BE-969B-9EAABFA54E48}" type="slidenum">
              <a:rPr lang="en-US" smtClean="0"/>
              <a:t>6</a:t>
            </a:fld>
            <a:endParaRPr lang="en-US"/>
          </a:p>
        </p:txBody>
      </p:sp>
    </p:spTree>
    <p:extLst>
      <p:ext uri="{BB962C8B-B14F-4D97-AF65-F5344CB8AC3E}">
        <p14:creationId xmlns:p14="http://schemas.microsoft.com/office/powerpoint/2010/main" val="2830282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creating branch and commits to README</a:t>
            </a:r>
          </a:p>
          <a:p>
            <a:endParaRPr lang="en-US" dirty="0"/>
          </a:p>
          <a:p>
            <a:r>
              <a:rPr lang="en-US" dirty="0"/>
              <a:t>Show commits, naming, parents</a:t>
            </a:r>
          </a:p>
        </p:txBody>
      </p:sp>
      <p:sp>
        <p:nvSpPr>
          <p:cNvPr id="4" name="Slide Number Placeholder 3"/>
          <p:cNvSpPr>
            <a:spLocks noGrp="1"/>
          </p:cNvSpPr>
          <p:nvPr>
            <p:ph type="sldNum" sz="quarter" idx="5"/>
          </p:nvPr>
        </p:nvSpPr>
        <p:spPr/>
        <p:txBody>
          <a:bodyPr/>
          <a:lstStyle/>
          <a:p>
            <a:fld id="{2033BF54-7385-46BE-969B-9EAABFA54E48}" type="slidenum">
              <a:rPr lang="en-US" smtClean="0"/>
              <a:t>19</a:t>
            </a:fld>
            <a:endParaRPr lang="en-US"/>
          </a:p>
        </p:txBody>
      </p:sp>
    </p:spTree>
    <p:extLst>
      <p:ext uri="{BB962C8B-B14F-4D97-AF65-F5344CB8AC3E}">
        <p14:creationId xmlns:p14="http://schemas.microsoft.com/office/powerpoint/2010/main" val="2659268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444BF-1A50-1BBD-4641-5EF9A1B53B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9E9152-6222-E48C-F198-18D099E7E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39E478-1FC4-2EE6-F299-2299A4ABCF54}"/>
              </a:ext>
            </a:extLst>
          </p:cNvPr>
          <p:cNvSpPr>
            <a:spLocks noGrp="1"/>
          </p:cNvSpPr>
          <p:nvPr>
            <p:ph type="body" idx="1"/>
          </p:nvPr>
        </p:nvSpPr>
        <p:spPr/>
        <p:txBody>
          <a:bodyPr/>
          <a:lstStyle/>
          <a:p>
            <a:r>
              <a:rPr lang="en-US" b="0" i="0" dirty="0">
                <a:solidFill>
                  <a:srgbClr val="000000"/>
                </a:solidFill>
                <a:effectLst/>
                <a:latin typeface="Public Sans"/>
              </a:rPr>
              <a:t>https://scribehow.com/shared/Creating_a_Branch_and_Committing_Changes_in_GitHub__ZC4pFqzYR-qGRGStdefmUQ</a:t>
            </a:r>
            <a:endParaRPr lang="en-US" dirty="0"/>
          </a:p>
        </p:txBody>
      </p:sp>
      <p:sp>
        <p:nvSpPr>
          <p:cNvPr id="4" name="Slide Number Placeholder 3">
            <a:extLst>
              <a:ext uri="{FF2B5EF4-FFF2-40B4-BE49-F238E27FC236}">
                <a16:creationId xmlns:a16="http://schemas.microsoft.com/office/drawing/2014/main" id="{19BCA4CC-BFBD-BEB0-351B-7D49A819DFE2}"/>
              </a:ext>
            </a:extLst>
          </p:cNvPr>
          <p:cNvSpPr>
            <a:spLocks noGrp="1"/>
          </p:cNvSpPr>
          <p:nvPr>
            <p:ph type="sldNum" sz="quarter" idx="5"/>
          </p:nvPr>
        </p:nvSpPr>
        <p:spPr/>
        <p:txBody>
          <a:bodyPr/>
          <a:lstStyle/>
          <a:p>
            <a:fld id="{2033BF54-7385-46BE-969B-9EAABFA54E48}" type="slidenum">
              <a:rPr lang="en-US" smtClean="0"/>
              <a:t>20</a:t>
            </a:fld>
            <a:endParaRPr lang="en-US"/>
          </a:p>
        </p:txBody>
      </p:sp>
    </p:spTree>
    <p:extLst>
      <p:ext uri="{BB962C8B-B14F-4D97-AF65-F5344CB8AC3E}">
        <p14:creationId xmlns:p14="http://schemas.microsoft.com/office/powerpoint/2010/main" val="3262972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open a pull request, you're proposing your changes and requesting that someone review and pull in your contribution and merge them into their branch. Pull requests show diffs, or differences, of the content from both branches. The changes, additions, and subtractions are shown in different colors.</a:t>
            </a:r>
          </a:p>
        </p:txBody>
      </p:sp>
      <p:sp>
        <p:nvSpPr>
          <p:cNvPr id="4" name="Slide Number Placeholder 3"/>
          <p:cNvSpPr>
            <a:spLocks noGrp="1"/>
          </p:cNvSpPr>
          <p:nvPr>
            <p:ph type="sldNum" sz="quarter" idx="5"/>
          </p:nvPr>
        </p:nvSpPr>
        <p:spPr/>
        <p:txBody>
          <a:bodyPr/>
          <a:lstStyle/>
          <a:p>
            <a:fld id="{2033BF54-7385-46BE-969B-9EAABFA54E48}" type="slidenum">
              <a:rPr lang="en-US" smtClean="0"/>
              <a:t>22</a:t>
            </a:fld>
            <a:endParaRPr lang="en-US"/>
          </a:p>
        </p:txBody>
      </p:sp>
    </p:spTree>
    <p:extLst>
      <p:ext uri="{BB962C8B-B14F-4D97-AF65-F5344CB8AC3E}">
        <p14:creationId xmlns:p14="http://schemas.microsoft.com/office/powerpoint/2010/main" val="2741484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None/>
            </a:pPr>
            <a:r>
              <a:rPr lang="en-US" b="1" i="0" dirty="0">
                <a:solidFill>
                  <a:srgbClr val="0C0D0E"/>
                </a:solidFill>
                <a:effectLst/>
                <a:latin typeface="inherit"/>
              </a:rPr>
              <a:t>Reviewer</a:t>
            </a:r>
            <a:r>
              <a:rPr lang="en-US" b="0" i="0" dirty="0">
                <a:solidFill>
                  <a:srgbClr val="0C0D0E"/>
                </a:solidFill>
                <a:effectLst/>
                <a:latin typeface="-apple-system"/>
              </a:rPr>
              <a:t>: Someone you want to review the code. Not necessarily the person responsible for that area or responsible for merging the commit. Can be someone who worked on that chunk of code before, as GitHub auto-suggests.</a:t>
            </a:r>
          </a:p>
          <a:p>
            <a:pPr algn="l" fontAlgn="base"/>
            <a:r>
              <a:rPr lang="en-US" b="1" i="0" dirty="0">
                <a:solidFill>
                  <a:srgbClr val="0C0D0E"/>
                </a:solidFill>
                <a:effectLst/>
                <a:latin typeface="inherit"/>
              </a:rPr>
              <a:t>Assignee</a:t>
            </a:r>
            <a:r>
              <a:rPr lang="en-US" b="0" i="0" dirty="0">
                <a:solidFill>
                  <a:srgbClr val="0C0D0E"/>
                </a:solidFill>
                <a:effectLst/>
                <a:latin typeface="-apple-system"/>
              </a:rPr>
              <a:t>: Up to the project's team/maintainer what it means and there's no strict definition. It can be the PR opener, or someone responsible for that area (who is going to accept the PR after the review is done or just close it). It's not up to GitHub to define what it is leaving it open for project maintainers what fits best for their project.</a:t>
            </a:r>
          </a:p>
          <a:p>
            <a:endParaRPr lang="en-US" dirty="0"/>
          </a:p>
        </p:txBody>
      </p:sp>
      <p:sp>
        <p:nvSpPr>
          <p:cNvPr id="4" name="Slide Number Placeholder 3"/>
          <p:cNvSpPr>
            <a:spLocks noGrp="1"/>
          </p:cNvSpPr>
          <p:nvPr>
            <p:ph type="sldNum" sz="quarter" idx="5"/>
          </p:nvPr>
        </p:nvSpPr>
        <p:spPr/>
        <p:txBody>
          <a:bodyPr/>
          <a:lstStyle/>
          <a:p>
            <a:fld id="{2033BF54-7385-46BE-969B-9EAABFA54E48}" type="slidenum">
              <a:rPr lang="en-US" smtClean="0"/>
              <a:t>23</a:t>
            </a:fld>
            <a:endParaRPr lang="en-US"/>
          </a:p>
        </p:txBody>
      </p:sp>
    </p:spTree>
    <p:extLst>
      <p:ext uri="{BB962C8B-B14F-4D97-AF65-F5344CB8AC3E}">
        <p14:creationId xmlns:p14="http://schemas.microsoft.com/office/powerpoint/2010/main" val="3124926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C72C6-C420-ED79-DDD7-9249E99739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7A489D-3525-2F51-350C-3F0F336BCA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B6C1C-0B24-639F-8681-3D7538274DCC}"/>
              </a:ext>
            </a:extLst>
          </p:cNvPr>
          <p:cNvSpPr>
            <a:spLocks noGrp="1"/>
          </p:cNvSpPr>
          <p:nvPr>
            <p:ph type="body" idx="1"/>
          </p:nvPr>
        </p:nvSpPr>
        <p:spPr/>
        <p:txBody>
          <a:bodyPr/>
          <a:lstStyle/>
          <a:p>
            <a:r>
              <a:rPr lang="en-US" b="0" i="0" dirty="0">
                <a:solidFill>
                  <a:srgbClr val="000000"/>
                </a:solidFill>
                <a:effectLst/>
                <a:latin typeface="Public Sans"/>
              </a:rPr>
              <a:t>https://scribehow.com/shared/How_To_Create_And_Merge_A_Pull_Request_On_GitHub__gnIG1TzBRAOAeapbjYOMow</a:t>
            </a:r>
            <a:endParaRPr lang="en-US" dirty="0"/>
          </a:p>
        </p:txBody>
      </p:sp>
      <p:sp>
        <p:nvSpPr>
          <p:cNvPr id="4" name="Slide Number Placeholder 3">
            <a:extLst>
              <a:ext uri="{FF2B5EF4-FFF2-40B4-BE49-F238E27FC236}">
                <a16:creationId xmlns:a16="http://schemas.microsoft.com/office/drawing/2014/main" id="{0487A72C-635D-FAC7-C57E-0E326F970F86}"/>
              </a:ext>
            </a:extLst>
          </p:cNvPr>
          <p:cNvSpPr>
            <a:spLocks noGrp="1"/>
          </p:cNvSpPr>
          <p:nvPr>
            <p:ph type="sldNum" sz="quarter" idx="5"/>
          </p:nvPr>
        </p:nvSpPr>
        <p:spPr/>
        <p:txBody>
          <a:bodyPr/>
          <a:lstStyle/>
          <a:p>
            <a:fld id="{2033BF54-7385-46BE-969B-9EAABFA54E48}" type="slidenum">
              <a:rPr lang="en-US" smtClean="0"/>
              <a:t>24</a:t>
            </a:fld>
            <a:endParaRPr lang="en-US"/>
          </a:p>
        </p:txBody>
      </p:sp>
    </p:spTree>
    <p:extLst>
      <p:ext uri="{BB962C8B-B14F-4D97-AF65-F5344CB8AC3E}">
        <p14:creationId xmlns:p14="http://schemas.microsoft.com/office/powerpoint/2010/main" val="1236308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a new file from GitHub website, including how to create a new folder</a:t>
            </a:r>
          </a:p>
          <a:p>
            <a:r>
              <a:rPr lang="en-US" dirty="0"/>
              <a:t>Upload file from computer on GitHub website</a:t>
            </a:r>
          </a:p>
          <a:p>
            <a:r>
              <a:rPr lang="en-US" dirty="0"/>
              <a:t>Uploading </a:t>
            </a:r>
            <a:r>
              <a:rPr lang="en-US" dirty="0" err="1"/>
              <a:t>Colab</a:t>
            </a:r>
            <a:r>
              <a:rPr lang="en-US" dirty="0"/>
              <a:t> notebook, then make edit and re-upload; show commits</a:t>
            </a:r>
          </a:p>
          <a:p>
            <a:endParaRPr lang="en-US" dirty="0"/>
          </a:p>
        </p:txBody>
      </p:sp>
      <p:sp>
        <p:nvSpPr>
          <p:cNvPr id="4" name="Slide Number Placeholder 3"/>
          <p:cNvSpPr>
            <a:spLocks noGrp="1"/>
          </p:cNvSpPr>
          <p:nvPr>
            <p:ph type="sldNum" sz="quarter" idx="5"/>
          </p:nvPr>
        </p:nvSpPr>
        <p:spPr/>
        <p:txBody>
          <a:bodyPr/>
          <a:lstStyle/>
          <a:p>
            <a:fld id="{2033BF54-7385-46BE-969B-9EAABFA54E48}" type="slidenum">
              <a:rPr lang="en-US" smtClean="0"/>
              <a:t>27</a:t>
            </a:fld>
            <a:endParaRPr lang="en-US"/>
          </a:p>
        </p:txBody>
      </p:sp>
    </p:spTree>
    <p:extLst>
      <p:ext uri="{BB962C8B-B14F-4D97-AF65-F5344CB8AC3E}">
        <p14:creationId xmlns:p14="http://schemas.microsoft.com/office/powerpoint/2010/main" val="3621043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33BF54-7385-46BE-969B-9EAABFA54E48}" type="slidenum">
              <a:rPr lang="en-US" smtClean="0"/>
              <a:t>28</a:t>
            </a:fld>
            <a:endParaRPr lang="en-US"/>
          </a:p>
        </p:txBody>
      </p:sp>
    </p:spTree>
    <p:extLst>
      <p:ext uri="{BB962C8B-B14F-4D97-AF65-F5344CB8AC3E}">
        <p14:creationId xmlns:p14="http://schemas.microsoft.com/office/powerpoint/2010/main" val="31810089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033BF54-7385-46BE-969B-9EAABFA54E48}" type="slidenum">
              <a:rPr lang="en-US" smtClean="0"/>
              <a:t>29</a:t>
            </a:fld>
            <a:endParaRPr lang="en-US"/>
          </a:p>
        </p:txBody>
      </p:sp>
    </p:spTree>
    <p:extLst>
      <p:ext uri="{BB962C8B-B14F-4D97-AF65-F5344CB8AC3E}">
        <p14:creationId xmlns:p14="http://schemas.microsoft.com/office/powerpoint/2010/main" val="21523817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issues on carpentries pages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https://github.com/deweylab</a:t>
            </a:r>
          </a:p>
          <a:p>
            <a:r>
              <a:rPr lang="en-US" dirty="0"/>
              <a:t>https://github.com/datacarpentry/genomics-r-intro/issues/293</a:t>
            </a:r>
          </a:p>
          <a:p>
            <a:endParaRPr lang="en-US" dirty="0"/>
          </a:p>
        </p:txBody>
      </p:sp>
      <p:sp>
        <p:nvSpPr>
          <p:cNvPr id="4" name="Slide Number Placeholder 3"/>
          <p:cNvSpPr>
            <a:spLocks noGrp="1"/>
          </p:cNvSpPr>
          <p:nvPr>
            <p:ph type="sldNum" sz="quarter" idx="5"/>
          </p:nvPr>
        </p:nvSpPr>
        <p:spPr/>
        <p:txBody>
          <a:bodyPr/>
          <a:lstStyle/>
          <a:p>
            <a:fld id="{2033BF54-7385-46BE-969B-9EAABFA54E48}" type="slidenum">
              <a:rPr lang="en-US" smtClean="0"/>
              <a:t>30</a:t>
            </a:fld>
            <a:endParaRPr lang="en-US"/>
          </a:p>
        </p:txBody>
      </p:sp>
    </p:spTree>
    <p:extLst>
      <p:ext uri="{BB962C8B-B14F-4D97-AF65-F5344CB8AC3E}">
        <p14:creationId xmlns:p14="http://schemas.microsoft.com/office/powerpoint/2010/main" val="1543903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https://github.com/awnorowski/jax-github-workshop/issues</a:t>
            </a:r>
          </a:p>
        </p:txBody>
      </p:sp>
      <p:sp>
        <p:nvSpPr>
          <p:cNvPr id="4" name="Slide Number Placeholder 3"/>
          <p:cNvSpPr>
            <a:spLocks noGrp="1"/>
          </p:cNvSpPr>
          <p:nvPr>
            <p:ph type="sldNum" sz="quarter" idx="5"/>
          </p:nvPr>
        </p:nvSpPr>
        <p:spPr/>
        <p:txBody>
          <a:bodyPr/>
          <a:lstStyle/>
          <a:p>
            <a:fld id="{2033BF54-7385-46BE-969B-9EAABFA54E48}" type="slidenum">
              <a:rPr lang="en-US" smtClean="0"/>
              <a:t>31</a:t>
            </a:fld>
            <a:endParaRPr lang="en-US"/>
          </a:p>
        </p:txBody>
      </p:sp>
    </p:spTree>
    <p:extLst>
      <p:ext uri="{BB962C8B-B14F-4D97-AF65-F5344CB8AC3E}">
        <p14:creationId xmlns:p14="http://schemas.microsoft.com/office/powerpoint/2010/main" val="36188281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https://github.com/awnorowski</a:t>
            </a:r>
          </a:p>
          <a:p>
            <a:r>
              <a:rPr lang="en-US" dirty="0"/>
              <a:t>https://github.com/TheJacksonLaboratory</a:t>
            </a:r>
          </a:p>
          <a:p>
            <a:r>
              <a:rPr lang="en-US" dirty="0"/>
              <a:t>https://github.com/carpentries</a:t>
            </a:r>
          </a:p>
          <a:p>
            <a:r>
              <a:rPr lang="en-US" dirty="0"/>
              <a:t>https://github.com/deweylab</a:t>
            </a:r>
          </a:p>
          <a:p>
            <a:r>
              <a:rPr lang="en-US" dirty="0"/>
              <a:t>https://github.com/ncbi</a:t>
            </a:r>
          </a:p>
          <a:p>
            <a:endParaRPr lang="en-US" dirty="0"/>
          </a:p>
          <a:p>
            <a:r>
              <a:rPr lang="en-US" dirty="0"/>
              <a:t>Highlight web </a:t>
            </a:r>
            <a:r>
              <a:rPr lang="en-US" dirty="0" err="1"/>
              <a:t>url</a:t>
            </a:r>
            <a:endParaRPr lang="en-US" dirty="0"/>
          </a:p>
        </p:txBody>
      </p:sp>
      <p:sp>
        <p:nvSpPr>
          <p:cNvPr id="4" name="Slide Number Placeholder 3"/>
          <p:cNvSpPr>
            <a:spLocks noGrp="1"/>
          </p:cNvSpPr>
          <p:nvPr>
            <p:ph type="sldNum" sz="quarter" idx="5"/>
          </p:nvPr>
        </p:nvSpPr>
        <p:spPr/>
        <p:txBody>
          <a:bodyPr/>
          <a:lstStyle/>
          <a:p>
            <a:fld id="{2033BF54-7385-46BE-969B-9EAABFA54E48}" type="slidenum">
              <a:rPr lang="en-US" smtClean="0"/>
              <a:t>8</a:t>
            </a:fld>
            <a:endParaRPr lang="en-US"/>
          </a:p>
        </p:txBody>
      </p:sp>
    </p:spTree>
    <p:extLst>
      <p:ext uri="{BB962C8B-B14F-4D97-AF65-F5344CB8AC3E}">
        <p14:creationId xmlns:p14="http://schemas.microsoft.com/office/powerpoint/2010/main" val="1917346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https://github.com/carpentries/carpentries.org</a:t>
            </a:r>
          </a:p>
          <a:p>
            <a:r>
              <a:rPr lang="en-US" dirty="0"/>
              <a:t>https://awnorowski.github.io/2024-09-18-jax-farmington/</a:t>
            </a:r>
          </a:p>
          <a:p>
            <a:r>
              <a:rPr lang="en-US" dirty="0"/>
              <a:t>https://github.com/awnorowski/2024-09-18-jax-farmington</a:t>
            </a:r>
          </a:p>
          <a:p>
            <a:r>
              <a:rPr lang="en-US" dirty="0"/>
              <a:t>https://github.com/deweylab/RSEM</a:t>
            </a:r>
          </a:p>
        </p:txBody>
      </p:sp>
      <p:sp>
        <p:nvSpPr>
          <p:cNvPr id="4" name="Slide Number Placeholder 3"/>
          <p:cNvSpPr>
            <a:spLocks noGrp="1"/>
          </p:cNvSpPr>
          <p:nvPr>
            <p:ph type="sldNum" sz="quarter" idx="5"/>
          </p:nvPr>
        </p:nvSpPr>
        <p:spPr/>
        <p:txBody>
          <a:bodyPr/>
          <a:lstStyle/>
          <a:p>
            <a:fld id="{2033BF54-7385-46BE-969B-9EAABFA54E48}" type="slidenum">
              <a:rPr lang="en-US" smtClean="0"/>
              <a:t>34</a:t>
            </a:fld>
            <a:endParaRPr lang="en-US"/>
          </a:p>
        </p:txBody>
      </p:sp>
    </p:spTree>
    <p:extLst>
      <p:ext uri="{BB962C8B-B14F-4D97-AF65-F5344CB8AC3E}">
        <p14:creationId xmlns:p14="http://schemas.microsoft.com/office/powerpoint/2010/main" val="675637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https://forms.office.com/r/fRWphMikRV</a:t>
            </a:r>
          </a:p>
        </p:txBody>
      </p:sp>
      <p:sp>
        <p:nvSpPr>
          <p:cNvPr id="4" name="Slide Number Placeholder 3"/>
          <p:cNvSpPr>
            <a:spLocks noGrp="1"/>
          </p:cNvSpPr>
          <p:nvPr>
            <p:ph type="sldNum" sz="quarter" idx="5"/>
          </p:nvPr>
        </p:nvSpPr>
        <p:spPr/>
        <p:txBody>
          <a:bodyPr/>
          <a:lstStyle/>
          <a:p>
            <a:fld id="{2033BF54-7385-46BE-969B-9EAABFA54E48}" type="slidenum">
              <a:rPr lang="en-US" smtClean="0"/>
              <a:t>35</a:t>
            </a:fld>
            <a:endParaRPr lang="en-US"/>
          </a:p>
        </p:txBody>
      </p:sp>
    </p:spTree>
    <p:extLst>
      <p:ext uri="{BB962C8B-B14F-4D97-AF65-F5344CB8AC3E}">
        <p14:creationId xmlns:p14="http://schemas.microsoft.com/office/powerpoint/2010/main" val="4204155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033BF54-7385-46BE-969B-9EAABFA54E48}" type="slidenum">
              <a:rPr lang="en-US" smtClean="0"/>
              <a:t>11</a:t>
            </a:fld>
            <a:endParaRPr lang="en-US"/>
          </a:p>
        </p:txBody>
      </p:sp>
    </p:spTree>
    <p:extLst>
      <p:ext uri="{BB962C8B-B14F-4D97-AF65-F5344CB8AC3E}">
        <p14:creationId xmlns:p14="http://schemas.microsoft.com/office/powerpoint/2010/main" val="3674896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A README is often the first item a visitor will see when visiting your repository. README files typically include information on:</a:t>
            </a:r>
          </a:p>
          <a:p>
            <a:pPr>
              <a:buFont typeface="Arial" panose="020B0604020202020204" pitchFamily="34" charset="0"/>
              <a:buChar char="•"/>
            </a:pPr>
            <a:r>
              <a:rPr lang="en-US" dirty="0"/>
              <a:t>What the project does</a:t>
            </a:r>
          </a:p>
          <a:p>
            <a:pPr>
              <a:buFont typeface="Arial" panose="020B0604020202020204" pitchFamily="34" charset="0"/>
              <a:buChar char="•"/>
            </a:pPr>
            <a:r>
              <a:rPr lang="en-US" dirty="0"/>
              <a:t>Why the project is useful</a:t>
            </a:r>
          </a:p>
          <a:p>
            <a:pPr>
              <a:buFont typeface="Arial" panose="020B0604020202020204" pitchFamily="34" charset="0"/>
              <a:buChar char="•"/>
            </a:pPr>
            <a:r>
              <a:rPr lang="en-US" dirty="0"/>
              <a:t>How users can get started with the project</a:t>
            </a:r>
          </a:p>
          <a:p>
            <a:pPr>
              <a:buFont typeface="Arial" panose="020B0604020202020204" pitchFamily="34" charset="0"/>
              <a:buChar char="•"/>
            </a:pPr>
            <a:r>
              <a:rPr lang="en-US" dirty="0"/>
              <a:t>Where users can get help with your project</a:t>
            </a:r>
          </a:p>
          <a:p>
            <a:pPr>
              <a:buFont typeface="Arial" panose="020B0604020202020204" pitchFamily="34" charset="0"/>
              <a:buChar char="•"/>
            </a:pPr>
            <a:r>
              <a:rPr lang="en-US" dirty="0"/>
              <a:t>Who maintains and contributes to the project</a:t>
            </a:r>
          </a:p>
          <a:p>
            <a:endParaRPr lang="en-US" dirty="0"/>
          </a:p>
        </p:txBody>
      </p:sp>
      <p:sp>
        <p:nvSpPr>
          <p:cNvPr id="4" name="Slide Number Placeholder 3"/>
          <p:cNvSpPr>
            <a:spLocks noGrp="1"/>
          </p:cNvSpPr>
          <p:nvPr>
            <p:ph type="sldNum" sz="quarter" idx="5"/>
          </p:nvPr>
        </p:nvSpPr>
        <p:spPr/>
        <p:txBody>
          <a:bodyPr/>
          <a:lstStyle/>
          <a:p>
            <a:fld id="{2033BF54-7385-46BE-969B-9EAABFA54E48}" type="slidenum">
              <a:rPr lang="en-US" smtClean="0"/>
              <a:t>12</a:t>
            </a:fld>
            <a:endParaRPr lang="en-US"/>
          </a:p>
        </p:txBody>
      </p:sp>
    </p:spTree>
    <p:extLst>
      <p:ext uri="{BB962C8B-B14F-4D97-AF65-F5344CB8AC3E}">
        <p14:creationId xmlns:p14="http://schemas.microsoft.com/office/powerpoint/2010/main" val="1259198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https://github.com/awnorowski/2024-09-18-jax-farmington</a:t>
            </a:r>
          </a:p>
          <a:p>
            <a:r>
              <a:rPr lang="en-US"/>
              <a:t>https://github.com/deweylab/RSEM</a:t>
            </a:r>
          </a:p>
          <a:p>
            <a:r>
              <a:rPr lang="en-US"/>
              <a:t>https</a:t>
            </a:r>
            <a:r>
              <a:rPr lang="en-US" dirty="0"/>
              <a:t>://github.com/datacarpentry/shell-genomics</a:t>
            </a:r>
          </a:p>
          <a:p>
            <a:r>
              <a:rPr lang="en-US" dirty="0"/>
              <a:t>https://github.com/carpentries/workshop-template</a:t>
            </a:r>
          </a:p>
          <a:p>
            <a:r>
              <a:rPr lang="en-US"/>
              <a:t>https://github.com/ncbi/sra-tools</a:t>
            </a:r>
          </a:p>
          <a:p>
            <a:endParaRPr lang="en-US" dirty="0"/>
          </a:p>
          <a:p>
            <a:r>
              <a:rPr lang="en-US" dirty="0"/>
              <a:t>Show how to access repositories from org/profile pages</a:t>
            </a:r>
          </a:p>
          <a:p>
            <a:endParaRPr lang="en-US" dirty="0"/>
          </a:p>
          <a:p>
            <a:r>
              <a:rPr lang="en-US" dirty="0"/>
              <a:t>Highlight </a:t>
            </a:r>
            <a:r>
              <a:rPr lang="en-US"/>
              <a:t>web url</a:t>
            </a:r>
            <a:endParaRPr lang="en-US" dirty="0"/>
          </a:p>
          <a:p>
            <a:endParaRPr lang="en-US" dirty="0"/>
          </a:p>
        </p:txBody>
      </p:sp>
      <p:sp>
        <p:nvSpPr>
          <p:cNvPr id="4" name="Slide Number Placeholder 3"/>
          <p:cNvSpPr>
            <a:spLocks noGrp="1"/>
          </p:cNvSpPr>
          <p:nvPr>
            <p:ph type="sldNum" sz="quarter" idx="5"/>
          </p:nvPr>
        </p:nvSpPr>
        <p:spPr/>
        <p:txBody>
          <a:bodyPr/>
          <a:lstStyle/>
          <a:p>
            <a:fld id="{2033BF54-7385-46BE-969B-9EAABFA54E48}" type="slidenum">
              <a:rPr lang="en-US" smtClean="0"/>
              <a:t>13</a:t>
            </a:fld>
            <a:endParaRPr lang="en-US"/>
          </a:p>
        </p:txBody>
      </p:sp>
    </p:spTree>
    <p:extLst>
      <p:ext uri="{BB962C8B-B14F-4D97-AF65-F5344CB8AC3E}">
        <p14:creationId xmlns:p14="http://schemas.microsoft.com/office/powerpoint/2010/main" val="25453258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Public Sans"/>
              </a:rPr>
              <a:t>https://scribehow.com/shared/How_To_Create_A_GitHub_Repository_And_Add_Collaborators__7zZB9lmrRlKBKog-9YX1fg </a:t>
            </a:r>
            <a:endParaRPr lang="en-US" dirty="0"/>
          </a:p>
        </p:txBody>
      </p:sp>
      <p:sp>
        <p:nvSpPr>
          <p:cNvPr id="4" name="Slide Number Placeholder 3"/>
          <p:cNvSpPr>
            <a:spLocks noGrp="1"/>
          </p:cNvSpPr>
          <p:nvPr>
            <p:ph type="sldNum" sz="quarter" idx="5"/>
          </p:nvPr>
        </p:nvSpPr>
        <p:spPr/>
        <p:txBody>
          <a:bodyPr/>
          <a:lstStyle/>
          <a:p>
            <a:fld id="{2033BF54-7385-46BE-969B-9EAABFA54E48}" type="slidenum">
              <a:rPr lang="en-US" smtClean="0"/>
              <a:t>14</a:t>
            </a:fld>
            <a:endParaRPr lang="en-US"/>
          </a:p>
        </p:txBody>
      </p:sp>
    </p:spTree>
    <p:extLst>
      <p:ext uri="{BB962C8B-B14F-4D97-AF65-F5344CB8AC3E}">
        <p14:creationId xmlns:p14="http://schemas.microsoft.com/office/powerpoint/2010/main" val="2140258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GitHub, saved changes are called commits. Each commit has an associated commit message, which is a description explaining why a particular change was made. Commit messages capture the history of your changes so that other contributors can understand what you’ve done and why.</a:t>
            </a:r>
          </a:p>
        </p:txBody>
      </p:sp>
      <p:sp>
        <p:nvSpPr>
          <p:cNvPr id="4" name="Slide Number Placeholder 3"/>
          <p:cNvSpPr>
            <a:spLocks noGrp="1"/>
          </p:cNvSpPr>
          <p:nvPr>
            <p:ph type="sldNum" sz="quarter" idx="5"/>
          </p:nvPr>
        </p:nvSpPr>
        <p:spPr/>
        <p:txBody>
          <a:bodyPr/>
          <a:lstStyle/>
          <a:p>
            <a:fld id="{2033BF54-7385-46BE-969B-9EAABFA54E48}" type="slidenum">
              <a:rPr lang="en-US" smtClean="0"/>
              <a:t>16</a:t>
            </a:fld>
            <a:endParaRPr lang="en-US"/>
          </a:p>
        </p:txBody>
      </p:sp>
    </p:spTree>
    <p:extLst>
      <p:ext uri="{BB962C8B-B14F-4D97-AF65-F5344CB8AC3E}">
        <p14:creationId xmlns:p14="http://schemas.microsoft.com/office/powerpoint/2010/main" val="17388416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Analogy: house – rearrange furniture, change whole layout, change color</a:t>
            </a:r>
          </a:p>
        </p:txBody>
      </p:sp>
      <p:sp>
        <p:nvSpPr>
          <p:cNvPr id="4" name="Slide Number Placeholder 3"/>
          <p:cNvSpPr>
            <a:spLocks noGrp="1"/>
          </p:cNvSpPr>
          <p:nvPr>
            <p:ph type="sldNum" sz="quarter" idx="5"/>
          </p:nvPr>
        </p:nvSpPr>
        <p:spPr/>
        <p:txBody>
          <a:bodyPr/>
          <a:lstStyle/>
          <a:p>
            <a:fld id="{2033BF54-7385-46BE-969B-9EAABFA54E48}" type="slidenum">
              <a:rPr lang="en-US" smtClean="0"/>
              <a:t>17</a:t>
            </a:fld>
            <a:endParaRPr lang="en-US"/>
          </a:p>
        </p:txBody>
      </p:sp>
    </p:spTree>
    <p:extLst>
      <p:ext uri="{BB962C8B-B14F-4D97-AF65-F5344CB8AC3E}">
        <p14:creationId xmlns:p14="http://schemas.microsoft.com/office/powerpoint/2010/main" val="1646550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demo these today, but want you to know that they exist and what they are.</a:t>
            </a:r>
          </a:p>
        </p:txBody>
      </p:sp>
      <p:sp>
        <p:nvSpPr>
          <p:cNvPr id="4" name="Slide Number Placeholder 3"/>
          <p:cNvSpPr>
            <a:spLocks noGrp="1"/>
          </p:cNvSpPr>
          <p:nvPr>
            <p:ph type="sldNum" sz="quarter" idx="5"/>
          </p:nvPr>
        </p:nvSpPr>
        <p:spPr/>
        <p:txBody>
          <a:bodyPr/>
          <a:lstStyle/>
          <a:p>
            <a:fld id="{2033BF54-7385-46BE-969B-9EAABFA54E48}" type="slidenum">
              <a:rPr lang="en-US" smtClean="0"/>
              <a:t>18</a:t>
            </a:fld>
            <a:endParaRPr lang="en-US"/>
          </a:p>
        </p:txBody>
      </p:sp>
    </p:spTree>
    <p:extLst>
      <p:ext uri="{BB962C8B-B14F-4D97-AF65-F5344CB8AC3E}">
        <p14:creationId xmlns:p14="http://schemas.microsoft.com/office/powerpoint/2010/main" val="2885237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Alt Title Slide w/Log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33EB50-8758-C242-AC0A-914AE0C39B18}"/>
              </a:ext>
            </a:extLst>
          </p:cNvPr>
          <p:cNvSpPr/>
          <p:nvPr/>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4" name="Picture 3">
            <a:extLst>
              <a:ext uri="{FF2B5EF4-FFF2-40B4-BE49-F238E27FC236}">
                <a16:creationId xmlns:a16="http://schemas.microsoft.com/office/drawing/2014/main" id="{D3C279D0-A85D-7B40-8A18-E48ED5D64CA9}"/>
              </a:ext>
            </a:extLst>
          </p:cNvPr>
          <p:cNvPicPr>
            <a:picLocks noChangeAspect="1"/>
          </p:cNvPicPr>
          <p:nvPr/>
        </p:nvPicPr>
        <p:blipFill rotWithShape="1">
          <a:blip r:embed="rId2">
            <a:alphaModFix amt="35000"/>
          </a:blip>
          <a:srcRect l="4057" r="57173" b="46106"/>
          <a:stretch/>
        </p:blipFill>
        <p:spPr>
          <a:xfrm>
            <a:off x="-1" y="0"/>
            <a:ext cx="12192000" cy="6858000"/>
          </a:xfrm>
          <a:prstGeom prst="rect">
            <a:avLst/>
          </a:prstGeom>
        </p:spPr>
      </p:pic>
      <p:sp>
        <p:nvSpPr>
          <p:cNvPr id="5" name="Rectangle 4">
            <a:extLst>
              <a:ext uri="{FF2B5EF4-FFF2-40B4-BE49-F238E27FC236}">
                <a16:creationId xmlns:a16="http://schemas.microsoft.com/office/drawing/2014/main" id="{2F5B142A-BD2B-6044-9339-40FF387731E8}"/>
              </a:ext>
            </a:extLst>
          </p:cNvPr>
          <p:cNvSpPr/>
          <p:nvPr/>
        </p:nvSpPr>
        <p:spPr>
          <a:xfrm>
            <a:off x="0" y="1204813"/>
            <a:ext cx="12192000" cy="4653643"/>
          </a:xfrm>
          <a:prstGeom prst="rect">
            <a:avLst/>
          </a:prstGeom>
          <a:solidFill>
            <a:schemeClr val="bg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7" name="Text Placeholder 7">
            <a:extLst>
              <a:ext uri="{FF2B5EF4-FFF2-40B4-BE49-F238E27FC236}">
                <a16:creationId xmlns:a16="http://schemas.microsoft.com/office/drawing/2014/main" id="{776A90FC-CF97-CD4C-9263-F6302CF7B756}"/>
              </a:ext>
            </a:extLst>
          </p:cNvPr>
          <p:cNvSpPr>
            <a:spLocks noGrp="1"/>
          </p:cNvSpPr>
          <p:nvPr>
            <p:ph type="body" sz="quarter" idx="10" hasCustomPrompt="1"/>
          </p:nvPr>
        </p:nvSpPr>
        <p:spPr>
          <a:xfrm>
            <a:off x="582614" y="1850649"/>
            <a:ext cx="11026775" cy="1541463"/>
          </a:xfrm>
          <a:prstGeom prst="rect">
            <a:avLst/>
          </a:prstGeom>
        </p:spPr>
        <p:txBody>
          <a:bodyPr/>
          <a:lstStyle>
            <a:lvl1pPr marL="0">
              <a:buNone/>
              <a:defRPr sz="6000" b="1">
                <a:solidFill>
                  <a:schemeClr val="bg1"/>
                </a:solidFill>
              </a:defRPr>
            </a:lvl1pPr>
          </a:lstStyle>
          <a:p>
            <a:pPr lvl="0"/>
            <a:r>
              <a:rPr lang="en-US" dirty="0"/>
              <a:t>Alternate Title Slide Here and Here and Here Arial </a:t>
            </a:r>
            <a:r>
              <a:rPr lang="en-US" dirty="0" err="1"/>
              <a:t>45pt</a:t>
            </a:r>
            <a:r>
              <a:rPr lang="en-US" dirty="0"/>
              <a:t> Bold</a:t>
            </a:r>
          </a:p>
        </p:txBody>
      </p:sp>
      <p:sp>
        <p:nvSpPr>
          <p:cNvPr id="8" name="Text Placeholder 12">
            <a:extLst>
              <a:ext uri="{FF2B5EF4-FFF2-40B4-BE49-F238E27FC236}">
                <a16:creationId xmlns:a16="http://schemas.microsoft.com/office/drawing/2014/main" id="{028B5449-3E99-0E4E-8A44-E6124D0F871D}"/>
              </a:ext>
            </a:extLst>
          </p:cNvPr>
          <p:cNvSpPr>
            <a:spLocks noGrp="1"/>
          </p:cNvSpPr>
          <p:nvPr>
            <p:ph type="body" sz="quarter" idx="11" hasCustomPrompt="1"/>
          </p:nvPr>
        </p:nvSpPr>
        <p:spPr>
          <a:xfrm>
            <a:off x="1825959" y="4037944"/>
            <a:ext cx="8540083" cy="658627"/>
          </a:xfrm>
          <a:prstGeom prst="rect">
            <a:avLst/>
          </a:prstGeom>
        </p:spPr>
        <p:txBody>
          <a:bodyPr/>
          <a:lstStyle>
            <a:lvl1pPr marL="0" marR="0" indent="-228594"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Arial" panose="020B0604020202020204" pitchFamily="34" charset="0"/>
                <a:cs typeface="Arial" panose="020B0604020202020204" pitchFamily="34" charset="0"/>
              </a:defRPr>
            </a:lvl1pPr>
          </a:lstStyle>
          <a:p>
            <a:pPr lvl="0"/>
            <a:r>
              <a:rPr lang="en-US" dirty="0"/>
              <a:t>Arial 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307111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lue w/JAX name, Title,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CFE2F1D-71EB-A74F-8417-D4469D3AC008}"/>
              </a:ext>
            </a:extLst>
          </p:cNvPr>
          <p:cNvSpPr/>
          <p:nvPr/>
        </p:nvSpPr>
        <p:spPr>
          <a:xfrm>
            <a:off x="0" y="6366265"/>
            <a:ext cx="12192000" cy="491737"/>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7" name="Right Triangle 6">
            <a:extLst>
              <a:ext uri="{FF2B5EF4-FFF2-40B4-BE49-F238E27FC236}">
                <a16:creationId xmlns:a16="http://schemas.microsoft.com/office/drawing/2014/main" id="{1AE5EBAB-FA5E-D840-86FF-3BAD451E0163}"/>
              </a:ext>
            </a:extLst>
          </p:cNvPr>
          <p:cNvSpPr/>
          <p:nvPr/>
        </p:nvSpPr>
        <p:spPr>
          <a:xfrm rot="10800000" flipH="1">
            <a:off x="3016780" y="6325921"/>
            <a:ext cx="364689" cy="42596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3" name="Slide Number Placeholder 17">
            <a:extLst>
              <a:ext uri="{FF2B5EF4-FFF2-40B4-BE49-F238E27FC236}">
                <a16:creationId xmlns:a16="http://schemas.microsoft.com/office/drawing/2014/main" id="{27BBF15B-3140-F54B-9864-DF212160A9A7}"/>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a:solidFill>
                  <a:schemeClr val="bg1"/>
                </a:solidFill>
              </a:defRPr>
            </a:lvl1pPr>
          </a:lstStyle>
          <a:p>
            <a:fld id="{79A66D7A-3D27-4619-BEDB-8CEEB3F14D81}" type="slidenum">
              <a:rPr lang="en-US" smtClean="0"/>
              <a:t>‹#›</a:t>
            </a:fld>
            <a:endParaRPr lang="en-US"/>
          </a:p>
        </p:txBody>
      </p:sp>
      <p:sp>
        <p:nvSpPr>
          <p:cNvPr id="14" name="TextBox 13">
            <a:extLst>
              <a:ext uri="{FF2B5EF4-FFF2-40B4-BE49-F238E27FC236}">
                <a16:creationId xmlns:a16="http://schemas.microsoft.com/office/drawing/2014/main" id="{2AF0211F-789F-FB45-9F7C-ED24763E3520}"/>
              </a:ext>
            </a:extLst>
          </p:cNvPr>
          <p:cNvSpPr txBox="1"/>
          <p:nvPr/>
        </p:nvSpPr>
        <p:spPr>
          <a:xfrm>
            <a:off x="1" y="6486922"/>
            <a:ext cx="2967791" cy="215444"/>
          </a:xfrm>
          <a:prstGeom prst="rect">
            <a:avLst/>
          </a:prstGeom>
          <a:noFill/>
        </p:spPr>
        <p:txBody>
          <a:bodyPr wrap="square" tIns="0" bIns="0" rtlCol="0" anchor="t">
            <a:spAutoFit/>
          </a:bodyPr>
          <a:lstStyle/>
          <a:p>
            <a:pPr algn="ctr"/>
            <a:r>
              <a:rPr lang="en-US" sz="1400" b="1" dirty="0">
                <a:solidFill>
                  <a:schemeClr val="bg1"/>
                </a:solidFill>
                <a:latin typeface="Arial" panose="020B0604020202020204" pitchFamily="34" charset="0"/>
                <a:cs typeface="Arial" panose="020B0604020202020204" pitchFamily="34" charset="0"/>
              </a:rPr>
              <a:t>THE JACKSON LABORATORY</a:t>
            </a:r>
            <a:endParaRPr lang="en-US" sz="1400" dirty="0">
              <a:solidFill>
                <a:schemeClr val="bg1"/>
              </a:solidFill>
              <a:latin typeface="Arial" panose="020B0604020202020204" pitchFamily="34" charset="0"/>
              <a:cs typeface="Arial" panose="020B0604020202020204" pitchFamily="34" charset="0"/>
            </a:endParaRPr>
          </a:p>
        </p:txBody>
      </p:sp>
      <p:sp>
        <p:nvSpPr>
          <p:cNvPr id="15" name="Text Placeholder 9">
            <a:extLst>
              <a:ext uri="{FF2B5EF4-FFF2-40B4-BE49-F238E27FC236}">
                <a16:creationId xmlns:a16="http://schemas.microsoft.com/office/drawing/2014/main" id="{8254639E-A807-E346-8119-F65E75313C81}"/>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a:solidFill>
                  <a:schemeClr val="bg1"/>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4B0F26A9-B7B1-8B4E-8595-3AA3444B76FF}"/>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3033766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Gray w/JAX name, Title,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89480-D3DF-8748-8722-1FFFFD7A55FD}"/>
              </a:ext>
            </a:extLst>
          </p:cNvPr>
          <p:cNvSpPr/>
          <p:nvPr/>
        </p:nvSpPr>
        <p:spPr>
          <a:xfrm>
            <a:off x="0" y="6366265"/>
            <a:ext cx="12192000" cy="49173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Right Triangle 6">
            <a:extLst>
              <a:ext uri="{FF2B5EF4-FFF2-40B4-BE49-F238E27FC236}">
                <a16:creationId xmlns:a16="http://schemas.microsoft.com/office/drawing/2014/main" id="{36B33EAC-AF78-ED4B-90C7-47F2FDB0F5BC}"/>
              </a:ext>
            </a:extLst>
          </p:cNvPr>
          <p:cNvSpPr/>
          <p:nvPr/>
        </p:nvSpPr>
        <p:spPr>
          <a:xfrm rot="10800000" flipH="1">
            <a:off x="3016780" y="6325921"/>
            <a:ext cx="364689" cy="42596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3" name="Slide Number Placeholder 17">
            <a:extLst>
              <a:ext uri="{FF2B5EF4-FFF2-40B4-BE49-F238E27FC236}">
                <a16:creationId xmlns:a16="http://schemas.microsoft.com/office/drawing/2014/main" id="{B60A824E-FEEF-FA4E-9895-D1C8877C0C5F}"/>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a:solidFill>
                  <a:schemeClr val="bg1"/>
                </a:solidFill>
              </a:defRPr>
            </a:lvl1pPr>
          </a:lstStyle>
          <a:p>
            <a:fld id="{79A66D7A-3D27-4619-BEDB-8CEEB3F14D81}" type="slidenum">
              <a:rPr lang="en-US" smtClean="0"/>
              <a:t>‹#›</a:t>
            </a:fld>
            <a:endParaRPr lang="en-US"/>
          </a:p>
        </p:txBody>
      </p:sp>
      <p:sp>
        <p:nvSpPr>
          <p:cNvPr id="14" name="TextBox 13">
            <a:extLst>
              <a:ext uri="{FF2B5EF4-FFF2-40B4-BE49-F238E27FC236}">
                <a16:creationId xmlns:a16="http://schemas.microsoft.com/office/drawing/2014/main" id="{0D2FFD54-152A-C246-AF71-2548E723F048}"/>
              </a:ext>
            </a:extLst>
          </p:cNvPr>
          <p:cNvSpPr txBox="1"/>
          <p:nvPr/>
        </p:nvSpPr>
        <p:spPr>
          <a:xfrm>
            <a:off x="1" y="6486922"/>
            <a:ext cx="2967791" cy="215444"/>
          </a:xfrm>
          <a:prstGeom prst="rect">
            <a:avLst/>
          </a:prstGeom>
          <a:noFill/>
        </p:spPr>
        <p:txBody>
          <a:bodyPr wrap="square" tIns="0" bIns="0" rtlCol="0" anchor="t">
            <a:spAutoFit/>
          </a:bodyPr>
          <a:lstStyle/>
          <a:p>
            <a:pPr algn="ctr"/>
            <a:r>
              <a:rPr lang="en-US" sz="1400" b="1" dirty="0">
                <a:solidFill>
                  <a:schemeClr val="bg1"/>
                </a:solidFill>
                <a:latin typeface="Arial" panose="020B0604020202020204" pitchFamily="34" charset="0"/>
                <a:cs typeface="Arial" panose="020B0604020202020204" pitchFamily="34" charset="0"/>
              </a:rPr>
              <a:t>THE JACKSON LABORATORY</a:t>
            </a:r>
            <a:endParaRPr lang="en-US" sz="1400" dirty="0">
              <a:solidFill>
                <a:schemeClr val="bg1"/>
              </a:solidFill>
              <a:latin typeface="Arial" panose="020B0604020202020204" pitchFamily="34" charset="0"/>
              <a:cs typeface="Arial" panose="020B0604020202020204" pitchFamily="34" charset="0"/>
            </a:endParaRPr>
          </a:p>
        </p:txBody>
      </p:sp>
      <p:sp>
        <p:nvSpPr>
          <p:cNvPr id="15" name="Text Placeholder 9">
            <a:extLst>
              <a:ext uri="{FF2B5EF4-FFF2-40B4-BE49-F238E27FC236}">
                <a16:creationId xmlns:a16="http://schemas.microsoft.com/office/drawing/2014/main" id="{2211C028-FA6A-4443-92CD-F57FCCAE7F41}"/>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a:solidFill>
                  <a:schemeClr val="bg1"/>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6E2021D8-CF06-1648-A34D-B933BE729F43}"/>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27827730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verse w/JAX name, Title, Pag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p:nvGrpSpPr>
        <p:grpSpPr>
          <a:xfrm>
            <a:off x="-1" y="0"/>
            <a:ext cx="12192001" cy="68580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nvGrpSpPr>
            <p:cNvPr id="4" name="Group 3">
              <a:extLst>
                <a:ext uri="{FF2B5EF4-FFF2-40B4-BE49-F238E27FC236}">
                  <a16:creationId xmlns:a16="http://schemas.microsoft.com/office/drawing/2014/main" id="{19FE1D65-821C-7449-ACD8-CD5ED09E42FC}"/>
                </a:ext>
              </a:extLst>
            </p:cNvPr>
            <p:cNvGrpSpPr/>
            <p:nvPr/>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2388502-05BC-5945-A033-AACACF358BD9}"/>
                  </a:ext>
                </a:extLst>
              </p:cNvPr>
              <p:cNvGrpSpPr/>
              <p:nvPr/>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Right Triangle 6">
                  <a:extLst>
                    <a:ext uri="{FF2B5EF4-FFF2-40B4-BE49-F238E27FC236}">
                      <a16:creationId xmlns:a16="http://schemas.microsoft.com/office/drawing/2014/main" id="{2D08FF64-15EC-3D4E-9A2A-6860016F6E90}"/>
                    </a:ext>
                  </a:extLst>
                </p:cNvPr>
                <p:cNvSpPr/>
                <p:nvPr/>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6" name="TextBox 15">
                <a:extLst>
                  <a:ext uri="{FF2B5EF4-FFF2-40B4-BE49-F238E27FC236}">
                    <a16:creationId xmlns:a16="http://schemas.microsoft.com/office/drawing/2014/main" id="{93A0CBE5-922A-6B4D-A0B3-9451FD291D27}"/>
                  </a:ext>
                </a:extLst>
              </p:cNvPr>
              <p:cNvSpPr txBox="1"/>
              <p:nvPr/>
            </p:nvSpPr>
            <p:spPr>
              <a:xfrm>
                <a:off x="0" y="4865191"/>
                <a:ext cx="2225843" cy="161583"/>
              </a:xfrm>
              <a:prstGeom prst="rect">
                <a:avLst/>
              </a:prstGeom>
              <a:noFill/>
            </p:spPr>
            <p:txBody>
              <a:bodyPr wrap="square" tIns="0" bIns="0" rtlCol="0" anchor="t">
                <a:spAutoFit/>
              </a:bodyPr>
              <a:lstStyle/>
              <a:p>
                <a:pPr algn="ctr"/>
                <a:r>
                  <a:rPr lang="en-US" sz="1400" b="1" dirty="0">
                    <a:solidFill>
                      <a:schemeClr val="bg1"/>
                    </a:solidFill>
                    <a:latin typeface="Arial" panose="020B0604020202020204" pitchFamily="34" charset="0"/>
                    <a:cs typeface="Arial" panose="020B0604020202020204" pitchFamily="34" charset="0"/>
                  </a:rPr>
                  <a:t>THE JACKSON LABORATORY</a:t>
                </a:r>
                <a:endParaRPr lang="en-US" sz="1400" dirty="0">
                  <a:solidFill>
                    <a:schemeClr val="bg1"/>
                  </a:solidFill>
                  <a:latin typeface="Arial" panose="020B0604020202020204" pitchFamily="34" charset="0"/>
                  <a:cs typeface="Arial" panose="020B0604020202020204" pitchFamily="34" charset="0"/>
                </a:endParaRP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a:solidFill>
                  <a:schemeClr val="bg1"/>
                </a:solidFill>
              </a:defRPr>
            </a:lvl1pPr>
          </a:lstStyle>
          <a:p>
            <a:fld id="{79A66D7A-3D27-4619-BEDB-8CEEB3F14D81}" type="slidenum">
              <a:rPr lang="en-US" smtClean="0"/>
              <a:t>‹#›</a:t>
            </a:fld>
            <a:endParaRPr lang="en-US"/>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a:solidFill>
                  <a:schemeClr val="bg1"/>
                </a:solidFill>
              </a:defRPr>
            </a:lvl1pPr>
          </a:lstStyle>
          <a:p>
            <a:pPr lvl="0"/>
            <a:r>
              <a:rPr lang="en-US" dirty="0"/>
              <a:t>PRESENTATION TITLE OR NICKNAME CAN LIVE HERE</a:t>
            </a:r>
          </a:p>
        </p:txBody>
      </p:sp>
      <p:sp>
        <p:nvSpPr>
          <p:cNvPr id="14" name="Text Placeholder 9">
            <a:extLst>
              <a:ext uri="{FF2B5EF4-FFF2-40B4-BE49-F238E27FC236}">
                <a16:creationId xmlns:a16="http://schemas.microsoft.com/office/drawing/2014/main" id="{FED1C3DA-384D-2F44-AD88-3E6B1155052F}"/>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3" name="Text Placeholder 9">
            <a:extLst>
              <a:ext uri="{FF2B5EF4-FFF2-40B4-BE49-F238E27FC236}">
                <a16:creationId xmlns:a16="http://schemas.microsoft.com/office/drawing/2014/main" id="{61AE034E-2254-2B43-BEA3-1BDC0022F9F2}"/>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spTree>
    <p:extLst>
      <p:ext uri="{BB962C8B-B14F-4D97-AF65-F5344CB8AC3E}">
        <p14:creationId xmlns:p14="http://schemas.microsoft.com/office/powerpoint/2010/main" val="639789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1_Blue w/Logo and P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0E12F-8FB2-AF44-BAD9-573B972EED43}"/>
              </a:ext>
            </a:extLst>
          </p:cNvPr>
          <p:cNvSpPr txBox="1"/>
          <p:nvPr/>
        </p:nvSpPr>
        <p:spPr>
          <a:xfrm>
            <a:off x="11649393" y="6460439"/>
            <a:ext cx="492177" cy="307777"/>
          </a:xfrm>
          <a:prstGeom prst="rect">
            <a:avLst/>
          </a:prstGeom>
          <a:noFill/>
        </p:spPr>
        <p:txBody>
          <a:bodyPr wrap="square" rtlCol="0">
            <a:spAutoFit/>
          </a:bodyPr>
          <a:lstStyle/>
          <a:p>
            <a:fld id="{6625A8D5-DBAF-8845-9299-98FFBA23C9BF}" type="slidenum">
              <a:rPr lang="en-US" sz="1400" smtClean="0">
                <a:solidFill>
                  <a:schemeClr val="bg2"/>
                </a:solidFill>
                <a:latin typeface="Arial" panose="020B0604020202020204" pitchFamily="34" charset="0"/>
                <a:cs typeface="Arial" panose="020B0604020202020204" pitchFamily="34" charset="0"/>
              </a:rPr>
              <a:pPr/>
              <a:t>‹#›</a:t>
            </a:fld>
            <a:endParaRPr lang="en-US" sz="1400" dirty="0">
              <a:solidFill>
                <a:schemeClr val="bg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CE3CF96-05E5-424D-906E-FD90FB1429C9}"/>
              </a:ext>
            </a:extLst>
          </p:cNvPr>
          <p:cNvPicPr>
            <a:picLocks noChangeAspect="1"/>
          </p:cNvPicPr>
          <p:nvPr/>
        </p:nvPicPr>
        <p:blipFill rotWithShape="1">
          <a:blip r:embed="rId2"/>
          <a:srcRect r="50000"/>
          <a:stretch/>
        </p:blipFill>
        <p:spPr>
          <a:xfrm>
            <a:off x="10569387" y="6484355"/>
            <a:ext cx="534043" cy="259944"/>
          </a:xfrm>
          <a:prstGeom prst="rect">
            <a:avLst/>
          </a:prstGeom>
        </p:spPr>
      </p:pic>
      <p:sp>
        <p:nvSpPr>
          <p:cNvPr id="12" name="Text Placeholder 9">
            <a:extLst>
              <a:ext uri="{FF2B5EF4-FFF2-40B4-BE49-F238E27FC236}">
                <a16:creationId xmlns:a16="http://schemas.microsoft.com/office/drawing/2014/main" id="{B171E673-F3EF-A54F-B2C5-D338BF711A03}"/>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3" name="Group 12">
            <a:extLst>
              <a:ext uri="{FF2B5EF4-FFF2-40B4-BE49-F238E27FC236}">
                <a16:creationId xmlns:a16="http://schemas.microsoft.com/office/drawing/2014/main" id="{C1769838-2C1E-5440-BDDE-23BE2E4428F7}"/>
              </a:ext>
            </a:extLst>
          </p:cNvPr>
          <p:cNvGrpSpPr/>
          <p:nvPr/>
        </p:nvGrpSpPr>
        <p:grpSpPr>
          <a:xfrm>
            <a:off x="0" y="6366265"/>
            <a:ext cx="12192000" cy="385623"/>
            <a:chOff x="0" y="4774698"/>
            <a:chExt cx="9144000" cy="289217"/>
          </a:xfrm>
          <a:solidFill>
            <a:schemeClr val="bg2"/>
          </a:solidFill>
        </p:grpSpPr>
        <p:sp>
          <p:nvSpPr>
            <p:cNvPr id="14" name="Rectangle 13">
              <a:extLst>
                <a:ext uri="{FF2B5EF4-FFF2-40B4-BE49-F238E27FC236}">
                  <a16:creationId xmlns:a16="http://schemas.microsoft.com/office/drawing/2014/main" id="{D9F33472-65F5-8249-A819-63D184349BAD}"/>
                </a:ext>
              </a:extLst>
            </p:cNvPr>
            <p:cNvSpPr/>
            <p:nvPr/>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15" name="Right Triangle 14">
              <a:extLst>
                <a:ext uri="{FF2B5EF4-FFF2-40B4-BE49-F238E27FC236}">
                  <a16:creationId xmlns:a16="http://schemas.microsoft.com/office/drawing/2014/main" id="{296ED723-6154-9843-9E4E-DD8E188E1F02}"/>
                </a:ext>
              </a:extLst>
            </p:cNvPr>
            <p:cNvSpPr/>
            <p:nvPr/>
          </p:nvSpPr>
          <p:spPr>
            <a:xfrm rot="10800000">
              <a:off x="843274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Tree>
    <p:extLst>
      <p:ext uri="{BB962C8B-B14F-4D97-AF65-F5344CB8AC3E}">
        <p14:creationId xmlns:p14="http://schemas.microsoft.com/office/powerpoint/2010/main" val="4282575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Gray w/Logo and P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A1161-4F71-3D49-B447-5988CD0A7DA4}"/>
              </a:ext>
            </a:extLst>
          </p:cNvPr>
          <p:cNvSpPr txBox="1"/>
          <p:nvPr/>
        </p:nvSpPr>
        <p:spPr>
          <a:xfrm>
            <a:off x="11649393" y="6460439"/>
            <a:ext cx="492177" cy="307777"/>
          </a:xfrm>
          <a:prstGeom prst="rect">
            <a:avLst/>
          </a:prstGeom>
          <a:noFill/>
        </p:spPr>
        <p:txBody>
          <a:bodyPr wrap="square" rtlCol="0">
            <a:spAutoFit/>
          </a:bodyPr>
          <a:lstStyle/>
          <a:p>
            <a:fld id="{6625A8D5-DBAF-8845-9299-98FFBA23C9BF}" type="slidenum">
              <a:rPr lang="en-US" sz="1400" smtClean="0">
                <a:solidFill>
                  <a:schemeClr val="tx2"/>
                </a:solidFill>
                <a:latin typeface="Arial" panose="020B0604020202020204" pitchFamily="34" charset="0"/>
                <a:cs typeface="Arial" panose="020B0604020202020204" pitchFamily="34" charset="0"/>
              </a:rPr>
              <a:pPr/>
              <a:t>‹#›</a:t>
            </a:fld>
            <a:endParaRPr lang="en-US" sz="1400" dirty="0">
              <a:solidFill>
                <a:schemeClr val="tx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AF9A9C3-3E01-EA40-AED8-6F538928103C}"/>
              </a:ext>
            </a:extLst>
          </p:cNvPr>
          <p:cNvPicPr>
            <a:picLocks noChangeAspect="1"/>
          </p:cNvPicPr>
          <p:nvPr/>
        </p:nvPicPr>
        <p:blipFill rotWithShape="1">
          <a:blip r:embed="rId2"/>
          <a:srcRect r="50000"/>
          <a:stretch/>
        </p:blipFill>
        <p:spPr>
          <a:xfrm>
            <a:off x="10569387" y="6484355"/>
            <a:ext cx="534043" cy="259944"/>
          </a:xfrm>
          <a:prstGeom prst="rect">
            <a:avLst/>
          </a:prstGeom>
        </p:spPr>
      </p:pic>
      <p:sp>
        <p:nvSpPr>
          <p:cNvPr id="11" name="Text Placeholder 9">
            <a:extLst>
              <a:ext uri="{FF2B5EF4-FFF2-40B4-BE49-F238E27FC236}">
                <a16:creationId xmlns:a16="http://schemas.microsoft.com/office/drawing/2014/main" id="{E0B26E3F-CBC5-0247-97AE-28C578E83C71}"/>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5" name="Group 14">
            <a:extLst>
              <a:ext uri="{FF2B5EF4-FFF2-40B4-BE49-F238E27FC236}">
                <a16:creationId xmlns:a16="http://schemas.microsoft.com/office/drawing/2014/main" id="{B4549D79-BC67-FE4F-8F17-1D6E6081354B}"/>
              </a:ext>
            </a:extLst>
          </p:cNvPr>
          <p:cNvGrpSpPr/>
          <p:nvPr/>
        </p:nvGrpSpPr>
        <p:grpSpPr>
          <a:xfrm>
            <a:off x="0" y="6366265"/>
            <a:ext cx="12192000" cy="385623"/>
            <a:chOff x="0" y="4774698"/>
            <a:chExt cx="9144000" cy="289217"/>
          </a:xfrm>
          <a:solidFill>
            <a:schemeClr val="accent3"/>
          </a:solidFill>
        </p:grpSpPr>
        <p:sp>
          <p:nvSpPr>
            <p:cNvPr id="16" name="Rectangle 15">
              <a:extLst>
                <a:ext uri="{FF2B5EF4-FFF2-40B4-BE49-F238E27FC236}">
                  <a16:creationId xmlns:a16="http://schemas.microsoft.com/office/drawing/2014/main" id="{FC87542C-7242-FA4C-A2DA-A68A513178A3}"/>
                </a:ext>
              </a:extLst>
            </p:cNvPr>
            <p:cNvSpPr/>
            <p:nvPr/>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17" name="Right Triangle 16">
              <a:extLst>
                <a:ext uri="{FF2B5EF4-FFF2-40B4-BE49-F238E27FC236}">
                  <a16:creationId xmlns:a16="http://schemas.microsoft.com/office/drawing/2014/main" id="{10A53183-4A2E-854E-8CB5-1016426315C3}"/>
                </a:ext>
              </a:extLst>
            </p:cNvPr>
            <p:cNvSpPr/>
            <p:nvPr/>
          </p:nvSpPr>
          <p:spPr>
            <a:xfrm rot="10800000">
              <a:off x="843274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Tree>
    <p:extLst>
      <p:ext uri="{BB962C8B-B14F-4D97-AF65-F5344CB8AC3E}">
        <p14:creationId xmlns:p14="http://schemas.microsoft.com/office/powerpoint/2010/main" val="3174688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Reverse w/Logo and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8B1AB6-107A-FC40-81F8-F5F0BF764E01}"/>
              </a:ext>
            </a:extLst>
          </p:cNvPr>
          <p:cNvSpPr/>
          <p:nvPr/>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 name="TextBox 4">
            <a:extLst>
              <a:ext uri="{FF2B5EF4-FFF2-40B4-BE49-F238E27FC236}">
                <a16:creationId xmlns:a16="http://schemas.microsoft.com/office/drawing/2014/main" id="{4BB8BA16-A01E-6C4B-AF7E-83685A6DA858}"/>
              </a:ext>
            </a:extLst>
          </p:cNvPr>
          <p:cNvSpPr txBox="1"/>
          <p:nvPr/>
        </p:nvSpPr>
        <p:spPr>
          <a:xfrm>
            <a:off x="11649393" y="6460439"/>
            <a:ext cx="492177" cy="307777"/>
          </a:xfrm>
          <a:prstGeom prst="rect">
            <a:avLst/>
          </a:prstGeom>
          <a:noFill/>
        </p:spPr>
        <p:txBody>
          <a:bodyPr wrap="square" rtlCol="0">
            <a:spAutoFit/>
          </a:bodyPr>
          <a:lstStyle/>
          <a:p>
            <a:fld id="{6625A8D5-DBAF-8845-9299-98FFBA23C9BF}" type="slidenum">
              <a:rPr lang="en-US" sz="1400" smtClean="0">
                <a:solidFill>
                  <a:schemeClr val="bg1"/>
                </a:solidFill>
                <a:latin typeface="Arial" panose="020B0604020202020204" pitchFamily="34" charset="0"/>
                <a:cs typeface="Arial" panose="020B0604020202020204" pitchFamily="34" charset="0"/>
              </a:rPr>
              <a:pPr/>
              <a:t>‹#›</a:t>
            </a:fld>
            <a:endParaRPr lang="en-US" sz="1400" dirty="0">
              <a:solidFill>
                <a:schemeClr val="bg1"/>
              </a:solidFill>
              <a:latin typeface="Arial" panose="020B0604020202020204" pitchFamily="34" charset="0"/>
              <a:cs typeface="Arial" panose="020B0604020202020204" pitchFamily="34" charset="0"/>
            </a:endParaRPr>
          </a:p>
        </p:txBody>
      </p:sp>
      <p:pic>
        <p:nvPicPr>
          <p:cNvPr id="8" name="Picture 7" descr="A picture containing drawing&#10;&#10;Description automatically generated">
            <a:extLst>
              <a:ext uri="{FF2B5EF4-FFF2-40B4-BE49-F238E27FC236}">
                <a16:creationId xmlns:a16="http://schemas.microsoft.com/office/drawing/2014/main" id="{98D39A21-D547-8E47-8541-02563ACACE11}"/>
              </a:ext>
            </a:extLst>
          </p:cNvPr>
          <p:cNvPicPr>
            <a:picLocks noChangeAspect="1"/>
          </p:cNvPicPr>
          <p:nvPr/>
        </p:nvPicPr>
        <p:blipFill rotWithShape="1">
          <a:blip r:embed="rId2"/>
          <a:srcRect r="52093" b="44023"/>
          <a:stretch/>
        </p:blipFill>
        <p:spPr>
          <a:xfrm>
            <a:off x="10577464" y="6491795"/>
            <a:ext cx="534043" cy="252504"/>
          </a:xfrm>
          <a:prstGeom prst="rect">
            <a:avLst/>
          </a:prstGeom>
        </p:spPr>
      </p:pic>
      <p:sp>
        <p:nvSpPr>
          <p:cNvPr id="12" name="Text Placeholder 9">
            <a:extLst>
              <a:ext uri="{FF2B5EF4-FFF2-40B4-BE49-F238E27FC236}">
                <a16:creationId xmlns:a16="http://schemas.microsoft.com/office/drawing/2014/main" id="{261D507F-1DE9-E647-80C8-23A1E174E606}"/>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3" name="Text Placeholder 9">
            <a:extLst>
              <a:ext uri="{FF2B5EF4-FFF2-40B4-BE49-F238E27FC236}">
                <a16:creationId xmlns:a16="http://schemas.microsoft.com/office/drawing/2014/main" id="{8B85E179-AE34-114A-B730-EB6BBB640869}"/>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grpSp>
        <p:nvGrpSpPr>
          <p:cNvPr id="4" name="Group 3">
            <a:extLst>
              <a:ext uri="{FF2B5EF4-FFF2-40B4-BE49-F238E27FC236}">
                <a16:creationId xmlns:a16="http://schemas.microsoft.com/office/drawing/2014/main" id="{A90DF424-4452-5E42-B67E-61BED4724973}"/>
              </a:ext>
            </a:extLst>
          </p:cNvPr>
          <p:cNvGrpSpPr/>
          <p:nvPr/>
        </p:nvGrpSpPr>
        <p:grpSpPr>
          <a:xfrm>
            <a:off x="0" y="6366265"/>
            <a:ext cx="12192000" cy="385623"/>
            <a:chOff x="0" y="4774698"/>
            <a:chExt cx="9144000" cy="289217"/>
          </a:xfrm>
        </p:grpSpPr>
        <p:sp>
          <p:nvSpPr>
            <p:cNvPr id="6" name="Rectangle 5">
              <a:extLst>
                <a:ext uri="{FF2B5EF4-FFF2-40B4-BE49-F238E27FC236}">
                  <a16:creationId xmlns:a16="http://schemas.microsoft.com/office/drawing/2014/main" id="{C777F7B7-955E-D148-BF38-A0444C01890E}"/>
                </a:ext>
              </a:extLst>
            </p:cNvPr>
            <p:cNvSpPr/>
            <p:nvPr/>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21" name="Right Triangle 20">
              <a:extLst>
                <a:ext uri="{FF2B5EF4-FFF2-40B4-BE49-F238E27FC236}">
                  <a16:creationId xmlns:a16="http://schemas.microsoft.com/office/drawing/2014/main" id="{F77EB197-BDC9-5C4F-9A19-305E6B2572AE}"/>
                </a:ext>
              </a:extLst>
            </p:cNvPr>
            <p:cNvSpPr/>
            <p:nvPr/>
          </p:nvSpPr>
          <p:spPr>
            <a:xfrm rot="10800000">
              <a:off x="8432742"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Tree>
    <p:extLst>
      <p:ext uri="{BB962C8B-B14F-4D97-AF65-F5344CB8AC3E}">
        <p14:creationId xmlns:p14="http://schemas.microsoft.com/office/powerpoint/2010/main" val="21951186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ue w/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1A86A79-BBBF-9F47-BE20-D086898B2B92}"/>
              </a:ext>
            </a:extLst>
          </p:cNvPr>
          <p:cNvSpPr>
            <a:spLocks noGrp="1"/>
          </p:cNvSpPr>
          <p:nvPr>
            <p:ph type="body" sz="quarter" idx="12" hasCustomPrompt="1"/>
          </p:nvPr>
        </p:nvSpPr>
        <p:spPr>
          <a:xfrm>
            <a:off x="7133448" y="6497693"/>
            <a:ext cx="5058552" cy="193899"/>
          </a:xfrm>
          <a:prstGeom prst="rect">
            <a:avLst/>
          </a:prstGeom>
        </p:spPr>
        <p:txBody>
          <a:bodyPr wrap="square" tIns="0" bIns="0" anchor="t">
            <a:spAutoFit/>
          </a:bodyPr>
          <a:lstStyle>
            <a:lvl1pPr>
              <a:buNone/>
              <a:defRPr sz="1400">
                <a:solidFill>
                  <a:schemeClr val="bg2"/>
                </a:solidFill>
              </a:defRPr>
            </a:lvl1pPr>
          </a:lstStyle>
          <a:p>
            <a:pPr lvl="0"/>
            <a:r>
              <a:rPr lang="en-US" dirty="0"/>
              <a:t>PRESENTATION TITLE OR NICKNAME CAN LIVE HERE</a:t>
            </a:r>
          </a:p>
        </p:txBody>
      </p:sp>
      <p:sp>
        <p:nvSpPr>
          <p:cNvPr id="9" name="Text Placeholder 9">
            <a:extLst>
              <a:ext uri="{FF2B5EF4-FFF2-40B4-BE49-F238E27FC236}">
                <a16:creationId xmlns:a16="http://schemas.microsoft.com/office/drawing/2014/main" id="{AB1799E8-F88F-CF48-A5D6-023D8C509F44}"/>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1" name="Group 10">
            <a:extLst>
              <a:ext uri="{FF2B5EF4-FFF2-40B4-BE49-F238E27FC236}">
                <a16:creationId xmlns:a16="http://schemas.microsoft.com/office/drawing/2014/main" id="{EA5F1A21-5988-E44E-A6DD-3653552CDDC6}"/>
              </a:ext>
            </a:extLst>
          </p:cNvPr>
          <p:cNvGrpSpPr/>
          <p:nvPr/>
        </p:nvGrpSpPr>
        <p:grpSpPr>
          <a:xfrm>
            <a:off x="0" y="6366265"/>
            <a:ext cx="12192000" cy="385623"/>
            <a:chOff x="0" y="4774698"/>
            <a:chExt cx="9144000" cy="289217"/>
          </a:xfrm>
          <a:solidFill>
            <a:schemeClr val="tx2"/>
          </a:solidFill>
        </p:grpSpPr>
        <p:sp>
          <p:nvSpPr>
            <p:cNvPr id="12" name="Rectangle 11">
              <a:extLst>
                <a:ext uri="{FF2B5EF4-FFF2-40B4-BE49-F238E27FC236}">
                  <a16:creationId xmlns:a16="http://schemas.microsoft.com/office/drawing/2014/main" id="{8AE7BFCD-002C-4B45-879D-7916F1C450CF}"/>
                </a:ext>
              </a:extLst>
            </p:cNvPr>
            <p:cNvSpPr/>
            <p:nvPr/>
          </p:nvSpPr>
          <p:spPr>
            <a:xfrm>
              <a:off x="0" y="4774698"/>
              <a:ext cx="9144000" cy="342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13" name="Right Triangle 12">
              <a:extLst>
                <a:ext uri="{FF2B5EF4-FFF2-40B4-BE49-F238E27FC236}">
                  <a16:creationId xmlns:a16="http://schemas.microsoft.com/office/drawing/2014/main" id="{6AA39ED9-5FB0-C04D-BFB7-BCF5BB076FAA}"/>
                </a:ext>
              </a:extLst>
            </p:cNvPr>
            <p:cNvSpPr/>
            <p:nvPr/>
          </p:nvSpPr>
          <p:spPr>
            <a:xfrm rot="10800000">
              <a:off x="5117152" y="4791842"/>
              <a:ext cx="232934" cy="27207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grpSp>
    </p:spTree>
    <p:extLst>
      <p:ext uri="{BB962C8B-B14F-4D97-AF65-F5344CB8AC3E}">
        <p14:creationId xmlns:p14="http://schemas.microsoft.com/office/powerpoint/2010/main" val="17581977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Gray w/Title">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BEC11415-CC79-BA4C-8B33-E63BD3059B79}"/>
              </a:ext>
            </a:extLst>
          </p:cNvPr>
          <p:cNvSpPr>
            <a:spLocks noGrp="1"/>
          </p:cNvSpPr>
          <p:nvPr>
            <p:ph type="body" sz="quarter" idx="12" hasCustomPrompt="1"/>
          </p:nvPr>
        </p:nvSpPr>
        <p:spPr>
          <a:xfrm>
            <a:off x="7133448" y="6497693"/>
            <a:ext cx="5058552" cy="193899"/>
          </a:xfrm>
          <a:prstGeom prst="rect">
            <a:avLst/>
          </a:prstGeom>
        </p:spPr>
        <p:txBody>
          <a:bodyPr wrap="square" tIns="0" bIns="0" anchor="t">
            <a:spAutoFit/>
          </a:bodyPr>
          <a:lstStyle>
            <a:lvl1pPr>
              <a:buNone/>
              <a:defRPr sz="1400">
                <a:solidFill>
                  <a:schemeClr val="tx2"/>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64D2484A-DD0A-1541-BE82-E067DD9D82B0}"/>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1" name="Group 10">
            <a:extLst>
              <a:ext uri="{FF2B5EF4-FFF2-40B4-BE49-F238E27FC236}">
                <a16:creationId xmlns:a16="http://schemas.microsoft.com/office/drawing/2014/main" id="{88181AB7-30E6-134D-8B1A-87BBB9E6A7FC}"/>
              </a:ext>
            </a:extLst>
          </p:cNvPr>
          <p:cNvGrpSpPr/>
          <p:nvPr/>
        </p:nvGrpSpPr>
        <p:grpSpPr>
          <a:xfrm>
            <a:off x="0" y="6366265"/>
            <a:ext cx="12192000" cy="385623"/>
            <a:chOff x="0" y="4774698"/>
            <a:chExt cx="9144000" cy="289217"/>
          </a:xfrm>
          <a:solidFill>
            <a:schemeClr val="accent3"/>
          </a:solidFill>
        </p:grpSpPr>
        <p:sp>
          <p:nvSpPr>
            <p:cNvPr id="12" name="Rectangle 11">
              <a:extLst>
                <a:ext uri="{FF2B5EF4-FFF2-40B4-BE49-F238E27FC236}">
                  <a16:creationId xmlns:a16="http://schemas.microsoft.com/office/drawing/2014/main" id="{69C8275D-E747-054D-94B0-111D1CB84CAD}"/>
                </a:ext>
              </a:extLst>
            </p:cNvPr>
            <p:cNvSpPr/>
            <p:nvPr/>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13" name="Right Triangle 12">
              <a:extLst>
                <a:ext uri="{FF2B5EF4-FFF2-40B4-BE49-F238E27FC236}">
                  <a16:creationId xmlns:a16="http://schemas.microsoft.com/office/drawing/2014/main" id="{D24F6C5E-08B7-D244-89C8-7FEBAC6566F0}"/>
                </a:ext>
              </a:extLst>
            </p:cNvPr>
            <p:cNvSpPr/>
            <p:nvPr/>
          </p:nvSpPr>
          <p:spPr>
            <a:xfrm rot="10800000">
              <a:off x="511715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grpSp>
    </p:spTree>
    <p:extLst>
      <p:ext uri="{BB962C8B-B14F-4D97-AF65-F5344CB8AC3E}">
        <p14:creationId xmlns:p14="http://schemas.microsoft.com/office/powerpoint/2010/main" val="14142921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Reverse w/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5AEA90-7157-4F49-AA66-146FE5E0DF81}"/>
              </a:ext>
            </a:extLst>
          </p:cNvPr>
          <p:cNvSpPr/>
          <p:nvPr/>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Text Placeholder 9">
            <a:extLst>
              <a:ext uri="{FF2B5EF4-FFF2-40B4-BE49-F238E27FC236}">
                <a16:creationId xmlns:a16="http://schemas.microsoft.com/office/drawing/2014/main" id="{B4226049-1010-6F40-9650-F897C24EB483}"/>
              </a:ext>
            </a:extLst>
          </p:cNvPr>
          <p:cNvSpPr>
            <a:spLocks noGrp="1"/>
          </p:cNvSpPr>
          <p:nvPr>
            <p:ph type="body" sz="quarter" idx="12" hasCustomPrompt="1"/>
          </p:nvPr>
        </p:nvSpPr>
        <p:spPr>
          <a:xfrm>
            <a:off x="7133448" y="6497693"/>
            <a:ext cx="5058552" cy="193899"/>
          </a:xfrm>
          <a:prstGeom prst="rect">
            <a:avLst/>
          </a:prstGeom>
        </p:spPr>
        <p:txBody>
          <a:bodyPr wrap="square" tIns="0" bIns="0" anchor="t">
            <a:spAutoFit/>
          </a:bodyPr>
          <a:lstStyle>
            <a:lvl1pPr>
              <a:buNone/>
              <a:defRPr sz="1400">
                <a:solidFill>
                  <a:schemeClr val="bg1"/>
                </a:solidFill>
              </a:defRPr>
            </a:lvl1pPr>
          </a:lstStyle>
          <a:p>
            <a:pPr lvl="0"/>
            <a:r>
              <a:rPr lang="en-US" dirty="0"/>
              <a:t>PRESENTATION TITLE OR NICKNAME CAN LIVE HERE</a:t>
            </a:r>
          </a:p>
        </p:txBody>
      </p:sp>
      <p:sp>
        <p:nvSpPr>
          <p:cNvPr id="11" name="Text Placeholder 9">
            <a:extLst>
              <a:ext uri="{FF2B5EF4-FFF2-40B4-BE49-F238E27FC236}">
                <a16:creationId xmlns:a16="http://schemas.microsoft.com/office/drawing/2014/main" id="{17877A8E-EC1F-174A-B87B-F4667FAF7845}"/>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2" name="Text Placeholder 9">
            <a:extLst>
              <a:ext uri="{FF2B5EF4-FFF2-40B4-BE49-F238E27FC236}">
                <a16:creationId xmlns:a16="http://schemas.microsoft.com/office/drawing/2014/main" id="{F635E910-E75C-1243-BCB0-8B5324D73515}"/>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grpSp>
        <p:nvGrpSpPr>
          <p:cNvPr id="13" name="Group 12">
            <a:extLst>
              <a:ext uri="{FF2B5EF4-FFF2-40B4-BE49-F238E27FC236}">
                <a16:creationId xmlns:a16="http://schemas.microsoft.com/office/drawing/2014/main" id="{7613807A-3481-494B-A9F2-109C84E15C7F}"/>
              </a:ext>
            </a:extLst>
          </p:cNvPr>
          <p:cNvGrpSpPr/>
          <p:nvPr/>
        </p:nvGrpSpPr>
        <p:grpSpPr>
          <a:xfrm>
            <a:off x="0" y="6366265"/>
            <a:ext cx="12192000" cy="385623"/>
            <a:chOff x="0" y="4774698"/>
            <a:chExt cx="9144000" cy="289217"/>
          </a:xfrm>
          <a:solidFill>
            <a:schemeClr val="bg1"/>
          </a:solidFill>
        </p:grpSpPr>
        <p:sp>
          <p:nvSpPr>
            <p:cNvPr id="14" name="Rectangle 13">
              <a:extLst>
                <a:ext uri="{FF2B5EF4-FFF2-40B4-BE49-F238E27FC236}">
                  <a16:creationId xmlns:a16="http://schemas.microsoft.com/office/drawing/2014/main" id="{B6576182-43F8-5344-A7CF-F91D8C93A746}"/>
                </a:ext>
              </a:extLst>
            </p:cNvPr>
            <p:cNvSpPr/>
            <p:nvPr/>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15" name="Right Triangle 14">
              <a:extLst>
                <a:ext uri="{FF2B5EF4-FFF2-40B4-BE49-F238E27FC236}">
                  <a16:creationId xmlns:a16="http://schemas.microsoft.com/office/drawing/2014/main" id="{82E4CADD-2929-7F4D-AA9E-4DCBBE0B0B40}"/>
                </a:ext>
              </a:extLst>
            </p:cNvPr>
            <p:cNvSpPr/>
            <p:nvPr/>
          </p:nvSpPr>
          <p:spPr>
            <a:xfrm rot="10800000">
              <a:off x="511715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grpSp>
    </p:spTree>
    <p:extLst>
      <p:ext uri="{BB962C8B-B14F-4D97-AF65-F5344CB8AC3E}">
        <p14:creationId xmlns:p14="http://schemas.microsoft.com/office/powerpoint/2010/main" val="40460149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ue w/JAX nam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0A3A372-4204-3B48-A733-FC0AE9A49035}"/>
              </a:ext>
            </a:extLst>
          </p:cNvPr>
          <p:cNvGrpSpPr/>
          <p:nvPr/>
        </p:nvGrpSpPr>
        <p:grpSpPr>
          <a:xfrm>
            <a:off x="0" y="6366256"/>
            <a:ext cx="12192000" cy="385622"/>
            <a:chOff x="0" y="4774698"/>
            <a:chExt cx="9144000" cy="289217"/>
          </a:xfrm>
        </p:grpSpPr>
        <p:grpSp>
          <p:nvGrpSpPr>
            <p:cNvPr id="2" name="Group 1">
              <a:extLst>
                <a:ext uri="{FF2B5EF4-FFF2-40B4-BE49-F238E27FC236}">
                  <a16:creationId xmlns:a16="http://schemas.microsoft.com/office/drawing/2014/main" id="{733DA902-A421-5943-96E0-9E29B96ABB1A}"/>
                </a:ext>
              </a:extLst>
            </p:cNvPr>
            <p:cNvGrpSpPr/>
            <p:nvPr/>
          </p:nvGrpSpPr>
          <p:grpSpPr>
            <a:xfrm>
              <a:off x="0" y="4774698"/>
              <a:ext cx="9144000" cy="289217"/>
              <a:chOff x="0" y="4774698"/>
              <a:chExt cx="9144000" cy="289217"/>
            </a:xfrm>
          </p:grpSpPr>
          <p:sp>
            <p:nvSpPr>
              <p:cNvPr id="3" name="Rectangle 2">
                <a:extLst>
                  <a:ext uri="{FF2B5EF4-FFF2-40B4-BE49-F238E27FC236}">
                    <a16:creationId xmlns:a16="http://schemas.microsoft.com/office/drawing/2014/main" id="{B71CD138-D925-094D-9960-C24AC278DA0B}"/>
                  </a:ext>
                </a:extLst>
              </p:cNvPr>
              <p:cNvSpPr/>
              <p:nvPr/>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 name="Right Triangle 4">
                <a:extLst>
                  <a:ext uri="{FF2B5EF4-FFF2-40B4-BE49-F238E27FC236}">
                    <a16:creationId xmlns:a16="http://schemas.microsoft.com/office/drawing/2014/main" id="{DF62F2D2-65C0-8F42-ADBB-022705B0FDA4}"/>
                  </a:ext>
                </a:extLst>
              </p:cNvPr>
              <p:cNvSpPr/>
              <p:nvPr/>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0" name="TextBox 9">
              <a:extLst>
                <a:ext uri="{FF2B5EF4-FFF2-40B4-BE49-F238E27FC236}">
                  <a16:creationId xmlns:a16="http://schemas.microsoft.com/office/drawing/2014/main" id="{C5897DAB-8B45-E641-A42A-09B9B0341AAC}"/>
                </a:ext>
              </a:extLst>
            </p:cNvPr>
            <p:cNvSpPr txBox="1"/>
            <p:nvPr/>
          </p:nvSpPr>
          <p:spPr>
            <a:xfrm>
              <a:off x="0" y="4865191"/>
              <a:ext cx="2225843" cy="161583"/>
            </a:xfrm>
            <a:prstGeom prst="rect">
              <a:avLst/>
            </a:prstGeom>
            <a:noFill/>
          </p:spPr>
          <p:txBody>
            <a:bodyPr wrap="square" tIns="0" bIns="0" rtlCol="0" anchor="t">
              <a:spAutoFit/>
            </a:bodyPr>
            <a:lstStyle/>
            <a:p>
              <a:pPr algn="ctr"/>
              <a:r>
                <a:rPr lang="en-US" sz="1400" b="1" dirty="0">
                  <a:solidFill>
                    <a:schemeClr val="bg2"/>
                  </a:solidFill>
                  <a:latin typeface="Arial" panose="020B0604020202020204" pitchFamily="34" charset="0"/>
                  <a:cs typeface="Arial" panose="020B0604020202020204" pitchFamily="34" charset="0"/>
                </a:rPr>
                <a:t>THE JACKSON LABORATORY</a:t>
              </a:r>
              <a:endParaRPr lang="en-US" sz="1400" dirty="0">
                <a:solidFill>
                  <a:schemeClr val="bg2"/>
                </a:solidFill>
                <a:latin typeface="Arial" panose="020B0604020202020204" pitchFamily="34" charset="0"/>
                <a:cs typeface="Arial" panose="020B0604020202020204" pitchFamily="34" charset="0"/>
              </a:endParaRPr>
            </a:p>
          </p:txBody>
        </p:sp>
      </p:grpSp>
      <p:sp>
        <p:nvSpPr>
          <p:cNvPr id="12" name="Text Placeholder 9">
            <a:extLst>
              <a:ext uri="{FF2B5EF4-FFF2-40B4-BE49-F238E27FC236}">
                <a16:creationId xmlns:a16="http://schemas.microsoft.com/office/drawing/2014/main" id="{21562516-8970-ED4B-AE49-269793DF1C11}"/>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1596952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Alt Title Slide w/Pictur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90ED608-500C-CC40-BA6D-26001AFF3EC8}"/>
              </a:ext>
            </a:extLst>
          </p:cNvPr>
          <p:cNvSpPr>
            <a:spLocks noGrp="1"/>
          </p:cNvSpPr>
          <p:nvPr>
            <p:ph type="pic" sz="quarter" idx="12" hasCustomPrompt="1"/>
          </p:nvPr>
        </p:nvSpPr>
        <p:spPr>
          <a:xfrm>
            <a:off x="0" y="0"/>
            <a:ext cx="12192000" cy="6858000"/>
          </a:xfrm>
          <a:prstGeom prst="rect">
            <a:avLst/>
          </a:prstGeom>
          <a:solidFill>
            <a:schemeClr val="bg1">
              <a:lumMod val="85000"/>
            </a:schemeClr>
          </a:solidFill>
        </p:spPr>
        <p:txBody>
          <a:bodyPr/>
          <a:lstStyle>
            <a:lvl1pPr>
              <a:buNone/>
              <a:defRPr/>
            </a:lvl1pPr>
          </a:lstStyle>
          <a:p>
            <a:r>
              <a:rPr lang="en-US" dirty="0"/>
              <a:t>PICTURE</a:t>
            </a:r>
          </a:p>
        </p:txBody>
      </p:sp>
      <p:sp>
        <p:nvSpPr>
          <p:cNvPr id="9" name="Text Placeholder 7">
            <a:extLst>
              <a:ext uri="{FF2B5EF4-FFF2-40B4-BE49-F238E27FC236}">
                <a16:creationId xmlns:a16="http://schemas.microsoft.com/office/drawing/2014/main" id="{77D4993E-3014-2B4F-A42A-4701885FBDA2}"/>
              </a:ext>
            </a:extLst>
          </p:cNvPr>
          <p:cNvSpPr>
            <a:spLocks noGrp="1"/>
          </p:cNvSpPr>
          <p:nvPr>
            <p:ph type="body" sz="quarter" idx="10" hasCustomPrompt="1"/>
          </p:nvPr>
        </p:nvSpPr>
        <p:spPr>
          <a:xfrm>
            <a:off x="582614" y="1850649"/>
            <a:ext cx="11026775" cy="1541463"/>
          </a:xfrm>
          <a:prstGeom prst="rect">
            <a:avLst/>
          </a:prstGeom>
        </p:spPr>
        <p:txBody>
          <a:bodyPr/>
          <a:lstStyle>
            <a:lvl1pPr marL="0">
              <a:buNone/>
              <a:defRPr sz="6000" b="1">
                <a:solidFill>
                  <a:schemeClr val="bg1"/>
                </a:solidFill>
              </a:defRPr>
            </a:lvl1pPr>
          </a:lstStyle>
          <a:p>
            <a:pPr lvl="0"/>
            <a:r>
              <a:rPr lang="en-US" dirty="0"/>
              <a:t>Alternate Title Slide Here and Here and Here Arial </a:t>
            </a:r>
            <a:r>
              <a:rPr lang="en-US" dirty="0" err="1"/>
              <a:t>45pt</a:t>
            </a:r>
            <a:r>
              <a:rPr lang="en-US" dirty="0"/>
              <a:t> Bold</a:t>
            </a:r>
          </a:p>
        </p:txBody>
      </p:sp>
      <p:sp>
        <p:nvSpPr>
          <p:cNvPr id="10" name="Text Placeholder 12">
            <a:extLst>
              <a:ext uri="{FF2B5EF4-FFF2-40B4-BE49-F238E27FC236}">
                <a16:creationId xmlns:a16="http://schemas.microsoft.com/office/drawing/2014/main" id="{8D07B18F-36C2-8E46-AA3F-ED2458361B00}"/>
              </a:ext>
            </a:extLst>
          </p:cNvPr>
          <p:cNvSpPr>
            <a:spLocks noGrp="1"/>
          </p:cNvSpPr>
          <p:nvPr>
            <p:ph type="body" sz="quarter" idx="11" hasCustomPrompt="1"/>
          </p:nvPr>
        </p:nvSpPr>
        <p:spPr>
          <a:xfrm>
            <a:off x="1825959" y="4037945"/>
            <a:ext cx="8540083" cy="701033"/>
          </a:xfrm>
          <a:prstGeom prst="rect">
            <a:avLst/>
          </a:prstGeom>
        </p:spPr>
        <p:txBody>
          <a:bodyPr/>
          <a:lstStyle>
            <a:lvl1pPr marL="0" marR="0" indent="-228594"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Arial" panose="020B0604020202020204" pitchFamily="34" charset="0"/>
                <a:cs typeface="Arial" panose="020B0604020202020204" pitchFamily="34" charset="0"/>
              </a:defRPr>
            </a:lvl1pPr>
          </a:lstStyle>
          <a:p>
            <a:pPr lvl="0"/>
            <a:r>
              <a:rPr lang="en-US" dirty="0"/>
              <a:t>Arial 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3330214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Gray w/JAX name">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A6D8E88-4631-3948-8660-0ADFD25145C9}"/>
              </a:ext>
            </a:extLst>
          </p:cNvPr>
          <p:cNvGrpSpPr/>
          <p:nvPr/>
        </p:nvGrpSpPr>
        <p:grpSpPr>
          <a:xfrm>
            <a:off x="0" y="6366256"/>
            <a:ext cx="12192000" cy="385622"/>
            <a:chOff x="0" y="4774698"/>
            <a:chExt cx="9144000" cy="289217"/>
          </a:xfrm>
        </p:grpSpPr>
        <p:grpSp>
          <p:nvGrpSpPr>
            <p:cNvPr id="2" name="Group 1">
              <a:extLst>
                <a:ext uri="{FF2B5EF4-FFF2-40B4-BE49-F238E27FC236}">
                  <a16:creationId xmlns:a16="http://schemas.microsoft.com/office/drawing/2014/main" id="{B6926067-3E3A-834B-B491-CF0EA645AD3D}"/>
                </a:ext>
              </a:extLst>
            </p:cNvPr>
            <p:cNvGrpSpPr/>
            <p:nvPr/>
          </p:nvGrpSpPr>
          <p:grpSpPr>
            <a:xfrm>
              <a:off x="0" y="4774698"/>
              <a:ext cx="9144000" cy="289217"/>
              <a:chOff x="0" y="4774698"/>
              <a:chExt cx="9144000" cy="289217"/>
            </a:xfrm>
          </p:grpSpPr>
          <p:sp>
            <p:nvSpPr>
              <p:cNvPr id="3" name="Rectangle 2">
                <a:extLst>
                  <a:ext uri="{FF2B5EF4-FFF2-40B4-BE49-F238E27FC236}">
                    <a16:creationId xmlns:a16="http://schemas.microsoft.com/office/drawing/2014/main" id="{927BC769-C362-0943-8EC8-3BEC86470703}"/>
                  </a:ext>
                </a:extLst>
              </p:cNvPr>
              <p:cNvSpPr/>
              <p:nvPr/>
            </p:nvSpPr>
            <p:spPr>
              <a:xfrm>
                <a:off x="0" y="4774698"/>
                <a:ext cx="9144000" cy="34289"/>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5" name="Right Triangle 4">
                <a:extLst>
                  <a:ext uri="{FF2B5EF4-FFF2-40B4-BE49-F238E27FC236}">
                    <a16:creationId xmlns:a16="http://schemas.microsoft.com/office/drawing/2014/main" id="{7C9338C1-2689-C542-9BD4-BBC7FC4767B8}"/>
                  </a:ext>
                </a:extLst>
              </p:cNvPr>
              <p:cNvSpPr/>
              <p:nvPr/>
            </p:nvSpPr>
            <p:spPr>
              <a:xfrm rot="10800000" flipH="1">
                <a:off x="2225844" y="4791842"/>
                <a:ext cx="232934" cy="272073"/>
              </a:xfrm>
              <a:prstGeom prst="rtTriangl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9" name="TextBox 8">
              <a:extLst>
                <a:ext uri="{FF2B5EF4-FFF2-40B4-BE49-F238E27FC236}">
                  <a16:creationId xmlns:a16="http://schemas.microsoft.com/office/drawing/2014/main" id="{A1603361-7093-8F4C-A457-AC0C5DBE3478}"/>
                </a:ext>
              </a:extLst>
            </p:cNvPr>
            <p:cNvSpPr txBox="1"/>
            <p:nvPr/>
          </p:nvSpPr>
          <p:spPr>
            <a:xfrm>
              <a:off x="0" y="4865191"/>
              <a:ext cx="2225843" cy="161583"/>
            </a:xfrm>
            <a:prstGeom prst="rect">
              <a:avLst/>
            </a:prstGeom>
            <a:noFill/>
          </p:spPr>
          <p:txBody>
            <a:bodyPr wrap="square" tIns="0" bIns="0" rtlCol="0" anchor="t">
              <a:spAutoFit/>
            </a:bodyPr>
            <a:lstStyle/>
            <a:p>
              <a:pPr algn="ctr"/>
              <a:r>
                <a:rPr lang="en-US" sz="1400" b="1" dirty="0">
                  <a:solidFill>
                    <a:schemeClr val="tx2"/>
                  </a:solidFill>
                  <a:latin typeface="Arial" panose="020B0604020202020204" pitchFamily="34" charset="0"/>
                  <a:cs typeface="Arial" panose="020B0604020202020204" pitchFamily="34" charset="0"/>
                </a:rPr>
                <a:t>THE JACKSON LABORATORY</a:t>
              </a:r>
              <a:endParaRPr lang="en-US" sz="1400" dirty="0">
                <a:solidFill>
                  <a:schemeClr val="tx2"/>
                </a:solidFill>
                <a:latin typeface="Arial" panose="020B0604020202020204" pitchFamily="34" charset="0"/>
                <a:cs typeface="Arial" panose="020B0604020202020204" pitchFamily="34" charset="0"/>
              </a:endParaRPr>
            </a:p>
          </p:txBody>
        </p:sp>
      </p:grpSp>
      <p:sp>
        <p:nvSpPr>
          <p:cNvPr id="10" name="Text Placeholder 9">
            <a:extLst>
              <a:ext uri="{FF2B5EF4-FFF2-40B4-BE49-F238E27FC236}">
                <a16:creationId xmlns:a16="http://schemas.microsoft.com/office/drawing/2014/main" id="{8743CDD0-2208-DE41-9BCC-3B428BE8A70D}"/>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1785924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Reverse w/JAX nam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A6F271-C725-2C4D-B082-15BC7DE40D25}"/>
              </a:ext>
            </a:extLst>
          </p:cNvPr>
          <p:cNvSpPr/>
          <p:nvPr/>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nvGrpSpPr>
          <p:cNvPr id="3" name="Group 2">
            <a:extLst>
              <a:ext uri="{FF2B5EF4-FFF2-40B4-BE49-F238E27FC236}">
                <a16:creationId xmlns:a16="http://schemas.microsoft.com/office/drawing/2014/main" id="{8ED74923-8072-3946-BF6E-7F0445BFDA22}"/>
              </a:ext>
            </a:extLst>
          </p:cNvPr>
          <p:cNvGrpSpPr/>
          <p:nvPr/>
        </p:nvGrpSpPr>
        <p:grpSpPr>
          <a:xfrm>
            <a:off x="0" y="6366256"/>
            <a:ext cx="12192000" cy="385622"/>
            <a:chOff x="0" y="4774698"/>
            <a:chExt cx="9144000" cy="289217"/>
          </a:xfrm>
        </p:grpSpPr>
        <p:grpSp>
          <p:nvGrpSpPr>
            <p:cNvPr id="2" name="Group 1">
              <a:extLst>
                <a:ext uri="{FF2B5EF4-FFF2-40B4-BE49-F238E27FC236}">
                  <a16:creationId xmlns:a16="http://schemas.microsoft.com/office/drawing/2014/main" id="{091AAD2B-1AED-9A41-88CA-02DDB614B029}"/>
                </a:ext>
              </a:extLst>
            </p:cNvPr>
            <p:cNvGrpSpPr/>
            <p:nvPr/>
          </p:nvGrpSpPr>
          <p:grpSpPr>
            <a:xfrm>
              <a:off x="0" y="4774698"/>
              <a:ext cx="9144000" cy="289217"/>
              <a:chOff x="0" y="4774698"/>
              <a:chExt cx="9144000" cy="289217"/>
            </a:xfrm>
          </p:grpSpPr>
          <p:sp>
            <p:nvSpPr>
              <p:cNvPr id="10" name="Rectangle 9">
                <a:extLst>
                  <a:ext uri="{FF2B5EF4-FFF2-40B4-BE49-F238E27FC236}">
                    <a16:creationId xmlns:a16="http://schemas.microsoft.com/office/drawing/2014/main" id="{A4E413CA-0523-3649-B537-FE5ACD420F76}"/>
                  </a:ext>
                </a:extLst>
              </p:cNvPr>
              <p:cNvSpPr/>
              <p:nvPr/>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12" name="Right Triangle 11">
                <a:extLst>
                  <a:ext uri="{FF2B5EF4-FFF2-40B4-BE49-F238E27FC236}">
                    <a16:creationId xmlns:a16="http://schemas.microsoft.com/office/drawing/2014/main" id="{489BD0B7-57DE-C949-A735-BE3D547A3BF4}"/>
                  </a:ext>
                </a:extLst>
              </p:cNvPr>
              <p:cNvSpPr/>
              <p:nvPr/>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3" name="TextBox 12">
              <a:extLst>
                <a:ext uri="{FF2B5EF4-FFF2-40B4-BE49-F238E27FC236}">
                  <a16:creationId xmlns:a16="http://schemas.microsoft.com/office/drawing/2014/main" id="{214418C5-B5FF-9D43-B9BE-358726B5EA2A}"/>
                </a:ext>
              </a:extLst>
            </p:cNvPr>
            <p:cNvSpPr txBox="1"/>
            <p:nvPr/>
          </p:nvSpPr>
          <p:spPr>
            <a:xfrm>
              <a:off x="0" y="4865191"/>
              <a:ext cx="2225843" cy="161583"/>
            </a:xfrm>
            <a:prstGeom prst="rect">
              <a:avLst/>
            </a:prstGeom>
            <a:noFill/>
          </p:spPr>
          <p:txBody>
            <a:bodyPr wrap="square" tIns="0" bIns="0" rtlCol="0" anchor="t">
              <a:spAutoFit/>
            </a:bodyPr>
            <a:lstStyle/>
            <a:p>
              <a:pPr algn="ctr"/>
              <a:r>
                <a:rPr lang="en-US" sz="1400" b="1" dirty="0">
                  <a:solidFill>
                    <a:schemeClr val="bg1"/>
                  </a:solidFill>
                  <a:latin typeface="Arial" panose="020B0604020202020204" pitchFamily="34" charset="0"/>
                  <a:cs typeface="Arial" panose="020B0604020202020204" pitchFamily="34" charset="0"/>
                </a:rPr>
                <a:t>THE JACKSON LABORATORY</a:t>
              </a:r>
              <a:endParaRPr lang="en-US" sz="1400" dirty="0">
                <a:solidFill>
                  <a:schemeClr val="bg1"/>
                </a:solidFill>
                <a:latin typeface="Arial" panose="020B0604020202020204" pitchFamily="34" charset="0"/>
                <a:cs typeface="Arial" panose="020B0604020202020204" pitchFamily="34" charset="0"/>
              </a:endParaRPr>
            </a:p>
          </p:txBody>
        </p:sp>
      </p:grpSp>
      <p:sp>
        <p:nvSpPr>
          <p:cNvPr id="18" name="Text Placeholder 9">
            <a:extLst>
              <a:ext uri="{FF2B5EF4-FFF2-40B4-BE49-F238E27FC236}">
                <a16:creationId xmlns:a16="http://schemas.microsoft.com/office/drawing/2014/main" id="{6D84452F-2E44-6C4A-9D53-C0E9C297CE8F}"/>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19" name="Text Placeholder 9">
            <a:extLst>
              <a:ext uri="{FF2B5EF4-FFF2-40B4-BE49-F238E27FC236}">
                <a16:creationId xmlns:a16="http://schemas.microsoft.com/office/drawing/2014/main" id="{9BB09F22-22FC-E843-8B89-4987E9EC97F2}"/>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solidFill>
                  <a:schemeClr val="bg1"/>
                </a:solidFill>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spTree>
    <p:extLst>
      <p:ext uri="{BB962C8B-B14F-4D97-AF65-F5344CB8AC3E}">
        <p14:creationId xmlns:p14="http://schemas.microsoft.com/office/powerpoint/2010/main" val="346939714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JAX Informational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80703B-DC8B-6945-A0EC-208449BB3160}"/>
              </a:ext>
            </a:extLst>
          </p:cNvPr>
          <p:cNvGrpSpPr/>
          <p:nvPr/>
        </p:nvGrpSpPr>
        <p:grpSpPr>
          <a:xfrm>
            <a:off x="0" y="1670172"/>
            <a:ext cx="12192000" cy="466571"/>
            <a:chOff x="0" y="1252629"/>
            <a:chExt cx="9144000" cy="349928"/>
          </a:xfrm>
        </p:grpSpPr>
        <p:sp>
          <p:nvSpPr>
            <p:cNvPr id="3" name="Rectangle 2">
              <a:extLst>
                <a:ext uri="{FF2B5EF4-FFF2-40B4-BE49-F238E27FC236}">
                  <a16:creationId xmlns:a16="http://schemas.microsoft.com/office/drawing/2014/main" id="{629F9AAE-43FC-E14B-ACEA-331CF6545456}"/>
                </a:ext>
              </a:extLst>
            </p:cNvPr>
            <p:cNvSpPr/>
            <p:nvPr/>
          </p:nvSpPr>
          <p:spPr>
            <a:xfrm>
              <a:off x="0" y="1252629"/>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4" name="Right Triangle 3">
              <a:extLst>
                <a:ext uri="{FF2B5EF4-FFF2-40B4-BE49-F238E27FC236}">
                  <a16:creationId xmlns:a16="http://schemas.microsoft.com/office/drawing/2014/main" id="{3E7A331B-7026-1E47-BD4D-FE2B7AE0A468}"/>
                </a:ext>
              </a:extLst>
            </p:cNvPr>
            <p:cNvSpPr/>
            <p:nvPr/>
          </p:nvSpPr>
          <p:spPr>
            <a:xfrm rot="10800000">
              <a:off x="3217068" y="1269773"/>
              <a:ext cx="284911" cy="332784"/>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pic>
        <p:nvPicPr>
          <p:cNvPr id="5" name="Picture 4">
            <a:extLst>
              <a:ext uri="{FF2B5EF4-FFF2-40B4-BE49-F238E27FC236}">
                <a16:creationId xmlns:a16="http://schemas.microsoft.com/office/drawing/2014/main" id="{F623F9D7-AD2E-564F-9B08-FFA7BB1C03F9}"/>
              </a:ext>
            </a:extLst>
          </p:cNvPr>
          <p:cNvPicPr>
            <a:picLocks noChangeAspect="1"/>
          </p:cNvPicPr>
          <p:nvPr/>
        </p:nvPicPr>
        <p:blipFill rotWithShape="1">
          <a:blip r:embed="rId2"/>
          <a:srcRect l="-8405" t="-28146" r="-9101" b="-22219"/>
          <a:stretch/>
        </p:blipFill>
        <p:spPr>
          <a:xfrm>
            <a:off x="1" y="58923"/>
            <a:ext cx="4943468" cy="1539532"/>
          </a:xfrm>
          <a:prstGeom prst="rect">
            <a:avLst/>
          </a:prstGeom>
        </p:spPr>
      </p:pic>
      <p:sp>
        <p:nvSpPr>
          <p:cNvPr id="6" name="TextBox 5">
            <a:extLst>
              <a:ext uri="{FF2B5EF4-FFF2-40B4-BE49-F238E27FC236}">
                <a16:creationId xmlns:a16="http://schemas.microsoft.com/office/drawing/2014/main" id="{F75C272B-A03F-2543-AE09-4AD1BB58E51C}"/>
              </a:ext>
            </a:extLst>
          </p:cNvPr>
          <p:cNvSpPr txBox="1"/>
          <p:nvPr/>
        </p:nvSpPr>
        <p:spPr>
          <a:xfrm>
            <a:off x="4798919" y="1917374"/>
            <a:ext cx="7033379" cy="3539430"/>
          </a:xfrm>
          <a:prstGeom prst="rect">
            <a:avLst/>
          </a:prstGeom>
          <a:noFill/>
        </p:spPr>
        <p:txBody>
          <a:bodyPr wrap="square" rtlCol="0">
            <a:spAutoFit/>
          </a:bodyPr>
          <a:lstStyle/>
          <a:p>
            <a:r>
              <a:rPr lang="en-US" sz="2800" dirty="0">
                <a:solidFill>
                  <a:srgbClr val="7C7C7C"/>
                </a:solidFill>
                <a:latin typeface="Arial" panose="020B0604020202020204" pitchFamily="34" charset="0"/>
                <a:cs typeface="Arial" panose="020B0604020202020204" pitchFamily="34" charset="0"/>
              </a:rPr>
              <a:t>The Jackson Laboratory is an independent, nonprofit biomedical research institution with a mission to discover precise genomic solutions for disease and empower the global biomedical community in the shared quest to improve human health. </a:t>
            </a:r>
          </a:p>
          <a:p>
            <a:endParaRPr lang="en-US" sz="2800" dirty="0">
              <a:solidFill>
                <a:srgbClr val="7C7C7C"/>
              </a:solidFill>
              <a:latin typeface="Arial" panose="020B0604020202020204" pitchFamily="34" charset="0"/>
              <a:cs typeface="Arial" panose="020B0604020202020204" pitchFamily="34" charset="0"/>
            </a:endParaRPr>
          </a:p>
          <a:p>
            <a:r>
              <a:rPr lang="en-US" sz="2800" dirty="0">
                <a:solidFill>
                  <a:srgbClr val="7C7C7C"/>
                </a:solidFill>
                <a:latin typeface="Arial" panose="020B0604020202020204" pitchFamily="34" charset="0"/>
                <a:cs typeface="Arial" panose="020B0604020202020204" pitchFamily="34" charset="0"/>
              </a:rPr>
              <a:t>Learn more at </a:t>
            </a:r>
            <a:r>
              <a:rPr lang="en-US" sz="2800" b="1" i="1" dirty="0" err="1">
                <a:solidFill>
                  <a:srgbClr val="7C7C7C"/>
                </a:solidFill>
                <a:latin typeface="Arial" panose="020B0604020202020204" pitchFamily="34" charset="0"/>
                <a:cs typeface="Arial" panose="020B0604020202020204" pitchFamily="34" charset="0"/>
              </a:rPr>
              <a:t>www.jax.org</a:t>
            </a:r>
            <a:r>
              <a:rPr lang="en-US" sz="2800" dirty="0">
                <a:solidFill>
                  <a:srgbClr val="7C7C7C"/>
                </a:solidFill>
                <a:latin typeface="Arial" panose="020B0604020202020204" pitchFamily="34" charset="0"/>
                <a:cs typeface="Arial" panose="020B0604020202020204" pitchFamily="34" charset="0"/>
              </a:rPr>
              <a:t>.</a:t>
            </a:r>
          </a:p>
        </p:txBody>
      </p:sp>
      <p:pic>
        <p:nvPicPr>
          <p:cNvPr id="7" name="Picture 6" descr="A picture containing mirror, drawing, clock&#10;&#10;Description automatically generated">
            <a:extLst>
              <a:ext uri="{FF2B5EF4-FFF2-40B4-BE49-F238E27FC236}">
                <a16:creationId xmlns:a16="http://schemas.microsoft.com/office/drawing/2014/main" id="{C1BFD020-2FE7-CA4A-8D8B-BE68713B8274}"/>
              </a:ext>
            </a:extLst>
          </p:cNvPr>
          <p:cNvPicPr>
            <a:picLocks noChangeAspect="1"/>
          </p:cNvPicPr>
          <p:nvPr/>
        </p:nvPicPr>
        <p:blipFill>
          <a:blip r:embed="rId3"/>
          <a:stretch>
            <a:fillRect/>
          </a:stretch>
        </p:blipFill>
        <p:spPr>
          <a:xfrm>
            <a:off x="4888563" y="5966418"/>
            <a:ext cx="2774463" cy="417661"/>
          </a:xfrm>
          <a:prstGeom prst="rect">
            <a:avLst/>
          </a:prstGeom>
        </p:spPr>
      </p:pic>
    </p:spTree>
    <p:extLst>
      <p:ext uri="{BB962C8B-B14F-4D97-AF65-F5344CB8AC3E}">
        <p14:creationId xmlns:p14="http://schemas.microsoft.com/office/powerpoint/2010/main" val="1373940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cSld name="1_Alt Title Slide w/Log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33EB50-8758-C242-AC0A-914AE0C39B18}"/>
              </a:ext>
            </a:extLst>
          </p:cNvPr>
          <p:cNvSpPr/>
          <p:nvPr/>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pic>
        <p:nvPicPr>
          <p:cNvPr id="4" name="Picture 3">
            <a:extLst>
              <a:ext uri="{FF2B5EF4-FFF2-40B4-BE49-F238E27FC236}">
                <a16:creationId xmlns:a16="http://schemas.microsoft.com/office/drawing/2014/main" id="{D3C279D0-A85D-7B40-8A18-E48ED5D64CA9}"/>
              </a:ext>
            </a:extLst>
          </p:cNvPr>
          <p:cNvPicPr>
            <a:picLocks noChangeAspect="1"/>
          </p:cNvPicPr>
          <p:nvPr/>
        </p:nvPicPr>
        <p:blipFill rotWithShape="1">
          <a:blip r:embed="rId2">
            <a:alphaModFix amt="35000"/>
          </a:blip>
          <a:srcRect l="4057" r="57173" b="46106"/>
          <a:stretch/>
        </p:blipFill>
        <p:spPr>
          <a:xfrm>
            <a:off x="-1" y="0"/>
            <a:ext cx="12192000" cy="6858000"/>
          </a:xfrm>
          <a:prstGeom prst="rect">
            <a:avLst/>
          </a:prstGeom>
        </p:spPr>
      </p:pic>
      <p:sp>
        <p:nvSpPr>
          <p:cNvPr id="5" name="Rectangle 4">
            <a:extLst>
              <a:ext uri="{FF2B5EF4-FFF2-40B4-BE49-F238E27FC236}">
                <a16:creationId xmlns:a16="http://schemas.microsoft.com/office/drawing/2014/main" id="{2F5B142A-BD2B-6044-9339-40FF387731E8}"/>
              </a:ext>
            </a:extLst>
          </p:cNvPr>
          <p:cNvSpPr/>
          <p:nvPr/>
        </p:nvSpPr>
        <p:spPr>
          <a:xfrm>
            <a:off x="0" y="1204813"/>
            <a:ext cx="12192000" cy="4653643"/>
          </a:xfrm>
          <a:prstGeom prst="rect">
            <a:avLst/>
          </a:prstGeom>
          <a:solidFill>
            <a:schemeClr val="bg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p>
        </p:txBody>
      </p:sp>
      <p:sp>
        <p:nvSpPr>
          <p:cNvPr id="7" name="Text Placeholder 7">
            <a:extLst>
              <a:ext uri="{FF2B5EF4-FFF2-40B4-BE49-F238E27FC236}">
                <a16:creationId xmlns:a16="http://schemas.microsoft.com/office/drawing/2014/main" id="{776A90FC-CF97-CD4C-9263-F6302CF7B756}"/>
              </a:ext>
            </a:extLst>
          </p:cNvPr>
          <p:cNvSpPr>
            <a:spLocks noGrp="1"/>
          </p:cNvSpPr>
          <p:nvPr>
            <p:ph type="body" sz="quarter" idx="10" hasCustomPrompt="1"/>
          </p:nvPr>
        </p:nvSpPr>
        <p:spPr>
          <a:xfrm>
            <a:off x="582614" y="1850649"/>
            <a:ext cx="11026775" cy="1541463"/>
          </a:xfrm>
          <a:prstGeom prst="rect">
            <a:avLst/>
          </a:prstGeom>
        </p:spPr>
        <p:txBody>
          <a:bodyPr/>
          <a:lstStyle>
            <a:lvl1pPr marL="0">
              <a:buNone/>
              <a:defRPr sz="6000" b="1">
                <a:solidFill>
                  <a:schemeClr val="bg1"/>
                </a:solidFill>
              </a:defRPr>
            </a:lvl1pPr>
          </a:lstStyle>
          <a:p>
            <a:pPr lvl="0"/>
            <a:r>
              <a:rPr lang="en-US" dirty="0"/>
              <a:t>Alternate Title Slide Here and Here and Here Arial </a:t>
            </a:r>
            <a:r>
              <a:rPr lang="en-US" dirty="0" err="1"/>
              <a:t>45pt</a:t>
            </a:r>
            <a:r>
              <a:rPr lang="en-US" dirty="0"/>
              <a:t> Bold</a:t>
            </a:r>
          </a:p>
        </p:txBody>
      </p:sp>
      <p:sp>
        <p:nvSpPr>
          <p:cNvPr id="8" name="Text Placeholder 12">
            <a:extLst>
              <a:ext uri="{FF2B5EF4-FFF2-40B4-BE49-F238E27FC236}">
                <a16:creationId xmlns:a16="http://schemas.microsoft.com/office/drawing/2014/main" id="{028B5449-3E99-0E4E-8A44-E6124D0F871D}"/>
              </a:ext>
            </a:extLst>
          </p:cNvPr>
          <p:cNvSpPr>
            <a:spLocks noGrp="1"/>
          </p:cNvSpPr>
          <p:nvPr>
            <p:ph type="body" sz="quarter" idx="11" hasCustomPrompt="1"/>
          </p:nvPr>
        </p:nvSpPr>
        <p:spPr>
          <a:xfrm>
            <a:off x="1825959" y="4037944"/>
            <a:ext cx="8540083" cy="658627"/>
          </a:xfrm>
          <a:prstGeom prst="rect">
            <a:avLst/>
          </a:prstGeom>
        </p:spPr>
        <p:txBody>
          <a:bodyPr/>
          <a:lstStyle>
            <a:lvl1pPr marL="0" marR="0" indent="-228594"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Arial" panose="020B0604020202020204" pitchFamily="34" charset="0"/>
                <a:cs typeface="Arial" panose="020B0604020202020204" pitchFamily="34" charset="0"/>
              </a:defRPr>
            </a:lvl1pPr>
          </a:lstStyle>
          <a:p>
            <a:pPr lvl="0"/>
            <a:r>
              <a:rPr lang="en-US" dirty="0"/>
              <a:t>Arial 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187551459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114D8-7473-B737-062B-FA345911A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6BCD5A-6871-4158-4D63-4D4099570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689566-1823-FE5F-B120-F3873B062091}"/>
              </a:ext>
            </a:extLst>
          </p:cNvPr>
          <p:cNvSpPr>
            <a:spLocks noGrp="1"/>
          </p:cNvSpPr>
          <p:nvPr>
            <p:ph type="dt" sz="half" idx="10"/>
          </p:nvPr>
        </p:nvSpPr>
        <p:spPr/>
        <p:txBody>
          <a:bodyPr/>
          <a:lstStyle/>
          <a:p>
            <a:fld id="{3B6110CF-BC13-4B44-8515-5CA6BF20F46B}" type="datetimeFigureOut">
              <a:rPr lang="en-US" smtClean="0"/>
              <a:t>6/2/2025</a:t>
            </a:fld>
            <a:endParaRPr lang="en-US"/>
          </a:p>
        </p:txBody>
      </p:sp>
      <p:sp>
        <p:nvSpPr>
          <p:cNvPr id="5" name="Footer Placeholder 4">
            <a:extLst>
              <a:ext uri="{FF2B5EF4-FFF2-40B4-BE49-F238E27FC236}">
                <a16:creationId xmlns:a16="http://schemas.microsoft.com/office/drawing/2014/main" id="{0B43477E-CB48-50D1-13BF-9202776E99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E0B64-4F57-1B6A-E118-16F03E0DB615}"/>
              </a:ext>
            </a:extLst>
          </p:cNvPr>
          <p:cNvSpPr>
            <a:spLocks noGrp="1"/>
          </p:cNvSpPr>
          <p:nvPr>
            <p:ph type="sldNum" sz="quarter" idx="12"/>
          </p:nvPr>
        </p:nvSpPr>
        <p:spPr/>
        <p:txBody>
          <a:bodyPr/>
          <a:lstStyle/>
          <a:p>
            <a:fld id="{79A66D7A-3D27-4619-BEDB-8CEEB3F14D81}" type="slidenum">
              <a:rPr lang="en-US" smtClean="0"/>
              <a:t>‹#›</a:t>
            </a:fld>
            <a:endParaRPr lang="en-US"/>
          </a:p>
        </p:txBody>
      </p:sp>
    </p:spTree>
    <p:extLst>
      <p:ext uri="{BB962C8B-B14F-4D97-AF65-F5344CB8AC3E}">
        <p14:creationId xmlns:p14="http://schemas.microsoft.com/office/powerpoint/2010/main" val="24469533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3" name="Table Placeholder 2">
            <a:extLst>
              <a:ext uri="{FF2B5EF4-FFF2-40B4-BE49-F238E27FC236}">
                <a16:creationId xmlns:a16="http://schemas.microsoft.com/office/drawing/2014/main" id="{85F2041D-DCDD-E646-AB93-2E0B7AA30E53}"/>
              </a:ext>
            </a:extLst>
          </p:cNvPr>
          <p:cNvSpPr>
            <a:spLocks noGrp="1"/>
          </p:cNvSpPr>
          <p:nvPr>
            <p:ph type="tbl" sz="quarter" idx="11" hasCustomPrompt="1"/>
          </p:nvPr>
        </p:nvSpPr>
        <p:spPr>
          <a:xfrm>
            <a:off x="325070" y="1341514"/>
            <a:ext cx="11502428" cy="5137989"/>
          </a:xfrm>
          <a:prstGeom prst="rect">
            <a:avLst/>
          </a:prstGeom>
        </p:spPr>
        <p:txBody>
          <a:bodyPr/>
          <a:lstStyle>
            <a:lvl1pPr>
              <a:buNone/>
              <a:defRPr sz="2667"/>
            </a:lvl1pPr>
          </a:lstStyle>
          <a:p>
            <a:pPr lvl="0"/>
            <a:r>
              <a:rPr lang="en-US" dirty="0"/>
              <a:t>TABLE: Arial </a:t>
            </a:r>
            <a:r>
              <a:rPr lang="en-US" dirty="0" err="1"/>
              <a:t>20pt</a:t>
            </a:r>
            <a:r>
              <a:rPr lang="en-US" dirty="0"/>
              <a:t> text in table (minimum for ease of viewing)</a:t>
            </a:r>
          </a:p>
        </p:txBody>
      </p:sp>
    </p:spTree>
    <p:extLst>
      <p:ext uri="{BB962C8B-B14F-4D97-AF65-F5344CB8AC3E}">
        <p14:creationId xmlns:p14="http://schemas.microsoft.com/office/powerpoint/2010/main" val="14383870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har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4" name="Chart Placeholder 3">
            <a:extLst>
              <a:ext uri="{FF2B5EF4-FFF2-40B4-BE49-F238E27FC236}">
                <a16:creationId xmlns:a16="http://schemas.microsoft.com/office/drawing/2014/main" id="{F0569EBD-AE55-EA4E-ABC0-1CE1D3E95991}"/>
              </a:ext>
            </a:extLst>
          </p:cNvPr>
          <p:cNvSpPr>
            <a:spLocks noGrp="1"/>
          </p:cNvSpPr>
          <p:nvPr>
            <p:ph type="chart" sz="quarter" idx="11" hasCustomPrompt="1"/>
          </p:nvPr>
        </p:nvSpPr>
        <p:spPr>
          <a:xfrm>
            <a:off x="325967" y="1341514"/>
            <a:ext cx="11540067" cy="5143953"/>
          </a:xfrm>
          <a:prstGeom prst="rect">
            <a:avLst/>
          </a:prstGeom>
        </p:spPr>
        <p:txBody>
          <a:bodyPr/>
          <a:lstStyle>
            <a:lvl1pPr>
              <a:buNone/>
              <a:defRPr/>
            </a:lvl1pPr>
          </a:lstStyle>
          <a:p>
            <a:r>
              <a:rPr lang="en-US" dirty="0"/>
              <a:t>CHART</a:t>
            </a:r>
          </a:p>
        </p:txBody>
      </p:sp>
    </p:spTree>
    <p:extLst>
      <p:ext uri="{BB962C8B-B14F-4D97-AF65-F5344CB8AC3E}">
        <p14:creationId xmlns:p14="http://schemas.microsoft.com/office/powerpoint/2010/main" val="145520925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7" name="Picture Placeholder 2">
            <a:extLst>
              <a:ext uri="{FF2B5EF4-FFF2-40B4-BE49-F238E27FC236}">
                <a16:creationId xmlns:a16="http://schemas.microsoft.com/office/drawing/2014/main" id="{7D6EABED-5DB5-5F46-ACA9-C979582A3ABF}"/>
              </a:ext>
            </a:extLst>
          </p:cNvPr>
          <p:cNvSpPr>
            <a:spLocks noGrp="1"/>
          </p:cNvSpPr>
          <p:nvPr>
            <p:ph type="pic" sz="quarter" idx="12" hasCustomPrompt="1"/>
          </p:nvPr>
        </p:nvSpPr>
        <p:spPr>
          <a:xfrm>
            <a:off x="325967" y="1320800"/>
            <a:ext cx="11552767" cy="5158317"/>
          </a:xfrm>
          <a:prstGeom prst="rect">
            <a:avLst/>
          </a:prstGeom>
        </p:spPr>
        <p:txBody>
          <a:bodyPr/>
          <a:lstStyle>
            <a:lvl1pPr>
              <a:buNone/>
              <a:defRPr/>
            </a:lvl1pPr>
          </a:lstStyle>
          <a:p>
            <a:r>
              <a:rPr lang="en-US" dirty="0"/>
              <a:t>PICTURE</a:t>
            </a:r>
          </a:p>
        </p:txBody>
      </p:sp>
    </p:spTree>
    <p:extLst>
      <p:ext uri="{BB962C8B-B14F-4D97-AF65-F5344CB8AC3E}">
        <p14:creationId xmlns:p14="http://schemas.microsoft.com/office/powerpoint/2010/main" val="8986503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Online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7" name="Online Image Placeholder 2">
            <a:extLst>
              <a:ext uri="{FF2B5EF4-FFF2-40B4-BE49-F238E27FC236}">
                <a16:creationId xmlns:a16="http://schemas.microsoft.com/office/drawing/2014/main" id="{79DE00AA-ED41-A446-AF94-2695E77202D0}"/>
              </a:ext>
            </a:extLst>
          </p:cNvPr>
          <p:cNvSpPr>
            <a:spLocks noGrp="1"/>
          </p:cNvSpPr>
          <p:nvPr>
            <p:ph type="clipArt" sz="quarter" idx="14" hasCustomPrompt="1"/>
          </p:nvPr>
        </p:nvSpPr>
        <p:spPr>
          <a:xfrm>
            <a:off x="325967" y="1320800"/>
            <a:ext cx="11552767" cy="5158317"/>
          </a:xfrm>
          <a:prstGeom prst="rect">
            <a:avLst/>
          </a:prstGeom>
        </p:spPr>
        <p:txBody>
          <a:bodyPr/>
          <a:lstStyle>
            <a:lvl1pPr>
              <a:buNone/>
              <a:defRPr/>
            </a:lvl1pPr>
          </a:lstStyle>
          <a:p>
            <a:r>
              <a:rPr lang="en-US" dirty="0"/>
              <a:t>ONLINE IMAGE</a:t>
            </a:r>
          </a:p>
        </p:txBody>
      </p:sp>
    </p:spTree>
    <p:extLst>
      <p:ext uri="{BB962C8B-B14F-4D97-AF65-F5344CB8AC3E}">
        <p14:creationId xmlns:p14="http://schemas.microsoft.com/office/powerpoint/2010/main" val="23635140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Medi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9" name="Media Placeholder 2">
            <a:extLst>
              <a:ext uri="{FF2B5EF4-FFF2-40B4-BE49-F238E27FC236}">
                <a16:creationId xmlns:a16="http://schemas.microsoft.com/office/drawing/2014/main" id="{525B0C2C-9976-FA40-A1FD-39112ED504F8}"/>
              </a:ext>
            </a:extLst>
          </p:cNvPr>
          <p:cNvSpPr>
            <a:spLocks noGrp="1"/>
          </p:cNvSpPr>
          <p:nvPr>
            <p:ph type="media" sz="quarter" idx="13" hasCustomPrompt="1"/>
          </p:nvPr>
        </p:nvSpPr>
        <p:spPr>
          <a:xfrm>
            <a:off x="325967" y="1320800"/>
            <a:ext cx="11552767" cy="5158317"/>
          </a:xfrm>
          <a:prstGeom prst="rect">
            <a:avLst/>
          </a:prstGeom>
        </p:spPr>
        <p:txBody>
          <a:bodyPr/>
          <a:lstStyle>
            <a:lvl1pPr>
              <a:buNone/>
              <a:defRPr/>
            </a:lvl1pPr>
          </a:lstStyle>
          <a:p>
            <a:r>
              <a:rPr lang="en-US" dirty="0"/>
              <a:t>MEDIA</a:t>
            </a:r>
          </a:p>
        </p:txBody>
      </p:sp>
    </p:spTree>
    <p:extLst>
      <p:ext uri="{BB962C8B-B14F-4D97-AF65-F5344CB8AC3E}">
        <p14:creationId xmlns:p14="http://schemas.microsoft.com/office/powerpoint/2010/main" val="2470910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Divider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E7801F-491D-3B44-B5E1-DD613AFC7E73}"/>
              </a:ext>
            </a:extLst>
          </p:cNvPr>
          <p:cNvGrpSpPr/>
          <p:nvPr/>
        </p:nvGrpSpPr>
        <p:grpSpPr>
          <a:xfrm>
            <a:off x="-1" y="-130628"/>
            <a:ext cx="12199405" cy="5360653"/>
            <a:chOff x="-1" y="-97971"/>
            <a:chExt cx="9149554" cy="4020490"/>
          </a:xfrm>
        </p:grpSpPr>
        <p:sp>
          <p:nvSpPr>
            <p:cNvPr id="8" name="Rectangle 7">
              <a:extLst>
                <a:ext uri="{FF2B5EF4-FFF2-40B4-BE49-F238E27FC236}">
                  <a16:creationId xmlns:a16="http://schemas.microsoft.com/office/drawing/2014/main" id="{82723300-028A-5645-BD87-CEABBF61D7B3}"/>
                </a:ext>
              </a:extLst>
            </p:cNvPr>
            <p:cNvSpPr/>
            <p:nvPr/>
          </p:nvSpPr>
          <p:spPr>
            <a:xfrm>
              <a:off x="-1" y="-97971"/>
              <a:ext cx="9149554" cy="3233057"/>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chemeClr val="bg1"/>
                </a:solidFill>
              </a:endParaRPr>
            </a:p>
          </p:txBody>
        </p:sp>
        <p:sp>
          <p:nvSpPr>
            <p:cNvPr id="9" name="Right Triangle 8">
              <a:extLst>
                <a:ext uri="{FF2B5EF4-FFF2-40B4-BE49-F238E27FC236}">
                  <a16:creationId xmlns:a16="http://schemas.microsoft.com/office/drawing/2014/main" id="{17426DAC-4A5D-4444-90AC-82382D437088}"/>
                </a:ext>
              </a:extLst>
            </p:cNvPr>
            <p:cNvSpPr/>
            <p:nvPr/>
          </p:nvSpPr>
          <p:spPr>
            <a:xfrm rot="10800000">
              <a:off x="2228851" y="3032261"/>
              <a:ext cx="694760" cy="890258"/>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2" name="Text Placeholder 4">
            <a:extLst>
              <a:ext uri="{FF2B5EF4-FFF2-40B4-BE49-F238E27FC236}">
                <a16:creationId xmlns:a16="http://schemas.microsoft.com/office/drawing/2014/main" id="{8E28F71E-4D86-B84E-9884-B2BA0F3719CB}"/>
              </a:ext>
            </a:extLst>
          </p:cNvPr>
          <p:cNvSpPr>
            <a:spLocks noGrp="1"/>
          </p:cNvSpPr>
          <p:nvPr>
            <p:ph type="body" sz="quarter" idx="10" hasCustomPrompt="1"/>
          </p:nvPr>
        </p:nvSpPr>
        <p:spPr>
          <a:xfrm>
            <a:off x="573949" y="477925"/>
            <a:ext cx="11113228" cy="3093636"/>
          </a:xfrm>
          <a:prstGeom prst="rect">
            <a:avLst/>
          </a:prstGeom>
        </p:spPr>
        <p:txBody>
          <a:bodyPr/>
          <a:lstStyle>
            <a:lvl1pPr marL="0">
              <a:buNone/>
              <a:defRPr sz="6933">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CHAPTER SLIDE:</a:t>
            </a:r>
          </a:p>
          <a:p>
            <a:pPr lvl="0"/>
            <a:r>
              <a:rPr lang="en-US" dirty="0"/>
              <a:t>TITLE GOES HERE AND HERE 52PT CAPS</a:t>
            </a:r>
          </a:p>
        </p:txBody>
      </p:sp>
      <p:sp>
        <p:nvSpPr>
          <p:cNvPr id="15" name="Text Placeholder 14">
            <a:extLst>
              <a:ext uri="{FF2B5EF4-FFF2-40B4-BE49-F238E27FC236}">
                <a16:creationId xmlns:a16="http://schemas.microsoft.com/office/drawing/2014/main" id="{B4E8AE6D-CCCE-0E47-8B74-AB8696060EFD}"/>
              </a:ext>
            </a:extLst>
          </p:cNvPr>
          <p:cNvSpPr>
            <a:spLocks noGrp="1"/>
          </p:cNvSpPr>
          <p:nvPr>
            <p:ph type="body" sz="quarter" idx="11" hasCustomPrompt="1"/>
          </p:nvPr>
        </p:nvSpPr>
        <p:spPr>
          <a:xfrm>
            <a:off x="4471989" y="4495525"/>
            <a:ext cx="7215187" cy="1717840"/>
          </a:xfrm>
          <a:prstGeom prst="rect">
            <a:avLst/>
          </a:prstGeom>
        </p:spPr>
        <p:txBody>
          <a:bodyPr/>
          <a:lstStyle>
            <a:lvl1pPr marL="0" indent="0">
              <a:buNone/>
              <a:defRPr sz="3733" baseline="0">
                <a:solidFill>
                  <a:schemeClr val="tx2"/>
                </a:solidFill>
                <a:latin typeface="Arial" panose="020B0604020202020204" pitchFamily="34" charset="0"/>
              </a:defRPr>
            </a:lvl1pPr>
          </a:lstStyle>
          <a:p>
            <a:pPr lvl="0"/>
            <a:r>
              <a:rPr lang="en-US" dirty="0"/>
              <a:t>Additional information here for this chapter, a quote, subtitle, statement, etc. </a:t>
            </a:r>
            <a:r>
              <a:rPr lang="en-US" dirty="0" err="1"/>
              <a:t>28pt</a:t>
            </a:r>
            <a:endParaRPr lang="en-US" dirty="0"/>
          </a:p>
        </p:txBody>
      </p:sp>
    </p:spTree>
    <p:extLst>
      <p:ext uri="{BB962C8B-B14F-4D97-AF65-F5344CB8AC3E}">
        <p14:creationId xmlns:p14="http://schemas.microsoft.com/office/powerpoint/2010/main" val="24961653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ulleted List">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a:solidFill>
                  <a:schemeClr val="tx2"/>
                </a:solidFill>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grpSp>
        <p:nvGrpSpPr>
          <p:cNvPr id="3" name="Group 2">
            <a:extLst>
              <a:ext uri="{FF2B5EF4-FFF2-40B4-BE49-F238E27FC236}">
                <a16:creationId xmlns:a16="http://schemas.microsoft.com/office/drawing/2014/main" id="{751632F2-D6A3-5143-BF0F-1CC05596F886}"/>
              </a:ext>
            </a:extLst>
          </p:cNvPr>
          <p:cNvGrpSpPr/>
          <p:nvPr/>
        </p:nvGrpSpPr>
        <p:grpSpPr>
          <a:xfrm>
            <a:off x="0" y="6366256"/>
            <a:ext cx="12192000" cy="385622"/>
            <a:chOff x="0" y="4774698"/>
            <a:chExt cx="9144000" cy="289217"/>
          </a:xfrm>
        </p:grpSpPr>
        <p:sp>
          <p:nvSpPr>
            <p:cNvPr id="6" name="TextBox 5">
              <a:extLst>
                <a:ext uri="{FF2B5EF4-FFF2-40B4-BE49-F238E27FC236}">
                  <a16:creationId xmlns:a16="http://schemas.microsoft.com/office/drawing/2014/main" id="{B162175B-7F4D-D949-97C5-A619E6C65A49}"/>
                </a:ext>
              </a:extLst>
            </p:cNvPr>
            <p:cNvSpPr txBox="1"/>
            <p:nvPr/>
          </p:nvSpPr>
          <p:spPr>
            <a:xfrm>
              <a:off x="0" y="4865191"/>
              <a:ext cx="2225843" cy="161583"/>
            </a:xfrm>
            <a:prstGeom prst="rect">
              <a:avLst/>
            </a:prstGeom>
            <a:noFill/>
          </p:spPr>
          <p:txBody>
            <a:bodyPr wrap="square" tIns="0" bIns="0" rtlCol="0" anchor="t">
              <a:spAutoFit/>
            </a:bodyPr>
            <a:lstStyle/>
            <a:p>
              <a:pPr algn="ctr"/>
              <a:r>
                <a:rPr lang="en-US" sz="1400" b="1" dirty="0">
                  <a:solidFill>
                    <a:srgbClr val="04A7F1"/>
                  </a:solidFill>
                  <a:latin typeface="Arial" panose="020B0604020202020204" pitchFamily="34" charset="0"/>
                  <a:cs typeface="Arial" panose="020B0604020202020204" pitchFamily="34" charset="0"/>
                </a:rPr>
                <a:t>THE JACKSON LABORATORY</a:t>
              </a:r>
              <a:endParaRPr lang="en-US" sz="1400" dirty="0">
                <a:solidFill>
                  <a:srgbClr val="04A7F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Right Triangle 6">
                <a:extLst>
                  <a:ext uri="{FF2B5EF4-FFF2-40B4-BE49-F238E27FC236}">
                    <a16:creationId xmlns:a16="http://schemas.microsoft.com/office/drawing/2014/main" id="{95242366-61CD-5449-86EB-92143117F000}"/>
                  </a:ext>
                </a:extLst>
              </p:cNvPr>
              <p:cNvSpPr/>
              <p:nvPr/>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a:solidFill>
                  <a:schemeClr val="tx2"/>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90921448-5840-334C-8546-6109675394AF}"/>
              </a:ext>
            </a:extLst>
          </p:cNvPr>
          <p:cNvSpPr>
            <a:spLocks noGrp="1"/>
          </p:cNvSpPr>
          <p:nvPr>
            <p:ph type="body" sz="quarter" idx="13" hasCustomPrompt="1"/>
          </p:nvPr>
        </p:nvSpPr>
        <p:spPr>
          <a:xfrm>
            <a:off x="418042" y="446018"/>
            <a:ext cx="11355916" cy="5441949"/>
          </a:xfrm>
          <a:prstGeom prst="rect">
            <a:avLst/>
          </a:prstGeom>
        </p:spPr>
        <p:txBody>
          <a:bodyPr/>
          <a:lstStyle>
            <a:lvl1pPr>
              <a:lnSpc>
                <a:spcPct val="150000"/>
              </a:lnSpc>
              <a:spcBef>
                <a:spcPts val="800"/>
              </a:spcBef>
              <a:buClr>
                <a:schemeClr val="tx1"/>
              </a:buClr>
              <a:buSzPct val="75000"/>
              <a:defRPr sz="3733"/>
            </a:lvl1pPr>
            <a:lvl2pPr>
              <a:lnSpc>
                <a:spcPct val="150000"/>
              </a:lnSpc>
              <a:spcBef>
                <a:spcPts val="800"/>
              </a:spcBef>
              <a:buClr>
                <a:schemeClr val="tx1"/>
              </a:buClr>
              <a:buSzPct val="65000"/>
              <a:buFont typeface="Arial" panose="020B0604020202020204" pitchFamily="34" charset="0"/>
              <a:buChar char="•"/>
              <a:defRPr sz="3200"/>
            </a:lvl2pPr>
            <a:lvl3pPr>
              <a:lnSpc>
                <a:spcPct val="150000"/>
              </a:lnSpc>
              <a:spcBef>
                <a:spcPts val="800"/>
              </a:spcBef>
              <a:buClr>
                <a:schemeClr val="tx1"/>
              </a:buClr>
              <a:buSzPct val="55000"/>
              <a:defRPr sz="2667"/>
            </a:lvl3pPr>
          </a:lstStyle>
          <a:p>
            <a:pPr lvl="0"/>
            <a:r>
              <a:rPr lang="en-US" dirty="0"/>
              <a:t>Bulleted List Black Text (Arial </a:t>
            </a:r>
            <a:r>
              <a:rPr lang="en-US" dirty="0" err="1"/>
              <a:t>28pt</a:t>
            </a:r>
            <a:r>
              <a:rPr lang="en-US" dirty="0"/>
              <a:t>)</a:t>
            </a:r>
          </a:p>
          <a:p>
            <a:pPr lvl="1"/>
            <a:r>
              <a:rPr lang="en-US" dirty="0"/>
              <a:t>Second level (Arial </a:t>
            </a:r>
            <a:r>
              <a:rPr lang="en-US" dirty="0" err="1"/>
              <a:t>24pt</a:t>
            </a:r>
            <a:r>
              <a:rPr lang="en-US" dirty="0"/>
              <a:t>)</a:t>
            </a:r>
          </a:p>
          <a:p>
            <a:pPr lvl="2"/>
            <a:r>
              <a:rPr lang="en-US" dirty="0"/>
              <a:t>Third level (Arial </a:t>
            </a:r>
            <a:r>
              <a:rPr lang="en-US" dirty="0" err="1"/>
              <a:t>20pt</a:t>
            </a:r>
            <a:r>
              <a:rPr lang="en-US" dirty="0"/>
              <a:t>)</a:t>
            </a:r>
          </a:p>
        </p:txBody>
      </p:sp>
    </p:spTree>
    <p:extLst>
      <p:ext uri="{BB962C8B-B14F-4D97-AF65-F5344CB8AC3E}">
        <p14:creationId xmlns:p14="http://schemas.microsoft.com/office/powerpoint/2010/main" val="426440843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Reverse Bulleted Lis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p:nvGrpSpPr>
        <p:grpSpPr>
          <a:xfrm>
            <a:off x="-1" y="0"/>
            <a:ext cx="12192001" cy="68580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nvGrpSpPr>
            <p:cNvPr id="4" name="Group 3">
              <a:extLst>
                <a:ext uri="{FF2B5EF4-FFF2-40B4-BE49-F238E27FC236}">
                  <a16:creationId xmlns:a16="http://schemas.microsoft.com/office/drawing/2014/main" id="{19FE1D65-821C-7449-ACD8-CD5ED09E42FC}"/>
                </a:ext>
              </a:extLst>
            </p:cNvPr>
            <p:cNvGrpSpPr/>
            <p:nvPr/>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2388502-05BC-5945-A033-AACACF358BD9}"/>
                  </a:ext>
                </a:extLst>
              </p:cNvPr>
              <p:cNvGrpSpPr/>
              <p:nvPr/>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Right Triangle 6">
                  <a:extLst>
                    <a:ext uri="{FF2B5EF4-FFF2-40B4-BE49-F238E27FC236}">
                      <a16:creationId xmlns:a16="http://schemas.microsoft.com/office/drawing/2014/main" id="{2D08FF64-15EC-3D4E-9A2A-6860016F6E90}"/>
                    </a:ext>
                  </a:extLst>
                </p:cNvPr>
                <p:cNvSpPr/>
                <p:nvPr/>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6" name="TextBox 15">
                <a:extLst>
                  <a:ext uri="{FF2B5EF4-FFF2-40B4-BE49-F238E27FC236}">
                    <a16:creationId xmlns:a16="http://schemas.microsoft.com/office/drawing/2014/main" id="{93A0CBE5-922A-6B4D-A0B3-9451FD291D27}"/>
                  </a:ext>
                </a:extLst>
              </p:cNvPr>
              <p:cNvSpPr txBox="1"/>
              <p:nvPr/>
            </p:nvSpPr>
            <p:spPr>
              <a:xfrm>
                <a:off x="0" y="4865191"/>
                <a:ext cx="2225843" cy="161583"/>
              </a:xfrm>
              <a:prstGeom prst="rect">
                <a:avLst/>
              </a:prstGeom>
              <a:noFill/>
            </p:spPr>
            <p:txBody>
              <a:bodyPr wrap="square" tIns="0" bIns="0" rtlCol="0" anchor="t">
                <a:spAutoFit/>
              </a:bodyPr>
              <a:lstStyle/>
              <a:p>
                <a:pPr algn="ctr"/>
                <a:r>
                  <a:rPr lang="en-US" sz="1400" b="1" dirty="0">
                    <a:solidFill>
                      <a:schemeClr val="bg1"/>
                    </a:solidFill>
                    <a:latin typeface="Arial" panose="020B0604020202020204" pitchFamily="34" charset="0"/>
                    <a:cs typeface="Arial" panose="020B0604020202020204" pitchFamily="34" charset="0"/>
                  </a:rPr>
                  <a:t>THE JACKSON LABORATORY</a:t>
                </a:r>
                <a:endParaRPr lang="en-US" sz="1400" dirty="0">
                  <a:solidFill>
                    <a:schemeClr val="bg1"/>
                  </a:solidFill>
                  <a:latin typeface="Arial" panose="020B0604020202020204" pitchFamily="34" charset="0"/>
                  <a:cs typeface="Arial" panose="020B0604020202020204" pitchFamily="34" charset="0"/>
                </a:endParaRP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a:solidFill>
                  <a:schemeClr val="bg1"/>
                </a:solidFill>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a:solidFill>
                  <a:schemeClr val="bg1"/>
                </a:solidFill>
              </a:defRPr>
            </a:lvl1pPr>
          </a:lstStyle>
          <a:p>
            <a:pPr lvl="0"/>
            <a:r>
              <a:rPr lang="en-US" dirty="0"/>
              <a:t>PRESENTATION TITLE OR NICKNAME CAN LIVE HERE</a:t>
            </a:r>
          </a:p>
        </p:txBody>
      </p:sp>
      <p:sp>
        <p:nvSpPr>
          <p:cNvPr id="19" name="Text Placeholder 9">
            <a:extLst>
              <a:ext uri="{FF2B5EF4-FFF2-40B4-BE49-F238E27FC236}">
                <a16:creationId xmlns:a16="http://schemas.microsoft.com/office/drawing/2014/main" id="{822D3FD8-6681-BE4D-AA6B-BE7D511CEBC2}"/>
              </a:ext>
            </a:extLst>
          </p:cNvPr>
          <p:cNvSpPr>
            <a:spLocks noGrp="1"/>
          </p:cNvSpPr>
          <p:nvPr>
            <p:ph type="body" sz="quarter" idx="13" hasCustomPrompt="1"/>
          </p:nvPr>
        </p:nvSpPr>
        <p:spPr>
          <a:xfrm>
            <a:off x="418042" y="446018"/>
            <a:ext cx="11355916" cy="5441949"/>
          </a:xfrm>
          <a:prstGeom prst="rect">
            <a:avLst/>
          </a:prstGeom>
        </p:spPr>
        <p:txBody>
          <a:bodyPr/>
          <a:lstStyle>
            <a:lvl1pPr>
              <a:lnSpc>
                <a:spcPct val="150000"/>
              </a:lnSpc>
              <a:spcBef>
                <a:spcPts val="800"/>
              </a:spcBef>
              <a:buClr>
                <a:schemeClr val="bg1"/>
              </a:buClr>
              <a:buSzPct val="75000"/>
              <a:defRPr sz="3733">
                <a:solidFill>
                  <a:schemeClr val="bg1"/>
                </a:solidFill>
              </a:defRPr>
            </a:lvl1pPr>
            <a:lvl2pPr>
              <a:lnSpc>
                <a:spcPct val="150000"/>
              </a:lnSpc>
              <a:spcBef>
                <a:spcPts val="800"/>
              </a:spcBef>
              <a:buClr>
                <a:schemeClr val="bg1"/>
              </a:buClr>
              <a:buSzPct val="65000"/>
              <a:buFont typeface="Arial" panose="020B0604020202020204" pitchFamily="34" charset="0"/>
              <a:buChar char="•"/>
              <a:defRPr sz="3200">
                <a:solidFill>
                  <a:schemeClr val="bg1"/>
                </a:solidFill>
              </a:defRPr>
            </a:lvl2pPr>
            <a:lvl3pPr>
              <a:lnSpc>
                <a:spcPct val="150000"/>
              </a:lnSpc>
              <a:spcBef>
                <a:spcPts val="800"/>
              </a:spcBef>
              <a:buClr>
                <a:schemeClr val="bg1"/>
              </a:buClr>
              <a:buSzPct val="55000"/>
              <a:defRPr sz="2667">
                <a:solidFill>
                  <a:schemeClr val="bg1"/>
                </a:solidFill>
              </a:defRPr>
            </a:lvl3pPr>
          </a:lstStyle>
          <a:p>
            <a:pPr lvl="0"/>
            <a:r>
              <a:rPr lang="en-US" dirty="0"/>
              <a:t>Bulleted List White Text (Arial </a:t>
            </a:r>
            <a:r>
              <a:rPr lang="en-US" dirty="0" err="1"/>
              <a:t>28pt</a:t>
            </a:r>
            <a:r>
              <a:rPr lang="en-US" dirty="0"/>
              <a:t>)</a:t>
            </a:r>
          </a:p>
          <a:p>
            <a:pPr lvl="1"/>
            <a:r>
              <a:rPr lang="en-US" dirty="0"/>
              <a:t>Second level (Arial </a:t>
            </a:r>
            <a:r>
              <a:rPr lang="en-US" dirty="0" err="1"/>
              <a:t>24pt</a:t>
            </a:r>
            <a:r>
              <a:rPr lang="en-US" dirty="0"/>
              <a:t>)</a:t>
            </a:r>
          </a:p>
          <a:p>
            <a:pPr lvl="2"/>
            <a:r>
              <a:rPr lang="en-US" dirty="0"/>
              <a:t>Third level (Arial </a:t>
            </a:r>
            <a:r>
              <a:rPr lang="en-US" dirty="0" err="1"/>
              <a:t>20pt</a:t>
            </a:r>
            <a:r>
              <a:rPr lang="en-US" dirty="0"/>
              <a:t>)</a:t>
            </a:r>
          </a:p>
        </p:txBody>
      </p:sp>
    </p:spTree>
    <p:extLst>
      <p:ext uri="{BB962C8B-B14F-4D97-AF65-F5344CB8AC3E}">
        <p14:creationId xmlns:p14="http://schemas.microsoft.com/office/powerpoint/2010/main" val="12656589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cSld name="Alt Title Slide w/Logo">
    <p:spTree>
      <p:nvGrpSpPr>
        <p:cNvPr id="1" name=""/>
        <p:cNvGrpSpPr/>
        <p:nvPr/>
      </p:nvGrpSpPr>
      <p:grpSpPr>
        <a:xfrm>
          <a:off x="0" y="0"/>
          <a:ext cx="0" cy="0"/>
          <a:chOff x="0" y="0"/>
          <a:chExt cx="0" cy="0"/>
        </a:xfrm>
      </p:grpSpPr>
      <p:sp>
        <p:nvSpPr>
          <p:cNvPr id="7" name="Text Placeholder 7">
            <a:extLst>
              <a:ext uri="{FF2B5EF4-FFF2-40B4-BE49-F238E27FC236}">
                <a16:creationId xmlns:a16="http://schemas.microsoft.com/office/drawing/2014/main" id="{776A90FC-CF97-CD4C-9263-F6302CF7B756}"/>
              </a:ext>
            </a:extLst>
          </p:cNvPr>
          <p:cNvSpPr>
            <a:spLocks noGrp="1"/>
          </p:cNvSpPr>
          <p:nvPr>
            <p:ph type="body" sz="quarter" idx="10" hasCustomPrompt="1"/>
          </p:nvPr>
        </p:nvSpPr>
        <p:spPr>
          <a:xfrm>
            <a:off x="582614" y="1850649"/>
            <a:ext cx="11026775" cy="1541463"/>
          </a:xfrm>
          <a:prstGeom prst="rect">
            <a:avLst/>
          </a:prstGeom>
        </p:spPr>
        <p:txBody>
          <a:bodyPr/>
          <a:lstStyle>
            <a:lvl1pPr marL="0">
              <a:buNone/>
              <a:defRPr sz="6000" b="1">
                <a:solidFill>
                  <a:schemeClr val="bg1"/>
                </a:solidFill>
              </a:defRPr>
            </a:lvl1pPr>
          </a:lstStyle>
          <a:p>
            <a:pPr lvl="0"/>
            <a:r>
              <a:rPr lang="en-US" dirty="0"/>
              <a:t>Alternate Title Slide Here and Here and Here Arial </a:t>
            </a:r>
            <a:r>
              <a:rPr lang="en-US" dirty="0" err="1"/>
              <a:t>45pt</a:t>
            </a:r>
            <a:r>
              <a:rPr lang="en-US" dirty="0"/>
              <a:t> Bold</a:t>
            </a:r>
          </a:p>
        </p:txBody>
      </p:sp>
      <p:sp>
        <p:nvSpPr>
          <p:cNvPr id="8" name="Text Placeholder 12">
            <a:extLst>
              <a:ext uri="{FF2B5EF4-FFF2-40B4-BE49-F238E27FC236}">
                <a16:creationId xmlns:a16="http://schemas.microsoft.com/office/drawing/2014/main" id="{028B5449-3E99-0E4E-8A44-E6124D0F871D}"/>
              </a:ext>
            </a:extLst>
          </p:cNvPr>
          <p:cNvSpPr>
            <a:spLocks noGrp="1"/>
          </p:cNvSpPr>
          <p:nvPr>
            <p:ph type="body" sz="quarter" idx="11" hasCustomPrompt="1"/>
          </p:nvPr>
        </p:nvSpPr>
        <p:spPr>
          <a:xfrm>
            <a:off x="1825959" y="4037944"/>
            <a:ext cx="8540083" cy="658627"/>
          </a:xfrm>
          <a:prstGeom prst="rect">
            <a:avLst/>
          </a:prstGeom>
        </p:spPr>
        <p:txBody>
          <a:bodyPr/>
          <a:lstStyle>
            <a:lvl1pPr marL="0" marR="0" indent="-228594"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a:solidFill>
                  <a:schemeClr val="bg1"/>
                </a:solidFill>
                <a:latin typeface="Arial" panose="020B0604020202020204" pitchFamily="34" charset="0"/>
                <a:cs typeface="Arial" panose="020B0604020202020204" pitchFamily="34" charset="0"/>
              </a:defRPr>
            </a:lvl1pPr>
          </a:lstStyle>
          <a:p>
            <a:pPr lvl="0"/>
            <a:r>
              <a:rPr lang="en-US" dirty="0"/>
              <a:t>Arial 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9362099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General Header Slide">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D944E324-23F9-E046-A2CE-E51DCFFCEC28}"/>
              </a:ext>
            </a:extLst>
          </p:cNvPr>
          <p:cNvSpPr>
            <a:spLocks noGrp="1"/>
          </p:cNvSpPr>
          <p:nvPr>
            <p:ph type="body" sz="quarter" idx="13" hasCustomPrompt="1"/>
          </p:nvPr>
        </p:nvSpPr>
        <p:spPr>
          <a:xfrm>
            <a:off x="325069" y="1373584"/>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7" name="Text Placeholder 6">
            <a:extLst>
              <a:ext uri="{FF2B5EF4-FFF2-40B4-BE49-F238E27FC236}">
                <a16:creationId xmlns:a16="http://schemas.microsoft.com/office/drawing/2014/main" id="{5964C5C6-BC04-0946-9302-7D266C169AE0}"/>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Tree>
    <p:extLst>
      <p:ext uri="{BB962C8B-B14F-4D97-AF65-F5344CB8AC3E}">
        <p14:creationId xmlns:p14="http://schemas.microsoft.com/office/powerpoint/2010/main" val="380862043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3" name="Table Placeholder 2">
            <a:extLst>
              <a:ext uri="{FF2B5EF4-FFF2-40B4-BE49-F238E27FC236}">
                <a16:creationId xmlns:a16="http://schemas.microsoft.com/office/drawing/2014/main" id="{85F2041D-DCDD-E646-AB93-2E0B7AA30E53}"/>
              </a:ext>
            </a:extLst>
          </p:cNvPr>
          <p:cNvSpPr>
            <a:spLocks noGrp="1"/>
          </p:cNvSpPr>
          <p:nvPr>
            <p:ph type="tbl" sz="quarter" idx="11" hasCustomPrompt="1"/>
          </p:nvPr>
        </p:nvSpPr>
        <p:spPr>
          <a:xfrm>
            <a:off x="325070" y="1341514"/>
            <a:ext cx="11502428" cy="5137989"/>
          </a:xfrm>
          <a:prstGeom prst="rect">
            <a:avLst/>
          </a:prstGeom>
        </p:spPr>
        <p:txBody>
          <a:bodyPr/>
          <a:lstStyle>
            <a:lvl1pPr>
              <a:buNone/>
              <a:defRPr sz="2667"/>
            </a:lvl1pPr>
          </a:lstStyle>
          <a:p>
            <a:pPr lvl="0"/>
            <a:r>
              <a:rPr lang="en-US" dirty="0"/>
              <a:t>TABLE: Arial </a:t>
            </a:r>
            <a:r>
              <a:rPr lang="en-US" dirty="0" err="1"/>
              <a:t>20pt</a:t>
            </a:r>
            <a:r>
              <a:rPr lang="en-US" dirty="0"/>
              <a:t> text in table (minimum for ease of viewing)</a:t>
            </a:r>
          </a:p>
        </p:txBody>
      </p:sp>
    </p:spTree>
    <p:extLst>
      <p:ext uri="{BB962C8B-B14F-4D97-AF65-F5344CB8AC3E}">
        <p14:creationId xmlns:p14="http://schemas.microsoft.com/office/powerpoint/2010/main" val="59680926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har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4" name="Chart Placeholder 3">
            <a:extLst>
              <a:ext uri="{FF2B5EF4-FFF2-40B4-BE49-F238E27FC236}">
                <a16:creationId xmlns:a16="http://schemas.microsoft.com/office/drawing/2014/main" id="{F0569EBD-AE55-EA4E-ABC0-1CE1D3E95991}"/>
              </a:ext>
            </a:extLst>
          </p:cNvPr>
          <p:cNvSpPr>
            <a:spLocks noGrp="1"/>
          </p:cNvSpPr>
          <p:nvPr>
            <p:ph type="chart" sz="quarter" idx="11" hasCustomPrompt="1"/>
          </p:nvPr>
        </p:nvSpPr>
        <p:spPr>
          <a:xfrm>
            <a:off x="325967" y="1341514"/>
            <a:ext cx="11540067" cy="5143953"/>
          </a:xfrm>
          <a:prstGeom prst="rect">
            <a:avLst/>
          </a:prstGeom>
        </p:spPr>
        <p:txBody>
          <a:bodyPr/>
          <a:lstStyle>
            <a:lvl1pPr>
              <a:buNone/>
              <a:defRPr/>
            </a:lvl1pPr>
          </a:lstStyle>
          <a:p>
            <a:r>
              <a:rPr lang="en-US" dirty="0"/>
              <a:t>CHART</a:t>
            </a:r>
          </a:p>
        </p:txBody>
      </p:sp>
    </p:spTree>
    <p:extLst>
      <p:ext uri="{BB962C8B-B14F-4D97-AF65-F5344CB8AC3E}">
        <p14:creationId xmlns:p14="http://schemas.microsoft.com/office/powerpoint/2010/main" val="345700049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7" name="Picture Placeholder 2">
            <a:extLst>
              <a:ext uri="{FF2B5EF4-FFF2-40B4-BE49-F238E27FC236}">
                <a16:creationId xmlns:a16="http://schemas.microsoft.com/office/drawing/2014/main" id="{7D6EABED-5DB5-5F46-ACA9-C979582A3ABF}"/>
              </a:ext>
            </a:extLst>
          </p:cNvPr>
          <p:cNvSpPr>
            <a:spLocks noGrp="1"/>
          </p:cNvSpPr>
          <p:nvPr>
            <p:ph type="pic" sz="quarter" idx="12" hasCustomPrompt="1"/>
          </p:nvPr>
        </p:nvSpPr>
        <p:spPr>
          <a:xfrm>
            <a:off x="325967" y="1320800"/>
            <a:ext cx="11552767" cy="5158317"/>
          </a:xfrm>
          <a:prstGeom prst="rect">
            <a:avLst/>
          </a:prstGeom>
        </p:spPr>
        <p:txBody>
          <a:bodyPr/>
          <a:lstStyle>
            <a:lvl1pPr>
              <a:buNone/>
              <a:defRPr/>
            </a:lvl1pPr>
          </a:lstStyle>
          <a:p>
            <a:r>
              <a:rPr lang="en-US" dirty="0"/>
              <a:t>PICTURE</a:t>
            </a:r>
          </a:p>
        </p:txBody>
      </p:sp>
    </p:spTree>
    <p:extLst>
      <p:ext uri="{BB962C8B-B14F-4D97-AF65-F5344CB8AC3E}">
        <p14:creationId xmlns:p14="http://schemas.microsoft.com/office/powerpoint/2010/main" val="40136443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Online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7" name="Online Image Placeholder 2">
            <a:extLst>
              <a:ext uri="{FF2B5EF4-FFF2-40B4-BE49-F238E27FC236}">
                <a16:creationId xmlns:a16="http://schemas.microsoft.com/office/drawing/2014/main" id="{79DE00AA-ED41-A446-AF94-2695E77202D0}"/>
              </a:ext>
            </a:extLst>
          </p:cNvPr>
          <p:cNvSpPr>
            <a:spLocks noGrp="1"/>
          </p:cNvSpPr>
          <p:nvPr>
            <p:ph type="clipArt" sz="quarter" idx="14" hasCustomPrompt="1"/>
          </p:nvPr>
        </p:nvSpPr>
        <p:spPr>
          <a:xfrm>
            <a:off x="325967" y="1320800"/>
            <a:ext cx="11552767" cy="5158317"/>
          </a:xfrm>
          <a:prstGeom prst="rect">
            <a:avLst/>
          </a:prstGeom>
        </p:spPr>
        <p:txBody>
          <a:bodyPr/>
          <a:lstStyle>
            <a:lvl1pPr>
              <a:buNone/>
              <a:defRPr/>
            </a:lvl1pPr>
          </a:lstStyle>
          <a:p>
            <a:r>
              <a:rPr lang="en-US" dirty="0"/>
              <a:t>ONLINE IMAGE</a:t>
            </a:r>
          </a:p>
        </p:txBody>
      </p:sp>
    </p:spTree>
    <p:extLst>
      <p:ext uri="{BB962C8B-B14F-4D97-AF65-F5344CB8AC3E}">
        <p14:creationId xmlns:p14="http://schemas.microsoft.com/office/powerpoint/2010/main" val="31702811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Medi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9" name="Media Placeholder 2">
            <a:extLst>
              <a:ext uri="{FF2B5EF4-FFF2-40B4-BE49-F238E27FC236}">
                <a16:creationId xmlns:a16="http://schemas.microsoft.com/office/drawing/2014/main" id="{525B0C2C-9976-FA40-A1FD-39112ED504F8}"/>
              </a:ext>
            </a:extLst>
          </p:cNvPr>
          <p:cNvSpPr>
            <a:spLocks noGrp="1"/>
          </p:cNvSpPr>
          <p:nvPr>
            <p:ph type="media" sz="quarter" idx="13" hasCustomPrompt="1"/>
          </p:nvPr>
        </p:nvSpPr>
        <p:spPr>
          <a:xfrm>
            <a:off x="325967" y="1320800"/>
            <a:ext cx="11552767" cy="5158317"/>
          </a:xfrm>
          <a:prstGeom prst="rect">
            <a:avLst/>
          </a:prstGeom>
        </p:spPr>
        <p:txBody>
          <a:bodyPr/>
          <a:lstStyle>
            <a:lvl1pPr>
              <a:buNone/>
              <a:defRPr/>
            </a:lvl1pPr>
          </a:lstStyle>
          <a:p>
            <a:r>
              <a:rPr lang="en-US" dirty="0"/>
              <a:t>MEDIA</a:t>
            </a:r>
          </a:p>
        </p:txBody>
      </p:sp>
    </p:spTree>
    <p:extLst>
      <p:ext uri="{BB962C8B-B14F-4D97-AF65-F5344CB8AC3E}">
        <p14:creationId xmlns:p14="http://schemas.microsoft.com/office/powerpoint/2010/main" val="332098368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Bulleted List">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a:solidFill>
                  <a:schemeClr val="tx2"/>
                </a:solidFill>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grpSp>
        <p:nvGrpSpPr>
          <p:cNvPr id="3" name="Group 2">
            <a:extLst>
              <a:ext uri="{FF2B5EF4-FFF2-40B4-BE49-F238E27FC236}">
                <a16:creationId xmlns:a16="http://schemas.microsoft.com/office/drawing/2014/main" id="{751632F2-D6A3-5143-BF0F-1CC05596F886}"/>
              </a:ext>
            </a:extLst>
          </p:cNvPr>
          <p:cNvGrpSpPr/>
          <p:nvPr/>
        </p:nvGrpSpPr>
        <p:grpSpPr>
          <a:xfrm>
            <a:off x="0" y="6366256"/>
            <a:ext cx="12192000" cy="385622"/>
            <a:chOff x="0" y="4774698"/>
            <a:chExt cx="9144000" cy="289217"/>
          </a:xfrm>
        </p:grpSpPr>
        <p:sp>
          <p:nvSpPr>
            <p:cNvPr id="6" name="TextBox 5">
              <a:extLst>
                <a:ext uri="{FF2B5EF4-FFF2-40B4-BE49-F238E27FC236}">
                  <a16:creationId xmlns:a16="http://schemas.microsoft.com/office/drawing/2014/main" id="{B162175B-7F4D-D949-97C5-A619E6C65A49}"/>
                </a:ext>
              </a:extLst>
            </p:cNvPr>
            <p:cNvSpPr txBox="1"/>
            <p:nvPr/>
          </p:nvSpPr>
          <p:spPr>
            <a:xfrm>
              <a:off x="0" y="4865191"/>
              <a:ext cx="2225843" cy="161583"/>
            </a:xfrm>
            <a:prstGeom prst="rect">
              <a:avLst/>
            </a:prstGeom>
            <a:noFill/>
          </p:spPr>
          <p:txBody>
            <a:bodyPr wrap="square" tIns="0" bIns="0" rtlCol="0" anchor="t">
              <a:spAutoFit/>
            </a:bodyPr>
            <a:lstStyle/>
            <a:p>
              <a:pPr algn="ctr"/>
              <a:r>
                <a:rPr lang="en-US" sz="1400" b="1" dirty="0">
                  <a:solidFill>
                    <a:srgbClr val="04A7F1"/>
                  </a:solidFill>
                  <a:latin typeface="Arial" panose="020B0604020202020204" pitchFamily="34" charset="0"/>
                  <a:cs typeface="Arial" panose="020B0604020202020204" pitchFamily="34" charset="0"/>
                </a:rPr>
                <a:t>THE JACKSON LABORATORY</a:t>
              </a:r>
              <a:endParaRPr lang="en-US" sz="1400" dirty="0">
                <a:solidFill>
                  <a:srgbClr val="04A7F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Right Triangle 6">
                <a:extLst>
                  <a:ext uri="{FF2B5EF4-FFF2-40B4-BE49-F238E27FC236}">
                    <a16:creationId xmlns:a16="http://schemas.microsoft.com/office/drawing/2014/main" id="{95242366-61CD-5449-86EB-92143117F000}"/>
                  </a:ext>
                </a:extLst>
              </p:cNvPr>
              <p:cNvSpPr/>
              <p:nvPr/>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a:solidFill>
                  <a:schemeClr val="tx2"/>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90921448-5840-334C-8546-6109675394AF}"/>
              </a:ext>
            </a:extLst>
          </p:cNvPr>
          <p:cNvSpPr>
            <a:spLocks noGrp="1"/>
          </p:cNvSpPr>
          <p:nvPr>
            <p:ph type="body" sz="quarter" idx="13" hasCustomPrompt="1"/>
          </p:nvPr>
        </p:nvSpPr>
        <p:spPr>
          <a:xfrm>
            <a:off x="418042" y="446018"/>
            <a:ext cx="11355916" cy="5441949"/>
          </a:xfrm>
          <a:prstGeom prst="rect">
            <a:avLst/>
          </a:prstGeom>
        </p:spPr>
        <p:txBody>
          <a:bodyPr/>
          <a:lstStyle>
            <a:lvl1pPr>
              <a:lnSpc>
                <a:spcPct val="150000"/>
              </a:lnSpc>
              <a:spcBef>
                <a:spcPts val="800"/>
              </a:spcBef>
              <a:buClr>
                <a:schemeClr val="tx1"/>
              </a:buClr>
              <a:buSzPct val="75000"/>
              <a:defRPr sz="3733"/>
            </a:lvl1pPr>
            <a:lvl2pPr>
              <a:lnSpc>
                <a:spcPct val="150000"/>
              </a:lnSpc>
              <a:spcBef>
                <a:spcPts val="800"/>
              </a:spcBef>
              <a:buClr>
                <a:schemeClr val="tx1"/>
              </a:buClr>
              <a:buSzPct val="65000"/>
              <a:buFont typeface="Arial" panose="020B0604020202020204" pitchFamily="34" charset="0"/>
              <a:buChar char="•"/>
              <a:defRPr sz="3200"/>
            </a:lvl2pPr>
            <a:lvl3pPr>
              <a:lnSpc>
                <a:spcPct val="150000"/>
              </a:lnSpc>
              <a:spcBef>
                <a:spcPts val="800"/>
              </a:spcBef>
              <a:buClr>
                <a:schemeClr val="tx1"/>
              </a:buClr>
              <a:buSzPct val="55000"/>
              <a:defRPr sz="2667"/>
            </a:lvl3pPr>
          </a:lstStyle>
          <a:p>
            <a:pPr lvl="0"/>
            <a:r>
              <a:rPr lang="en-US" dirty="0"/>
              <a:t>Bulleted List Black Text (Arial </a:t>
            </a:r>
            <a:r>
              <a:rPr lang="en-US" dirty="0" err="1"/>
              <a:t>28pt</a:t>
            </a:r>
            <a:r>
              <a:rPr lang="en-US" dirty="0"/>
              <a:t>)</a:t>
            </a:r>
          </a:p>
          <a:p>
            <a:pPr lvl="1"/>
            <a:r>
              <a:rPr lang="en-US" dirty="0"/>
              <a:t>Second level (Arial </a:t>
            </a:r>
            <a:r>
              <a:rPr lang="en-US" dirty="0" err="1"/>
              <a:t>24pt</a:t>
            </a:r>
            <a:r>
              <a:rPr lang="en-US" dirty="0"/>
              <a:t>)</a:t>
            </a:r>
          </a:p>
          <a:p>
            <a:pPr lvl="2"/>
            <a:r>
              <a:rPr lang="en-US" dirty="0"/>
              <a:t>Third level (Arial </a:t>
            </a:r>
            <a:r>
              <a:rPr lang="en-US" dirty="0" err="1"/>
              <a:t>20pt</a:t>
            </a:r>
            <a:r>
              <a:rPr lang="en-US" dirty="0"/>
              <a:t>)</a:t>
            </a:r>
          </a:p>
        </p:txBody>
      </p:sp>
    </p:spTree>
    <p:extLst>
      <p:ext uri="{BB962C8B-B14F-4D97-AF65-F5344CB8AC3E}">
        <p14:creationId xmlns:p14="http://schemas.microsoft.com/office/powerpoint/2010/main" val="225624347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cSld name="General Header Slide">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D944E324-23F9-E046-A2CE-E51DCFFCEC28}"/>
              </a:ext>
            </a:extLst>
          </p:cNvPr>
          <p:cNvSpPr>
            <a:spLocks noGrp="1"/>
          </p:cNvSpPr>
          <p:nvPr>
            <p:ph type="body" sz="quarter" idx="13" hasCustomPrompt="1"/>
          </p:nvPr>
        </p:nvSpPr>
        <p:spPr>
          <a:xfrm>
            <a:off x="325069" y="1373584"/>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Text Placeholder 6">
            <a:extLst>
              <a:ext uri="{FF2B5EF4-FFF2-40B4-BE49-F238E27FC236}">
                <a16:creationId xmlns:a16="http://schemas.microsoft.com/office/drawing/2014/main" id="{5964C5C6-BC04-0946-9302-7D266C169AE0}"/>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Tree>
    <p:extLst>
      <p:ext uri="{BB962C8B-B14F-4D97-AF65-F5344CB8AC3E}">
        <p14:creationId xmlns:p14="http://schemas.microsoft.com/office/powerpoint/2010/main" val="13174381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Reverse Bulleted Lis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p:nvGrpSpPr>
        <p:grpSpPr>
          <a:xfrm>
            <a:off x="-1" y="0"/>
            <a:ext cx="12192001" cy="68580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nvGrpSpPr>
            <p:cNvPr id="4" name="Group 3">
              <a:extLst>
                <a:ext uri="{FF2B5EF4-FFF2-40B4-BE49-F238E27FC236}">
                  <a16:creationId xmlns:a16="http://schemas.microsoft.com/office/drawing/2014/main" id="{19FE1D65-821C-7449-ACD8-CD5ED09E42FC}"/>
                </a:ext>
              </a:extLst>
            </p:cNvPr>
            <p:cNvGrpSpPr/>
            <p:nvPr/>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2388502-05BC-5945-A033-AACACF358BD9}"/>
                  </a:ext>
                </a:extLst>
              </p:cNvPr>
              <p:cNvGrpSpPr/>
              <p:nvPr/>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Right Triangle 6">
                  <a:extLst>
                    <a:ext uri="{FF2B5EF4-FFF2-40B4-BE49-F238E27FC236}">
                      <a16:creationId xmlns:a16="http://schemas.microsoft.com/office/drawing/2014/main" id="{2D08FF64-15EC-3D4E-9A2A-6860016F6E90}"/>
                    </a:ext>
                  </a:extLst>
                </p:cNvPr>
                <p:cNvSpPr/>
                <p:nvPr/>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6" name="TextBox 15">
                <a:extLst>
                  <a:ext uri="{FF2B5EF4-FFF2-40B4-BE49-F238E27FC236}">
                    <a16:creationId xmlns:a16="http://schemas.microsoft.com/office/drawing/2014/main" id="{93A0CBE5-922A-6B4D-A0B3-9451FD291D27}"/>
                  </a:ext>
                </a:extLst>
              </p:cNvPr>
              <p:cNvSpPr txBox="1"/>
              <p:nvPr/>
            </p:nvSpPr>
            <p:spPr>
              <a:xfrm>
                <a:off x="0" y="4865191"/>
                <a:ext cx="2225843" cy="161583"/>
              </a:xfrm>
              <a:prstGeom prst="rect">
                <a:avLst/>
              </a:prstGeom>
              <a:noFill/>
            </p:spPr>
            <p:txBody>
              <a:bodyPr wrap="square" tIns="0" bIns="0" rtlCol="0" anchor="t">
                <a:spAutoFit/>
              </a:bodyPr>
              <a:lstStyle/>
              <a:p>
                <a:pPr algn="ctr"/>
                <a:r>
                  <a:rPr lang="en-US" sz="1400" b="1" dirty="0">
                    <a:solidFill>
                      <a:schemeClr val="bg1"/>
                    </a:solidFill>
                    <a:latin typeface="Arial" panose="020B0604020202020204" pitchFamily="34" charset="0"/>
                    <a:cs typeface="Arial" panose="020B0604020202020204" pitchFamily="34" charset="0"/>
                  </a:rPr>
                  <a:t>THE JACKSON LABORATORY</a:t>
                </a:r>
                <a:endParaRPr lang="en-US" sz="1400" dirty="0">
                  <a:solidFill>
                    <a:schemeClr val="bg1"/>
                  </a:solidFill>
                  <a:latin typeface="Arial" panose="020B0604020202020204" pitchFamily="34" charset="0"/>
                  <a:cs typeface="Arial" panose="020B0604020202020204" pitchFamily="34" charset="0"/>
                </a:endParaRP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a:solidFill>
                  <a:schemeClr val="bg1"/>
                </a:solidFill>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a:solidFill>
                  <a:schemeClr val="bg1"/>
                </a:solidFill>
              </a:defRPr>
            </a:lvl1pPr>
          </a:lstStyle>
          <a:p>
            <a:pPr lvl="0"/>
            <a:r>
              <a:rPr lang="en-US" dirty="0"/>
              <a:t>PRESENTATION TITLE OR NICKNAME CAN LIVE HERE</a:t>
            </a:r>
          </a:p>
        </p:txBody>
      </p:sp>
      <p:sp>
        <p:nvSpPr>
          <p:cNvPr id="19" name="Text Placeholder 9">
            <a:extLst>
              <a:ext uri="{FF2B5EF4-FFF2-40B4-BE49-F238E27FC236}">
                <a16:creationId xmlns:a16="http://schemas.microsoft.com/office/drawing/2014/main" id="{822D3FD8-6681-BE4D-AA6B-BE7D511CEBC2}"/>
              </a:ext>
            </a:extLst>
          </p:cNvPr>
          <p:cNvSpPr>
            <a:spLocks noGrp="1"/>
          </p:cNvSpPr>
          <p:nvPr>
            <p:ph type="body" sz="quarter" idx="13" hasCustomPrompt="1"/>
          </p:nvPr>
        </p:nvSpPr>
        <p:spPr>
          <a:xfrm>
            <a:off x="418042" y="446018"/>
            <a:ext cx="11355916" cy="5441949"/>
          </a:xfrm>
          <a:prstGeom prst="rect">
            <a:avLst/>
          </a:prstGeom>
        </p:spPr>
        <p:txBody>
          <a:bodyPr/>
          <a:lstStyle>
            <a:lvl1pPr>
              <a:lnSpc>
                <a:spcPct val="150000"/>
              </a:lnSpc>
              <a:spcBef>
                <a:spcPts val="800"/>
              </a:spcBef>
              <a:buClr>
                <a:schemeClr val="bg1"/>
              </a:buClr>
              <a:buSzPct val="75000"/>
              <a:defRPr sz="3733">
                <a:solidFill>
                  <a:schemeClr val="bg1"/>
                </a:solidFill>
              </a:defRPr>
            </a:lvl1pPr>
            <a:lvl2pPr>
              <a:lnSpc>
                <a:spcPct val="150000"/>
              </a:lnSpc>
              <a:spcBef>
                <a:spcPts val="800"/>
              </a:spcBef>
              <a:buClr>
                <a:schemeClr val="bg1"/>
              </a:buClr>
              <a:buSzPct val="65000"/>
              <a:buFont typeface="Arial" panose="020B0604020202020204" pitchFamily="34" charset="0"/>
              <a:buChar char="•"/>
              <a:defRPr sz="3200">
                <a:solidFill>
                  <a:schemeClr val="bg1"/>
                </a:solidFill>
              </a:defRPr>
            </a:lvl2pPr>
            <a:lvl3pPr>
              <a:lnSpc>
                <a:spcPct val="150000"/>
              </a:lnSpc>
              <a:spcBef>
                <a:spcPts val="800"/>
              </a:spcBef>
              <a:buClr>
                <a:schemeClr val="bg1"/>
              </a:buClr>
              <a:buSzPct val="55000"/>
              <a:defRPr sz="2667">
                <a:solidFill>
                  <a:schemeClr val="bg1"/>
                </a:solidFill>
              </a:defRPr>
            </a:lvl3pPr>
          </a:lstStyle>
          <a:p>
            <a:pPr lvl="0"/>
            <a:r>
              <a:rPr lang="en-US" dirty="0"/>
              <a:t>Bulleted List White Text (Arial </a:t>
            </a:r>
            <a:r>
              <a:rPr lang="en-US" dirty="0" err="1"/>
              <a:t>28pt</a:t>
            </a:r>
            <a:r>
              <a:rPr lang="en-US" dirty="0"/>
              <a:t>)</a:t>
            </a:r>
          </a:p>
          <a:p>
            <a:pPr lvl="1"/>
            <a:r>
              <a:rPr lang="en-US" dirty="0"/>
              <a:t>Second level (Arial </a:t>
            </a:r>
            <a:r>
              <a:rPr lang="en-US" dirty="0" err="1"/>
              <a:t>24pt</a:t>
            </a:r>
            <a:r>
              <a:rPr lang="en-US" dirty="0"/>
              <a:t>)</a:t>
            </a:r>
          </a:p>
          <a:p>
            <a:pPr lvl="2"/>
            <a:r>
              <a:rPr lang="en-US" dirty="0"/>
              <a:t>Third level (Arial </a:t>
            </a:r>
            <a:r>
              <a:rPr lang="en-US" dirty="0" err="1"/>
              <a:t>20pt</a:t>
            </a:r>
            <a:r>
              <a:rPr lang="en-US" dirty="0"/>
              <a:t>)</a:t>
            </a:r>
          </a:p>
        </p:txBody>
      </p:sp>
    </p:spTree>
    <p:extLst>
      <p:ext uri="{BB962C8B-B14F-4D97-AF65-F5344CB8AC3E}">
        <p14:creationId xmlns:p14="http://schemas.microsoft.com/office/powerpoint/2010/main" val="30910215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3" name="Table Placeholder 2">
            <a:extLst>
              <a:ext uri="{FF2B5EF4-FFF2-40B4-BE49-F238E27FC236}">
                <a16:creationId xmlns:a16="http://schemas.microsoft.com/office/drawing/2014/main" id="{85F2041D-DCDD-E646-AB93-2E0B7AA30E53}"/>
              </a:ext>
            </a:extLst>
          </p:cNvPr>
          <p:cNvSpPr>
            <a:spLocks noGrp="1"/>
          </p:cNvSpPr>
          <p:nvPr>
            <p:ph type="tbl" sz="quarter" idx="11" hasCustomPrompt="1"/>
          </p:nvPr>
        </p:nvSpPr>
        <p:spPr>
          <a:xfrm>
            <a:off x="325070" y="1341514"/>
            <a:ext cx="11502428" cy="5137989"/>
          </a:xfrm>
          <a:prstGeom prst="rect">
            <a:avLst/>
          </a:prstGeom>
        </p:spPr>
        <p:txBody>
          <a:bodyPr/>
          <a:lstStyle>
            <a:lvl1pPr>
              <a:buNone/>
              <a:defRPr sz="2667"/>
            </a:lvl1pPr>
          </a:lstStyle>
          <a:p>
            <a:pPr lvl="0"/>
            <a:r>
              <a:rPr lang="en-US" dirty="0"/>
              <a:t>TABLE: Arial </a:t>
            </a:r>
            <a:r>
              <a:rPr lang="en-US" dirty="0" err="1"/>
              <a:t>20pt</a:t>
            </a:r>
            <a:r>
              <a:rPr lang="en-US" dirty="0"/>
              <a:t> text in table (minimum for ease of viewing)</a:t>
            </a:r>
          </a:p>
        </p:txBody>
      </p:sp>
    </p:spTree>
    <p:extLst>
      <p:ext uri="{BB962C8B-B14F-4D97-AF65-F5344CB8AC3E}">
        <p14:creationId xmlns:p14="http://schemas.microsoft.com/office/powerpoint/2010/main" val="134656867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har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4" name="Chart Placeholder 3">
            <a:extLst>
              <a:ext uri="{FF2B5EF4-FFF2-40B4-BE49-F238E27FC236}">
                <a16:creationId xmlns:a16="http://schemas.microsoft.com/office/drawing/2014/main" id="{F0569EBD-AE55-EA4E-ABC0-1CE1D3E95991}"/>
              </a:ext>
            </a:extLst>
          </p:cNvPr>
          <p:cNvSpPr>
            <a:spLocks noGrp="1"/>
          </p:cNvSpPr>
          <p:nvPr>
            <p:ph type="chart" sz="quarter" idx="11" hasCustomPrompt="1"/>
          </p:nvPr>
        </p:nvSpPr>
        <p:spPr>
          <a:xfrm>
            <a:off x="325967" y="1341514"/>
            <a:ext cx="11540067" cy="5143953"/>
          </a:xfrm>
          <a:prstGeom prst="rect">
            <a:avLst/>
          </a:prstGeom>
        </p:spPr>
        <p:txBody>
          <a:bodyPr/>
          <a:lstStyle>
            <a:lvl1pPr>
              <a:buNone/>
              <a:defRPr/>
            </a:lvl1pPr>
          </a:lstStyle>
          <a:p>
            <a:r>
              <a:rPr lang="en-US" dirty="0"/>
              <a:t>CHART</a:t>
            </a:r>
          </a:p>
        </p:txBody>
      </p:sp>
    </p:spTree>
    <p:extLst>
      <p:ext uri="{BB962C8B-B14F-4D97-AF65-F5344CB8AC3E}">
        <p14:creationId xmlns:p14="http://schemas.microsoft.com/office/powerpoint/2010/main" val="390504504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7" name="Picture Placeholder 2">
            <a:extLst>
              <a:ext uri="{FF2B5EF4-FFF2-40B4-BE49-F238E27FC236}">
                <a16:creationId xmlns:a16="http://schemas.microsoft.com/office/drawing/2014/main" id="{7D6EABED-5DB5-5F46-ACA9-C979582A3ABF}"/>
              </a:ext>
            </a:extLst>
          </p:cNvPr>
          <p:cNvSpPr>
            <a:spLocks noGrp="1"/>
          </p:cNvSpPr>
          <p:nvPr>
            <p:ph type="pic" sz="quarter" idx="12" hasCustomPrompt="1"/>
          </p:nvPr>
        </p:nvSpPr>
        <p:spPr>
          <a:xfrm>
            <a:off x="325967" y="1320800"/>
            <a:ext cx="11552767" cy="5158317"/>
          </a:xfrm>
          <a:prstGeom prst="rect">
            <a:avLst/>
          </a:prstGeom>
        </p:spPr>
        <p:txBody>
          <a:bodyPr/>
          <a:lstStyle>
            <a:lvl1pPr>
              <a:buNone/>
              <a:defRPr/>
            </a:lvl1pPr>
          </a:lstStyle>
          <a:p>
            <a:r>
              <a:rPr lang="en-US" dirty="0"/>
              <a:t>PICTURE</a:t>
            </a:r>
          </a:p>
        </p:txBody>
      </p:sp>
    </p:spTree>
    <p:extLst>
      <p:ext uri="{BB962C8B-B14F-4D97-AF65-F5344CB8AC3E}">
        <p14:creationId xmlns:p14="http://schemas.microsoft.com/office/powerpoint/2010/main" val="3858110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Online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7" name="Online Image Placeholder 2">
            <a:extLst>
              <a:ext uri="{FF2B5EF4-FFF2-40B4-BE49-F238E27FC236}">
                <a16:creationId xmlns:a16="http://schemas.microsoft.com/office/drawing/2014/main" id="{79DE00AA-ED41-A446-AF94-2695E77202D0}"/>
              </a:ext>
            </a:extLst>
          </p:cNvPr>
          <p:cNvSpPr>
            <a:spLocks noGrp="1"/>
          </p:cNvSpPr>
          <p:nvPr>
            <p:ph type="clipArt" sz="quarter" idx="14" hasCustomPrompt="1"/>
          </p:nvPr>
        </p:nvSpPr>
        <p:spPr>
          <a:xfrm>
            <a:off x="325967" y="1320800"/>
            <a:ext cx="11552767" cy="5158317"/>
          </a:xfrm>
          <a:prstGeom prst="rect">
            <a:avLst/>
          </a:prstGeom>
        </p:spPr>
        <p:txBody>
          <a:bodyPr/>
          <a:lstStyle>
            <a:lvl1pPr>
              <a:buNone/>
              <a:defRPr/>
            </a:lvl1pPr>
          </a:lstStyle>
          <a:p>
            <a:r>
              <a:rPr lang="en-US" dirty="0"/>
              <a:t>ONLINE IMAGE</a:t>
            </a:r>
          </a:p>
        </p:txBody>
      </p:sp>
    </p:spTree>
    <p:extLst>
      <p:ext uri="{BB962C8B-B14F-4D97-AF65-F5344CB8AC3E}">
        <p14:creationId xmlns:p14="http://schemas.microsoft.com/office/powerpoint/2010/main" val="140104032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Medi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
        <p:nvSpPr>
          <p:cNvPr id="9" name="Media Placeholder 2">
            <a:extLst>
              <a:ext uri="{FF2B5EF4-FFF2-40B4-BE49-F238E27FC236}">
                <a16:creationId xmlns:a16="http://schemas.microsoft.com/office/drawing/2014/main" id="{525B0C2C-9976-FA40-A1FD-39112ED504F8}"/>
              </a:ext>
            </a:extLst>
          </p:cNvPr>
          <p:cNvSpPr>
            <a:spLocks noGrp="1"/>
          </p:cNvSpPr>
          <p:nvPr>
            <p:ph type="media" sz="quarter" idx="13" hasCustomPrompt="1"/>
          </p:nvPr>
        </p:nvSpPr>
        <p:spPr>
          <a:xfrm>
            <a:off x="325967" y="1320800"/>
            <a:ext cx="11552767" cy="5158317"/>
          </a:xfrm>
          <a:prstGeom prst="rect">
            <a:avLst/>
          </a:prstGeom>
        </p:spPr>
        <p:txBody>
          <a:bodyPr/>
          <a:lstStyle>
            <a:lvl1pPr>
              <a:buNone/>
              <a:defRPr/>
            </a:lvl1pPr>
          </a:lstStyle>
          <a:p>
            <a:r>
              <a:rPr lang="en-US" dirty="0"/>
              <a:t>MEDIA</a:t>
            </a:r>
          </a:p>
        </p:txBody>
      </p:sp>
    </p:spTree>
    <p:extLst>
      <p:ext uri="{BB962C8B-B14F-4D97-AF65-F5344CB8AC3E}">
        <p14:creationId xmlns:p14="http://schemas.microsoft.com/office/powerpoint/2010/main" val="8723799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ulleted List">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a:solidFill>
                  <a:schemeClr val="tx2"/>
                </a:solidFill>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grpSp>
        <p:nvGrpSpPr>
          <p:cNvPr id="3" name="Group 2">
            <a:extLst>
              <a:ext uri="{FF2B5EF4-FFF2-40B4-BE49-F238E27FC236}">
                <a16:creationId xmlns:a16="http://schemas.microsoft.com/office/drawing/2014/main" id="{751632F2-D6A3-5143-BF0F-1CC05596F886}"/>
              </a:ext>
            </a:extLst>
          </p:cNvPr>
          <p:cNvGrpSpPr/>
          <p:nvPr/>
        </p:nvGrpSpPr>
        <p:grpSpPr>
          <a:xfrm>
            <a:off x="0" y="6366256"/>
            <a:ext cx="12192000" cy="385622"/>
            <a:chOff x="0" y="4774698"/>
            <a:chExt cx="9144000" cy="289217"/>
          </a:xfrm>
        </p:grpSpPr>
        <p:sp>
          <p:nvSpPr>
            <p:cNvPr id="6" name="TextBox 5">
              <a:extLst>
                <a:ext uri="{FF2B5EF4-FFF2-40B4-BE49-F238E27FC236}">
                  <a16:creationId xmlns:a16="http://schemas.microsoft.com/office/drawing/2014/main" id="{B162175B-7F4D-D949-97C5-A619E6C65A49}"/>
                </a:ext>
              </a:extLst>
            </p:cNvPr>
            <p:cNvSpPr txBox="1"/>
            <p:nvPr/>
          </p:nvSpPr>
          <p:spPr>
            <a:xfrm>
              <a:off x="0" y="4865191"/>
              <a:ext cx="2225843" cy="161583"/>
            </a:xfrm>
            <a:prstGeom prst="rect">
              <a:avLst/>
            </a:prstGeom>
            <a:noFill/>
          </p:spPr>
          <p:txBody>
            <a:bodyPr wrap="square" tIns="0" bIns="0" rtlCol="0" anchor="t">
              <a:spAutoFit/>
            </a:bodyPr>
            <a:lstStyle/>
            <a:p>
              <a:pPr algn="ctr"/>
              <a:r>
                <a:rPr lang="en-US" sz="1400" b="1" dirty="0">
                  <a:solidFill>
                    <a:srgbClr val="04A7F1"/>
                  </a:solidFill>
                  <a:latin typeface="Arial" panose="020B0604020202020204" pitchFamily="34" charset="0"/>
                  <a:cs typeface="Arial" panose="020B0604020202020204" pitchFamily="34" charset="0"/>
                </a:rPr>
                <a:t>THE JACKSON LABORATORY</a:t>
              </a:r>
              <a:endParaRPr lang="en-US" sz="1400" dirty="0">
                <a:solidFill>
                  <a:srgbClr val="04A7F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Right Triangle 6">
                <a:extLst>
                  <a:ext uri="{FF2B5EF4-FFF2-40B4-BE49-F238E27FC236}">
                    <a16:creationId xmlns:a16="http://schemas.microsoft.com/office/drawing/2014/main" id="{95242366-61CD-5449-86EB-92143117F000}"/>
                  </a:ext>
                </a:extLst>
              </p:cNvPr>
              <p:cNvSpPr/>
              <p:nvPr/>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a:solidFill>
                  <a:schemeClr val="tx2"/>
                </a:solidFill>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90921448-5840-334C-8546-6109675394AF}"/>
              </a:ext>
            </a:extLst>
          </p:cNvPr>
          <p:cNvSpPr>
            <a:spLocks noGrp="1"/>
          </p:cNvSpPr>
          <p:nvPr>
            <p:ph type="body" sz="quarter" idx="13" hasCustomPrompt="1"/>
          </p:nvPr>
        </p:nvSpPr>
        <p:spPr>
          <a:xfrm>
            <a:off x="418042" y="446018"/>
            <a:ext cx="11355916" cy="5441949"/>
          </a:xfrm>
          <a:prstGeom prst="rect">
            <a:avLst/>
          </a:prstGeom>
        </p:spPr>
        <p:txBody>
          <a:bodyPr/>
          <a:lstStyle>
            <a:lvl1pPr>
              <a:lnSpc>
                <a:spcPct val="150000"/>
              </a:lnSpc>
              <a:spcBef>
                <a:spcPts val="800"/>
              </a:spcBef>
              <a:buClr>
                <a:schemeClr val="tx1"/>
              </a:buClr>
              <a:buSzPct val="75000"/>
              <a:defRPr sz="3733"/>
            </a:lvl1pPr>
            <a:lvl2pPr>
              <a:lnSpc>
                <a:spcPct val="150000"/>
              </a:lnSpc>
              <a:spcBef>
                <a:spcPts val="800"/>
              </a:spcBef>
              <a:buClr>
                <a:schemeClr val="tx1"/>
              </a:buClr>
              <a:buSzPct val="65000"/>
              <a:buFont typeface="Arial" panose="020B0604020202020204" pitchFamily="34" charset="0"/>
              <a:buChar char="•"/>
              <a:defRPr sz="3200"/>
            </a:lvl2pPr>
            <a:lvl3pPr>
              <a:lnSpc>
                <a:spcPct val="150000"/>
              </a:lnSpc>
              <a:spcBef>
                <a:spcPts val="800"/>
              </a:spcBef>
              <a:buClr>
                <a:schemeClr val="tx1"/>
              </a:buClr>
              <a:buSzPct val="55000"/>
              <a:defRPr sz="2667"/>
            </a:lvl3pPr>
          </a:lstStyle>
          <a:p>
            <a:pPr lvl="0"/>
            <a:r>
              <a:rPr lang="en-US" dirty="0"/>
              <a:t>Bulleted List Black Text (Arial </a:t>
            </a:r>
            <a:r>
              <a:rPr lang="en-US" dirty="0" err="1"/>
              <a:t>28pt</a:t>
            </a:r>
            <a:r>
              <a:rPr lang="en-US" dirty="0"/>
              <a:t>)</a:t>
            </a:r>
          </a:p>
          <a:p>
            <a:pPr lvl="1"/>
            <a:r>
              <a:rPr lang="en-US" dirty="0"/>
              <a:t>Second level (Arial </a:t>
            </a:r>
            <a:r>
              <a:rPr lang="en-US" dirty="0" err="1"/>
              <a:t>24pt</a:t>
            </a:r>
            <a:r>
              <a:rPr lang="en-US" dirty="0"/>
              <a:t>)</a:t>
            </a:r>
          </a:p>
          <a:p>
            <a:pPr lvl="2"/>
            <a:r>
              <a:rPr lang="en-US" dirty="0"/>
              <a:t>Third level (Arial </a:t>
            </a:r>
            <a:r>
              <a:rPr lang="en-US" dirty="0" err="1"/>
              <a:t>20pt</a:t>
            </a:r>
            <a:r>
              <a:rPr lang="en-US" dirty="0"/>
              <a:t>)</a:t>
            </a:r>
          </a:p>
        </p:txBody>
      </p:sp>
    </p:spTree>
    <p:extLst>
      <p:ext uri="{BB962C8B-B14F-4D97-AF65-F5344CB8AC3E}">
        <p14:creationId xmlns:p14="http://schemas.microsoft.com/office/powerpoint/2010/main" val="34481193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Reverse Bulleted Lis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p:nvGrpSpPr>
        <p:grpSpPr>
          <a:xfrm>
            <a:off x="-1" y="0"/>
            <a:ext cx="12192001" cy="68580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nvGrpSpPr>
            <p:cNvPr id="4" name="Group 3">
              <a:extLst>
                <a:ext uri="{FF2B5EF4-FFF2-40B4-BE49-F238E27FC236}">
                  <a16:creationId xmlns:a16="http://schemas.microsoft.com/office/drawing/2014/main" id="{19FE1D65-821C-7449-ACD8-CD5ED09E42FC}"/>
                </a:ext>
              </a:extLst>
            </p:cNvPr>
            <p:cNvGrpSpPr/>
            <p:nvPr/>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2388502-05BC-5945-A033-AACACF358BD9}"/>
                  </a:ext>
                </a:extLst>
              </p:cNvPr>
              <p:cNvGrpSpPr/>
              <p:nvPr/>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Right Triangle 6">
                  <a:extLst>
                    <a:ext uri="{FF2B5EF4-FFF2-40B4-BE49-F238E27FC236}">
                      <a16:creationId xmlns:a16="http://schemas.microsoft.com/office/drawing/2014/main" id="{2D08FF64-15EC-3D4E-9A2A-6860016F6E90}"/>
                    </a:ext>
                  </a:extLst>
                </p:cNvPr>
                <p:cNvSpPr/>
                <p:nvPr/>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6" name="TextBox 15">
                <a:extLst>
                  <a:ext uri="{FF2B5EF4-FFF2-40B4-BE49-F238E27FC236}">
                    <a16:creationId xmlns:a16="http://schemas.microsoft.com/office/drawing/2014/main" id="{93A0CBE5-922A-6B4D-A0B3-9451FD291D27}"/>
                  </a:ext>
                </a:extLst>
              </p:cNvPr>
              <p:cNvSpPr txBox="1"/>
              <p:nvPr/>
            </p:nvSpPr>
            <p:spPr>
              <a:xfrm>
                <a:off x="0" y="4865191"/>
                <a:ext cx="2225843" cy="161583"/>
              </a:xfrm>
              <a:prstGeom prst="rect">
                <a:avLst/>
              </a:prstGeom>
              <a:noFill/>
            </p:spPr>
            <p:txBody>
              <a:bodyPr wrap="square" tIns="0" bIns="0" rtlCol="0" anchor="t">
                <a:spAutoFit/>
              </a:bodyPr>
              <a:lstStyle/>
              <a:p>
                <a:pPr algn="ctr"/>
                <a:r>
                  <a:rPr lang="en-US" sz="1400" b="1" dirty="0">
                    <a:solidFill>
                      <a:schemeClr val="bg1"/>
                    </a:solidFill>
                    <a:latin typeface="Arial" panose="020B0604020202020204" pitchFamily="34" charset="0"/>
                    <a:cs typeface="Arial" panose="020B0604020202020204" pitchFamily="34" charset="0"/>
                  </a:rPr>
                  <a:t>THE JACKSON LABORATORY</a:t>
                </a:r>
                <a:endParaRPr lang="en-US" sz="1400" dirty="0">
                  <a:solidFill>
                    <a:schemeClr val="bg1"/>
                  </a:solidFill>
                  <a:latin typeface="Arial" panose="020B0604020202020204" pitchFamily="34" charset="0"/>
                  <a:cs typeface="Arial" panose="020B0604020202020204" pitchFamily="34" charset="0"/>
                </a:endParaRP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a:solidFill>
                  <a:schemeClr val="bg1"/>
                </a:solidFill>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a:solidFill>
                  <a:schemeClr val="bg1"/>
                </a:solidFill>
              </a:defRPr>
            </a:lvl1pPr>
          </a:lstStyle>
          <a:p>
            <a:pPr lvl="0"/>
            <a:r>
              <a:rPr lang="en-US" dirty="0"/>
              <a:t>PRESENTATION TITLE OR NICKNAME CAN LIVE HERE</a:t>
            </a:r>
          </a:p>
        </p:txBody>
      </p:sp>
      <p:sp>
        <p:nvSpPr>
          <p:cNvPr id="19" name="Text Placeholder 9">
            <a:extLst>
              <a:ext uri="{FF2B5EF4-FFF2-40B4-BE49-F238E27FC236}">
                <a16:creationId xmlns:a16="http://schemas.microsoft.com/office/drawing/2014/main" id="{822D3FD8-6681-BE4D-AA6B-BE7D511CEBC2}"/>
              </a:ext>
            </a:extLst>
          </p:cNvPr>
          <p:cNvSpPr>
            <a:spLocks noGrp="1"/>
          </p:cNvSpPr>
          <p:nvPr>
            <p:ph type="body" sz="quarter" idx="13" hasCustomPrompt="1"/>
          </p:nvPr>
        </p:nvSpPr>
        <p:spPr>
          <a:xfrm>
            <a:off x="418042" y="446018"/>
            <a:ext cx="11355916" cy="5441949"/>
          </a:xfrm>
          <a:prstGeom prst="rect">
            <a:avLst/>
          </a:prstGeom>
        </p:spPr>
        <p:txBody>
          <a:bodyPr/>
          <a:lstStyle>
            <a:lvl1pPr>
              <a:lnSpc>
                <a:spcPct val="150000"/>
              </a:lnSpc>
              <a:spcBef>
                <a:spcPts val="800"/>
              </a:spcBef>
              <a:buClr>
                <a:schemeClr val="bg1"/>
              </a:buClr>
              <a:buSzPct val="75000"/>
              <a:defRPr sz="3733">
                <a:solidFill>
                  <a:schemeClr val="bg1"/>
                </a:solidFill>
              </a:defRPr>
            </a:lvl1pPr>
            <a:lvl2pPr>
              <a:lnSpc>
                <a:spcPct val="150000"/>
              </a:lnSpc>
              <a:spcBef>
                <a:spcPts val="800"/>
              </a:spcBef>
              <a:buClr>
                <a:schemeClr val="bg1"/>
              </a:buClr>
              <a:buSzPct val="65000"/>
              <a:buFont typeface="Arial" panose="020B0604020202020204" pitchFamily="34" charset="0"/>
              <a:buChar char="•"/>
              <a:defRPr sz="3200">
                <a:solidFill>
                  <a:schemeClr val="bg1"/>
                </a:solidFill>
              </a:defRPr>
            </a:lvl2pPr>
            <a:lvl3pPr>
              <a:lnSpc>
                <a:spcPct val="150000"/>
              </a:lnSpc>
              <a:spcBef>
                <a:spcPts val="800"/>
              </a:spcBef>
              <a:buClr>
                <a:schemeClr val="bg1"/>
              </a:buClr>
              <a:buSzPct val="55000"/>
              <a:defRPr sz="2667">
                <a:solidFill>
                  <a:schemeClr val="bg1"/>
                </a:solidFill>
              </a:defRPr>
            </a:lvl3pPr>
          </a:lstStyle>
          <a:p>
            <a:pPr lvl="0"/>
            <a:r>
              <a:rPr lang="en-US" dirty="0"/>
              <a:t>Bulleted List White Text (Arial </a:t>
            </a:r>
            <a:r>
              <a:rPr lang="en-US" dirty="0" err="1"/>
              <a:t>28pt</a:t>
            </a:r>
            <a:r>
              <a:rPr lang="en-US" dirty="0"/>
              <a:t>)</a:t>
            </a:r>
          </a:p>
          <a:p>
            <a:pPr lvl="1"/>
            <a:r>
              <a:rPr lang="en-US" dirty="0"/>
              <a:t>Second level (Arial </a:t>
            </a:r>
            <a:r>
              <a:rPr lang="en-US" dirty="0" err="1"/>
              <a:t>24pt</a:t>
            </a:r>
            <a:r>
              <a:rPr lang="en-US" dirty="0"/>
              <a:t>)</a:t>
            </a:r>
          </a:p>
          <a:p>
            <a:pPr lvl="2"/>
            <a:r>
              <a:rPr lang="en-US" dirty="0"/>
              <a:t>Third level (Arial </a:t>
            </a:r>
            <a:r>
              <a:rPr lang="en-US" dirty="0" err="1"/>
              <a:t>20pt</a:t>
            </a:r>
            <a:r>
              <a:rPr lang="en-US" dirty="0"/>
              <a:t>)</a:t>
            </a:r>
          </a:p>
        </p:txBody>
      </p:sp>
    </p:spTree>
    <p:extLst>
      <p:ext uri="{BB962C8B-B14F-4D97-AF65-F5344CB8AC3E}">
        <p14:creationId xmlns:p14="http://schemas.microsoft.com/office/powerpoint/2010/main" val="423681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cSld name="Blue w/Logo and P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0E12F-8FB2-AF44-BAD9-573B972EED43}"/>
              </a:ext>
            </a:extLst>
          </p:cNvPr>
          <p:cNvSpPr txBox="1"/>
          <p:nvPr/>
        </p:nvSpPr>
        <p:spPr>
          <a:xfrm>
            <a:off x="11649393" y="6460439"/>
            <a:ext cx="492177" cy="307777"/>
          </a:xfrm>
          <a:prstGeom prst="rect">
            <a:avLst/>
          </a:prstGeom>
          <a:noFill/>
        </p:spPr>
        <p:txBody>
          <a:bodyPr wrap="square" rtlCol="0">
            <a:spAutoFit/>
          </a:bodyPr>
          <a:lstStyle/>
          <a:p>
            <a:fld id="{6625A8D5-DBAF-8845-9299-98FFBA23C9BF}" type="slidenum">
              <a:rPr lang="en-US" sz="1400" smtClean="0">
                <a:solidFill>
                  <a:schemeClr val="bg2"/>
                </a:solidFill>
                <a:latin typeface="Arial" panose="020B0604020202020204" pitchFamily="34" charset="0"/>
                <a:cs typeface="Arial" panose="020B0604020202020204" pitchFamily="34" charset="0"/>
              </a:rPr>
              <a:pPr/>
              <a:t>‹#›</a:t>
            </a:fld>
            <a:endParaRPr lang="en-US" sz="1400" dirty="0">
              <a:solidFill>
                <a:schemeClr val="bg2"/>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CE3CF96-05E5-424D-906E-FD90FB1429C9}"/>
              </a:ext>
            </a:extLst>
          </p:cNvPr>
          <p:cNvPicPr>
            <a:picLocks noChangeAspect="1"/>
          </p:cNvPicPr>
          <p:nvPr/>
        </p:nvPicPr>
        <p:blipFill rotWithShape="1">
          <a:blip r:embed="rId2"/>
          <a:srcRect r="50000"/>
          <a:stretch/>
        </p:blipFill>
        <p:spPr>
          <a:xfrm>
            <a:off x="10569387" y="6484355"/>
            <a:ext cx="534043" cy="259944"/>
          </a:xfrm>
          <a:prstGeom prst="rect">
            <a:avLst/>
          </a:prstGeom>
        </p:spPr>
      </p:pic>
      <p:sp>
        <p:nvSpPr>
          <p:cNvPr id="12" name="Text Placeholder 9">
            <a:extLst>
              <a:ext uri="{FF2B5EF4-FFF2-40B4-BE49-F238E27FC236}">
                <a16:creationId xmlns:a16="http://schemas.microsoft.com/office/drawing/2014/main" id="{B171E673-F3EF-A54F-B2C5-D338BF711A03}"/>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grpSp>
        <p:nvGrpSpPr>
          <p:cNvPr id="13" name="Group 12">
            <a:extLst>
              <a:ext uri="{FF2B5EF4-FFF2-40B4-BE49-F238E27FC236}">
                <a16:creationId xmlns:a16="http://schemas.microsoft.com/office/drawing/2014/main" id="{C1769838-2C1E-5440-BDDE-23BE2E4428F7}"/>
              </a:ext>
            </a:extLst>
          </p:cNvPr>
          <p:cNvGrpSpPr/>
          <p:nvPr/>
        </p:nvGrpSpPr>
        <p:grpSpPr>
          <a:xfrm>
            <a:off x="0" y="6366265"/>
            <a:ext cx="12192000" cy="385623"/>
            <a:chOff x="0" y="4774698"/>
            <a:chExt cx="9144000" cy="289217"/>
          </a:xfrm>
          <a:solidFill>
            <a:schemeClr val="bg2"/>
          </a:solidFill>
        </p:grpSpPr>
        <p:sp>
          <p:nvSpPr>
            <p:cNvPr id="14" name="Rectangle 13">
              <a:extLst>
                <a:ext uri="{FF2B5EF4-FFF2-40B4-BE49-F238E27FC236}">
                  <a16:creationId xmlns:a16="http://schemas.microsoft.com/office/drawing/2014/main" id="{D9F33472-65F5-8249-A819-63D184349BAD}"/>
                </a:ext>
              </a:extLst>
            </p:cNvPr>
            <p:cNvSpPr/>
            <p:nvPr/>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solidFill>
                  <a:schemeClr val="bg1"/>
                </a:solidFill>
              </a:endParaRPr>
            </a:p>
          </p:txBody>
        </p:sp>
        <p:sp>
          <p:nvSpPr>
            <p:cNvPr id="15" name="Right Triangle 14">
              <a:extLst>
                <a:ext uri="{FF2B5EF4-FFF2-40B4-BE49-F238E27FC236}">
                  <a16:creationId xmlns:a16="http://schemas.microsoft.com/office/drawing/2014/main" id="{296ED723-6154-9843-9E4E-DD8E188E1F02}"/>
                </a:ext>
              </a:extLst>
            </p:cNvPr>
            <p:cNvSpPr/>
            <p:nvPr/>
          </p:nvSpPr>
          <p:spPr>
            <a:xfrm rot="10800000">
              <a:off x="843274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Tree>
    <p:extLst>
      <p:ext uri="{BB962C8B-B14F-4D97-AF65-F5344CB8AC3E}">
        <p14:creationId xmlns:p14="http://schemas.microsoft.com/office/powerpoint/2010/main" val="58272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B3C16D-D77C-5944-8A2A-E19BADECFFCD}"/>
              </a:ext>
            </a:extLst>
          </p:cNvPr>
          <p:cNvSpPr/>
          <p:nvPr/>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nvGrpSpPr>
          <p:cNvPr id="2" name="Group 1">
            <a:extLst>
              <a:ext uri="{FF2B5EF4-FFF2-40B4-BE49-F238E27FC236}">
                <a16:creationId xmlns:a16="http://schemas.microsoft.com/office/drawing/2014/main" id="{2C0ED023-0724-5548-845A-698E872DAD97}"/>
              </a:ext>
            </a:extLst>
          </p:cNvPr>
          <p:cNvGrpSpPr/>
          <p:nvPr/>
        </p:nvGrpSpPr>
        <p:grpSpPr>
          <a:xfrm>
            <a:off x="-1" y="1"/>
            <a:ext cx="12199405" cy="6604392"/>
            <a:chOff x="-1" y="1"/>
            <a:chExt cx="9149554" cy="4953294"/>
          </a:xfrm>
        </p:grpSpPr>
        <p:sp>
          <p:nvSpPr>
            <p:cNvPr id="4" name="Rectangle 3">
              <a:extLst>
                <a:ext uri="{FF2B5EF4-FFF2-40B4-BE49-F238E27FC236}">
                  <a16:creationId xmlns:a16="http://schemas.microsoft.com/office/drawing/2014/main" id="{4EFF2342-1D95-A747-A08C-62D587BA173E}"/>
                </a:ext>
              </a:extLst>
            </p:cNvPr>
            <p:cNvSpPr/>
            <p:nvPr/>
          </p:nvSpPr>
          <p:spPr>
            <a:xfrm>
              <a:off x="-1" y="1"/>
              <a:ext cx="9149554" cy="40752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chemeClr val="bg1"/>
                </a:solidFill>
              </a:endParaRPr>
            </a:p>
          </p:txBody>
        </p:sp>
        <p:sp>
          <p:nvSpPr>
            <p:cNvPr id="5" name="Right Triangle 4">
              <a:extLst>
                <a:ext uri="{FF2B5EF4-FFF2-40B4-BE49-F238E27FC236}">
                  <a16:creationId xmlns:a16="http://schemas.microsoft.com/office/drawing/2014/main" id="{9CA7E7F0-FBD3-C645-923B-A98052BCB48A}"/>
                </a:ext>
              </a:extLst>
            </p:cNvPr>
            <p:cNvSpPr/>
            <p:nvPr/>
          </p:nvSpPr>
          <p:spPr>
            <a:xfrm rot="10800000">
              <a:off x="2228851" y="4063037"/>
              <a:ext cx="694760" cy="890258"/>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pic>
        <p:nvPicPr>
          <p:cNvPr id="7" name="Picture 6">
            <a:extLst>
              <a:ext uri="{FF2B5EF4-FFF2-40B4-BE49-F238E27FC236}">
                <a16:creationId xmlns:a16="http://schemas.microsoft.com/office/drawing/2014/main" id="{8EB558F9-6D47-2E43-A114-2B132F4134F2}"/>
              </a:ext>
            </a:extLst>
          </p:cNvPr>
          <p:cNvPicPr>
            <a:picLocks noChangeAspect="1"/>
          </p:cNvPicPr>
          <p:nvPr/>
        </p:nvPicPr>
        <p:blipFill rotWithShape="1">
          <a:blip r:embed="rId2">
            <a:alphaModFix/>
          </a:blip>
          <a:srcRect l="-548" t="-1" r="1650" b="36354"/>
          <a:stretch/>
        </p:blipFill>
        <p:spPr>
          <a:xfrm>
            <a:off x="391164" y="5728847"/>
            <a:ext cx="2573232" cy="670103"/>
          </a:xfrm>
          <a:prstGeom prst="rect">
            <a:avLst/>
          </a:prstGeom>
        </p:spPr>
      </p:pic>
      <p:sp>
        <p:nvSpPr>
          <p:cNvPr id="14" name="Text Placeholder 12">
            <a:extLst>
              <a:ext uri="{FF2B5EF4-FFF2-40B4-BE49-F238E27FC236}">
                <a16:creationId xmlns:a16="http://schemas.microsoft.com/office/drawing/2014/main" id="{A6DE765C-6549-EE43-961E-4B0FD8381F41}"/>
              </a:ext>
            </a:extLst>
          </p:cNvPr>
          <p:cNvSpPr>
            <a:spLocks noGrp="1"/>
          </p:cNvSpPr>
          <p:nvPr>
            <p:ph type="body" sz="quarter" idx="11" hasCustomPrompt="1"/>
          </p:nvPr>
        </p:nvSpPr>
        <p:spPr>
          <a:xfrm>
            <a:off x="4283102" y="5606371"/>
            <a:ext cx="7760473" cy="915053"/>
          </a:xfrm>
          <a:prstGeom prst="rect">
            <a:avLst/>
          </a:prstGeom>
        </p:spPr>
        <p:txBody>
          <a:bodyPr/>
          <a:lstStyle>
            <a:lvl1pPr marL="0" marR="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667">
                <a:solidFill>
                  <a:schemeClr val="bg1"/>
                </a:solidFill>
                <a:latin typeface="Arial" panose="020B0604020202020204" pitchFamily="34" charset="0"/>
                <a:cs typeface="Arial" panose="020B0604020202020204" pitchFamily="34" charset="0"/>
              </a:defRPr>
            </a:lvl1pPr>
          </a:lstStyle>
          <a:p>
            <a:pPr lvl="0"/>
            <a:r>
              <a:rPr lang="en-US" dirty="0"/>
              <a:t>Arial Speaker Names </a:t>
            </a:r>
            <a:r>
              <a:rPr lang="en-US" dirty="0" err="1"/>
              <a:t>CanGoHere</a:t>
            </a:r>
            <a:r>
              <a:rPr lang="en-US" dirty="0"/>
              <a:t>, Ph.D. </a:t>
            </a:r>
            <a:r>
              <a:rPr lang="en-US" dirty="0" err="1"/>
              <a:t>20pt</a:t>
            </a:r>
            <a:endParaRPr lang="en-US" dirty="0"/>
          </a:p>
          <a:p>
            <a:pPr marL="0"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Speaker Names </a:t>
            </a:r>
            <a:r>
              <a:rPr lang="en-US" dirty="0" err="1"/>
              <a:t>CanGoHere</a:t>
            </a:r>
            <a:r>
              <a:rPr lang="en-US" dirty="0"/>
              <a:t>, Ph.D. </a:t>
            </a:r>
            <a:r>
              <a:rPr lang="en-US" dirty="0" err="1"/>
              <a:t>20pt</a:t>
            </a:r>
            <a:endParaRPr lang="en-US" dirty="0"/>
          </a:p>
        </p:txBody>
      </p:sp>
      <p:sp>
        <p:nvSpPr>
          <p:cNvPr id="16" name="Text Placeholder 15">
            <a:extLst>
              <a:ext uri="{FF2B5EF4-FFF2-40B4-BE49-F238E27FC236}">
                <a16:creationId xmlns:a16="http://schemas.microsoft.com/office/drawing/2014/main" id="{0E9A6EAF-8274-F548-89DF-87A1754092B8}"/>
              </a:ext>
            </a:extLst>
          </p:cNvPr>
          <p:cNvSpPr>
            <a:spLocks noGrp="1"/>
          </p:cNvSpPr>
          <p:nvPr>
            <p:ph type="body" sz="quarter" idx="12" hasCustomPrompt="1"/>
          </p:nvPr>
        </p:nvSpPr>
        <p:spPr>
          <a:xfrm>
            <a:off x="679303" y="1120048"/>
            <a:ext cx="10833392" cy="3587749"/>
          </a:xfrm>
          <a:prstGeom prst="rect">
            <a:avLst/>
          </a:prstGeom>
        </p:spPr>
        <p:txBody>
          <a:bodyPr/>
          <a:lstStyle>
            <a:lvl1pPr marL="0" indent="0" fontAlgn="t" hangingPunct="0">
              <a:buNone/>
              <a:defRPr sz="8800" b="1">
                <a:solidFill>
                  <a:schemeClr val="tx2"/>
                </a:solidFill>
              </a:defRPr>
            </a:lvl1pPr>
            <a:lvl2pPr>
              <a:buNone/>
              <a:defRPr/>
            </a:lvl2pPr>
            <a:lvl3pPr>
              <a:buNone/>
              <a:defRPr/>
            </a:lvl3pPr>
            <a:lvl4pPr>
              <a:buNone/>
              <a:defRPr/>
            </a:lvl4pPr>
            <a:lvl5pPr>
              <a:buNone/>
              <a:defRPr/>
            </a:lvl5pPr>
          </a:lstStyle>
          <a:p>
            <a:pPr lvl="0"/>
            <a:r>
              <a:rPr lang="en-US" dirty="0"/>
              <a:t>TITLE GOES HERE, </a:t>
            </a:r>
            <a:r>
              <a:rPr lang="en-US" dirty="0" err="1"/>
              <a:t>66PT</a:t>
            </a:r>
            <a:r>
              <a:rPr lang="en-US" dirty="0"/>
              <a:t> BOLD ALL CAPS</a:t>
            </a:r>
          </a:p>
        </p:txBody>
      </p:sp>
    </p:spTree>
    <p:extLst>
      <p:ext uri="{BB962C8B-B14F-4D97-AF65-F5344CB8AC3E}">
        <p14:creationId xmlns:p14="http://schemas.microsoft.com/office/powerpoint/2010/main" val="134961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1_Chapter Divider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E7801F-491D-3B44-B5E1-DD613AFC7E73}"/>
              </a:ext>
            </a:extLst>
          </p:cNvPr>
          <p:cNvGrpSpPr/>
          <p:nvPr/>
        </p:nvGrpSpPr>
        <p:grpSpPr>
          <a:xfrm>
            <a:off x="-1" y="-130628"/>
            <a:ext cx="12199405" cy="5360653"/>
            <a:chOff x="-1" y="-97971"/>
            <a:chExt cx="9149554" cy="4020490"/>
          </a:xfrm>
        </p:grpSpPr>
        <p:sp>
          <p:nvSpPr>
            <p:cNvPr id="8" name="Rectangle 7">
              <a:extLst>
                <a:ext uri="{FF2B5EF4-FFF2-40B4-BE49-F238E27FC236}">
                  <a16:creationId xmlns:a16="http://schemas.microsoft.com/office/drawing/2014/main" id="{82723300-028A-5645-BD87-CEABBF61D7B3}"/>
                </a:ext>
              </a:extLst>
            </p:cNvPr>
            <p:cNvSpPr/>
            <p:nvPr/>
          </p:nvSpPr>
          <p:spPr>
            <a:xfrm>
              <a:off x="-1" y="-97971"/>
              <a:ext cx="9149554" cy="3233057"/>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dirty="0">
                <a:solidFill>
                  <a:schemeClr val="bg1"/>
                </a:solidFill>
              </a:endParaRPr>
            </a:p>
          </p:txBody>
        </p:sp>
        <p:sp>
          <p:nvSpPr>
            <p:cNvPr id="9" name="Right Triangle 8">
              <a:extLst>
                <a:ext uri="{FF2B5EF4-FFF2-40B4-BE49-F238E27FC236}">
                  <a16:creationId xmlns:a16="http://schemas.microsoft.com/office/drawing/2014/main" id="{17426DAC-4A5D-4444-90AC-82382D437088}"/>
                </a:ext>
              </a:extLst>
            </p:cNvPr>
            <p:cNvSpPr/>
            <p:nvPr/>
          </p:nvSpPr>
          <p:spPr>
            <a:xfrm rot="10800000">
              <a:off x="2228851" y="3032261"/>
              <a:ext cx="694760" cy="890258"/>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sp>
        <p:nvSpPr>
          <p:cNvPr id="12" name="Text Placeholder 4">
            <a:extLst>
              <a:ext uri="{FF2B5EF4-FFF2-40B4-BE49-F238E27FC236}">
                <a16:creationId xmlns:a16="http://schemas.microsoft.com/office/drawing/2014/main" id="{8E28F71E-4D86-B84E-9884-B2BA0F3719CB}"/>
              </a:ext>
            </a:extLst>
          </p:cNvPr>
          <p:cNvSpPr>
            <a:spLocks noGrp="1"/>
          </p:cNvSpPr>
          <p:nvPr>
            <p:ph type="body" sz="quarter" idx="10" hasCustomPrompt="1"/>
          </p:nvPr>
        </p:nvSpPr>
        <p:spPr>
          <a:xfrm>
            <a:off x="573949" y="477925"/>
            <a:ext cx="11113228" cy="3093636"/>
          </a:xfrm>
          <a:prstGeom prst="rect">
            <a:avLst/>
          </a:prstGeom>
        </p:spPr>
        <p:txBody>
          <a:bodyPr/>
          <a:lstStyle>
            <a:lvl1pPr marL="0">
              <a:buNone/>
              <a:defRPr sz="6933">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CHAPTER SLIDE:</a:t>
            </a:r>
          </a:p>
          <a:p>
            <a:pPr lvl="0"/>
            <a:r>
              <a:rPr lang="en-US" dirty="0"/>
              <a:t>TITLE GOES HERE AND HERE 52PT CAPS</a:t>
            </a:r>
          </a:p>
        </p:txBody>
      </p:sp>
      <p:sp>
        <p:nvSpPr>
          <p:cNvPr id="15" name="Text Placeholder 14">
            <a:extLst>
              <a:ext uri="{FF2B5EF4-FFF2-40B4-BE49-F238E27FC236}">
                <a16:creationId xmlns:a16="http://schemas.microsoft.com/office/drawing/2014/main" id="{B4E8AE6D-CCCE-0E47-8B74-AB8696060EFD}"/>
              </a:ext>
            </a:extLst>
          </p:cNvPr>
          <p:cNvSpPr>
            <a:spLocks noGrp="1"/>
          </p:cNvSpPr>
          <p:nvPr>
            <p:ph type="body" sz="quarter" idx="11" hasCustomPrompt="1"/>
          </p:nvPr>
        </p:nvSpPr>
        <p:spPr>
          <a:xfrm>
            <a:off x="4471989" y="4495525"/>
            <a:ext cx="7215187" cy="1717840"/>
          </a:xfrm>
          <a:prstGeom prst="rect">
            <a:avLst/>
          </a:prstGeom>
        </p:spPr>
        <p:txBody>
          <a:bodyPr/>
          <a:lstStyle>
            <a:lvl1pPr marL="0" indent="0">
              <a:buNone/>
              <a:defRPr sz="3733" baseline="0">
                <a:solidFill>
                  <a:schemeClr val="tx2"/>
                </a:solidFill>
                <a:latin typeface="Arial" panose="020B0604020202020204" pitchFamily="34" charset="0"/>
              </a:defRPr>
            </a:lvl1pPr>
          </a:lstStyle>
          <a:p>
            <a:pPr lvl="0"/>
            <a:r>
              <a:rPr lang="en-US" dirty="0"/>
              <a:t>Additional information here for this chapter, a quote, subtitle, statement, etc. </a:t>
            </a:r>
            <a:r>
              <a:rPr lang="en-US" dirty="0" err="1"/>
              <a:t>28pt</a:t>
            </a:r>
            <a:endParaRPr lang="en-US" dirty="0"/>
          </a:p>
        </p:txBody>
      </p:sp>
    </p:spTree>
    <p:extLst>
      <p:ext uri="{BB962C8B-B14F-4D97-AF65-F5344CB8AC3E}">
        <p14:creationId xmlns:p14="http://schemas.microsoft.com/office/powerpoint/2010/main" val="333298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General Header Slide">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D944E324-23F9-E046-A2CE-E51DCFFCEC28}"/>
              </a:ext>
            </a:extLst>
          </p:cNvPr>
          <p:cNvSpPr>
            <a:spLocks noGrp="1"/>
          </p:cNvSpPr>
          <p:nvPr>
            <p:ph type="body" sz="quarter" idx="13" hasCustomPrompt="1"/>
          </p:nvPr>
        </p:nvSpPr>
        <p:spPr>
          <a:xfrm>
            <a:off x="325069" y="1373584"/>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
        <p:nvSpPr>
          <p:cNvPr id="6" name="Rectangle 5">
            <a:extLst>
              <a:ext uri="{FF2B5EF4-FFF2-40B4-BE49-F238E27FC236}">
                <a16:creationId xmlns:a16="http://schemas.microsoft.com/office/drawing/2014/main" id="{B53C8E07-B1CB-034C-930E-250012BEE034}"/>
              </a:ext>
            </a:extLst>
          </p:cNvPr>
          <p:cNvSpPr/>
          <p:nvPr/>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Text Placeholder 6">
            <a:extLst>
              <a:ext uri="{FF2B5EF4-FFF2-40B4-BE49-F238E27FC236}">
                <a16:creationId xmlns:a16="http://schemas.microsoft.com/office/drawing/2014/main" id="{5964C5C6-BC04-0946-9302-7D266C169AE0}"/>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a:solidFill>
                  <a:schemeClr val="tx2"/>
                </a:solidFill>
              </a:defRPr>
            </a:lvl1pPr>
          </a:lstStyle>
          <a:p>
            <a:pPr lvl="0"/>
            <a:r>
              <a:rPr lang="en-US" dirty="0"/>
              <a:t>LEFT HEADER: ARIAL </a:t>
            </a:r>
            <a:r>
              <a:rPr lang="en-US" dirty="0" err="1"/>
              <a:t>34PT</a:t>
            </a:r>
            <a:r>
              <a:rPr lang="en-US" dirty="0"/>
              <a:t> CAPS</a:t>
            </a:r>
          </a:p>
        </p:txBody>
      </p:sp>
    </p:spTree>
    <p:extLst>
      <p:ext uri="{BB962C8B-B14F-4D97-AF65-F5344CB8AC3E}">
        <p14:creationId xmlns:p14="http://schemas.microsoft.com/office/powerpoint/2010/main" val="382276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General w/JAX name, Title, Page#">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a:solidFill>
                  <a:schemeClr val="tx2"/>
                </a:solidFill>
              </a:defRPr>
            </a:lvl1pPr>
          </a:lstStyle>
          <a:p>
            <a:fld id="{79A66D7A-3D27-4619-BEDB-8CEEB3F14D81}" type="slidenum">
              <a:rPr lang="en-US" smtClean="0"/>
              <a:t>‹#›</a:t>
            </a:fld>
            <a:endParaRPr lang="en-US"/>
          </a:p>
        </p:txBody>
      </p:sp>
      <p:grpSp>
        <p:nvGrpSpPr>
          <p:cNvPr id="3" name="Group 2">
            <a:extLst>
              <a:ext uri="{FF2B5EF4-FFF2-40B4-BE49-F238E27FC236}">
                <a16:creationId xmlns:a16="http://schemas.microsoft.com/office/drawing/2014/main" id="{751632F2-D6A3-5143-BF0F-1CC05596F886}"/>
              </a:ext>
            </a:extLst>
          </p:cNvPr>
          <p:cNvGrpSpPr/>
          <p:nvPr/>
        </p:nvGrpSpPr>
        <p:grpSpPr>
          <a:xfrm>
            <a:off x="0" y="6366256"/>
            <a:ext cx="12192000" cy="385622"/>
            <a:chOff x="0" y="4774698"/>
            <a:chExt cx="9144000" cy="289217"/>
          </a:xfrm>
        </p:grpSpPr>
        <p:sp>
          <p:nvSpPr>
            <p:cNvPr id="6" name="TextBox 5">
              <a:extLst>
                <a:ext uri="{FF2B5EF4-FFF2-40B4-BE49-F238E27FC236}">
                  <a16:creationId xmlns:a16="http://schemas.microsoft.com/office/drawing/2014/main" id="{B162175B-7F4D-D949-97C5-A619E6C65A49}"/>
                </a:ext>
              </a:extLst>
            </p:cNvPr>
            <p:cNvSpPr txBox="1"/>
            <p:nvPr/>
          </p:nvSpPr>
          <p:spPr>
            <a:xfrm>
              <a:off x="0" y="4865191"/>
              <a:ext cx="2225843" cy="161583"/>
            </a:xfrm>
            <a:prstGeom prst="rect">
              <a:avLst/>
            </a:prstGeom>
            <a:noFill/>
          </p:spPr>
          <p:txBody>
            <a:bodyPr wrap="square" tIns="0" bIns="0" rtlCol="0" anchor="t">
              <a:spAutoFit/>
            </a:bodyPr>
            <a:lstStyle/>
            <a:p>
              <a:pPr algn="ctr"/>
              <a:r>
                <a:rPr lang="en-US" sz="1400" b="1" dirty="0">
                  <a:solidFill>
                    <a:srgbClr val="04A7F1"/>
                  </a:solidFill>
                  <a:latin typeface="Arial" panose="020B0604020202020204" pitchFamily="34" charset="0"/>
                  <a:cs typeface="Arial" panose="020B0604020202020204" pitchFamily="34" charset="0"/>
                </a:rPr>
                <a:t>THE JACKSON LABORATORY</a:t>
              </a:r>
              <a:endParaRPr lang="en-US" sz="1400" dirty="0">
                <a:solidFill>
                  <a:srgbClr val="04A7F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sp>
            <p:nvSpPr>
              <p:cNvPr id="7" name="Right Triangle 6">
                <a:extLst>
                  <a:ext uri="{FF2B5EF4-FFF2-40B4-BE49-F238E27FC236}">
                    <a16:creationId xmlns:a16="http://schemas.microsoft.com/office/drawing/2014/main" id="{95242366-61CD-5449-86EB-92143117F000}"/>
                  </a:ext>
                </a:extLst>
              </p:cNvPr>
              <p:cNvSpPr/>
              <p:nvPr/>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a:p>
            </p:txBody>
          </p:sp>
        </p:gr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a:solidFill>
                  <a:schemeClr val="tx2"/>
                </a:solidFill>
              </a:defRPr>
            </a:lvl1pPr>
          </a:lstStyle>
          <a:p>
            <a:pPr lvl="0"/>
            <a:r>
              <a:rPr lang="en-US" dirty="0"/>
              <a:t>PRESENTATION TITLE OR NICKNAME CAN LIVE HERE</a:t>
            </a:r>
          </a:p>
        </p:txBody>
      </p:sp>
      <p:sp>
        <p:nvSpPr>
          <p:cNvPr id="13" name="Text Placeholder 9">
            <a:extLst>
              <a:ext uri="{FF2B5EF4-FFF2-40B4-BE49-F238E27FC236}">
                <a16:creationId xmlns:a16="http://schemas.microsoft.com/office/drawing/2014/main" id="{F58ECC1F-A3B0-AF45-924F-AAD097B17E4E}"/>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aseline="0">
                <a:latin typeface="Arial" panose="020B0604020202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Arial </a:t>
            </a:r>
            <a:r>
              <a:rPr lang="en-US" dirty="0" err="1"/>
              <a:t>28pt</a:t>
            </a:r>
            <a:r>
              <a:rPr lang="en-US" dirty="0"/>
              <a:t> body text (minimum for ease of viewing)</a:t>
            </a:r>
          </a:p>
        </p:txBody>
      </p:sp>
    </p:spTree>
    <p:extLst>
      <p:ext uri="{BB962C8B-B14F-4D97-AF65-F5344CB8AC3E}">
        <p14:creationId xmlns:p14="http://schemas.microsoft.com/office/powerpoint/2010/main" val="84661268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10" Type="http://schemas.openxmlformats.org/officeDocument/2006/relationships/theme" Target="../theme/theme2.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36.xml"/><Relationship Id="rId7" Type="http://schemas.openxmlformats.org/officeDocument/2006/relationships/slideLayout" Target="../slideLayouts/slideLayout40.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8402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44177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9897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018248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docs.github.com/en/get-started/start-your-journey/hello-world"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ignup"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8A3E28F7-6914-CD7C-86E7-E2A88E8D1A04}"/>
              </a:ext>
            </a:extLst>
          </p:cNvPr>
          <p:cNvSpPr>
            <a:spLocks noGrp="1"/>
          </p:cNvSpPr>
          <p:nvPr>
            <p:ph type="body" sz="quarter" idx="10"/>
          </p:nvPr>
        </p:nvSpPr>
        <p:spPr/>
        <p:txBody>
          <a:bodyPr/>
          <a:lstStyle/>
          <a:p>
            <a:pPr algn="ctr"/>
            <a:r>
              <a:rPr lang="en-US" dirty="0"/>
              <a:t>Introduction to GitHub</a:t>
            </a:r>
          </a:p>
        </p:txBody>
      </p:sp>
      <p:sp>
        <p:nvSpPr>
          <p:cNvPr id="6" name="Text Placeholder 5">
            <a:extLst>
              <a:ext uri="{FF2B5EF4-FFF2-40B4-BE49-F238E27FC236}">
                <a16:creationId xmlns:a16="http://schemas.microsoft.com/office/drawing/2014/main" id="{228A06D6-3DFA-E529-6AEB-84E8595CD2A6}"/>
              </a:ext>
            </a:extLst>
          </p:cNvPr>
          <p:cNvSpPr>
            <a:spLocks noGrp="1"/>
          </p:cNvSpPr>
          <p:nvPr>
            <p:ph type="body" sz="quarter" idx="11"/>
          </p:nvPr>
        </p:nvSpPr>
        <p:spPr/>
        <p:txBody>
          <a:bodyPr/>
          <a:lstStyle/>
          <a:p>
            <a:r>
              <a:rPr lang="en-US" dirty="0"/>
              <a:t>Bioinformatics Data Science in Context</a:t>
            </a:r>
          </a:p>
          <a:p>
            <a:r>
              <a:rPr lang="en-US" dirty="0"/>
              <a:t>June 3, 2025</a:t>
            </a:r>
          </a:p>
          <a:p>
            <a:endParaRPr lang="en-US" dirty="0"/>
          </a:p>
        </p:txBody>
      </p:sp>
    </p:spTree>
    <p:extLst>
      <p:ext uri="{BB962C8B-B14F-4D97-AF65-F5344CB8AC3E}">
        <p14:creationId xmlns:p14="http://schemas.microsoft.com/office/powerpoint/2010/main" val="81692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A8AA0-607A-C78B-1D5B-5B2A41B9DB4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AF24C71-8020-BB49-69BB-94F72980795D}"/>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Introduction to Git &amp; GitHub</a:t>
            </a:r>
          </a:p>
          <a:p>
            <a:pPr marL="571500" indent="-571500">
              <a:buFont typeface="Arial" panose="020B0604020202020204" pitchFamily="34" charset="0"/>
              <a:buChar char="•"/>
            </a:pPr>
            <a:r>
              <a:rPr lang="en-US" b="1" dirty="0"/>
              <a:t>Activities: </a:t>
            </a:r>
          </a:p>
          <a:p>
            <a:pPr marL="1257283" lvl="1" indent="-571500">
              <a:buFont typeface="Arial" panose="020B0604020202020204" pitchFamily="34" charset="0"/>
              <a:buChar char="•"/>
            </a:pPr>
            <a:r>
              <a:rPr lang="en-US" b="1" dirty="0"/>
              <a:t>Creating a Repository</a:t>
            </a:r>
          </a:p>
          <a:p>
            <a:pPr marL="1257283" lvl="1" indent="-571500">
              <a:buFont typeface="Arial" panose="020B0604020202020204" pitchFamily="34" charset="0"/>
              <a:buChar char="•"/>
            </a:pPr>
            <a:r>
              <a:rPr lang="en-US" dirty="0"/>
              <a:t>Committing Changes</a:t>
            </a:r>
          </a:p>
          <a:p>
            <a:pPr marL="1257283" lvl="1" indent="-571500">
              <a:buFont typeface="Arial" panose="020B0604020202020204" pitchFamily="34" charset="0"/>
              <a:buChar char="•"/>
            </a:pPr>
            <a:r>
              <a:rPr lang="en-US" dirty="0"/>
              <a:t>Pull Requests</a:t>
            </a:r>
          </a:p>
          <a:p>
            <a:pPr marL="1257283" lvl="1" indent="-571500">
              <a:buFont typeface="Arial" panose="020B0604020202020204" pitchFamily="34" charset="0"/>
              <a:buChar char="•"/>
            </a:pPr>
            <a:r>
              <a:rPr lang="en-US" dirty="0"/>
              <a:t>Uploading Files</a:t>
            </a:r>
          </a:p>
        </p:txBody>
      </p:sp>
      <p:sp>
        <p:nvSpPr>
          <p:cNvPr id="3" name="Text Placeholder 2">
            <a:extLst>
              <a:ext uri="{FF2B5EF4-FFF2-40B4-BE49-F238E27FC236}">
                <a16:creationId xmlns:a16="http://schemas.microsoft.com/office/drawing/2014/main" id="{3114C330-6E03-0099-E20B-A67207E3BFCE}"/>
              </a:ext>
            </a:extLst>
          </p:cNvPr>
          <p:cNvSpPr>
            <a:spLocks noGrp="1"/>
          </p:cNvSpPr>
          <p:nvPr>
            <p:ph type="body" sz="quarter" idx="10"/>
          </p:nvPr>
        </p:nvSpPr>
        <p:spPr/>
        <p:txBody>
          <a:bodyPr/>
          <a:lstStyle/>
          <a:p>
            <a:r>
              <a:rPr lang="en-US" dirty="0"/>
              <a:t>Agenda</a:t>
            </a:r>
          </a:p>
        </p:txBody>
      </p:sp>
    </p:spTree>
    <p:extLst>
      <p:ext uri="{BB962C8B-B14F-4D97-AF65-F5344CB8AC3E}">
        <p14:creationId xmlns:p14="http://schemas.microsoft.com/office/powerpoint/2010/main" val="186529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20C44D-BA1C-80E5-A4E5-C5DA0E4E2C8D}"/>
              </a:ext>
            </a:extLst>
          </p:cNvPr>
          <p:cNvSpPr>
            <a:spLocks noGrp="1"/>
          </p:cNvSpPr>
          <p:nvPr>
            <p:ph type="body" sz="quarter" idx="13"/>
          </p:nvPr>
        </p:nvSpPr>
        <p:spPr/>
        <p:txBody>
          <a:bodyPr/>
          <a:lstStyle/>
          <a:p>
            <a:pPr marL="571500" indent="-571500">
              <a:buFont typeface="Arial" panose="020B0604020202020204" pitchFamily="34" charset="0"/>
              <a:buChar char="•"/>
            </a:pPr>
            <a:r>
              <a:rPr lang="en-US" sz="3600" dirty="0"/>
              <a:t>Centralized storage for a project</a:t>
            </a:r>
          </a:p>
          <a:p>
            <a:pPr marL="1257283" lvl="1" indent="-571500">
              <a:buFont typeface="Arial" panose="020B0604020202020204" pitchFamily="34" charset="0"/>
              <a:buChar char="•"/>
            </a:pPr>
            <a:r>
              <a:rPr lang="en-US" dirty="0"/>
              <a:t>Store code, files, and revision history</a:t>
            </a:r>
          </a:p>
          <a:p>
            <a:pPr marL="1257283" lvl="1" indent="-571500">
              <a:buFont typeface="Arial" panose="020B0604020202020204" pitchFamily="34" charset="0"/>
              <a:buChar char="•"/>
            </a:pPr>
            <a:r>
              <a:rPr lang="en-US" dirty="0"/>
              <a:t>Analogy: Directory or folder</a:t>
            </a:r>
          </a:p>
          <a:p>
            <a:pPr marL="1257283" lvl="1" indent="-571500">
              <a:buFont typeface="Arial" panose="020B0604020202020204" pitchFamily="34" charset="0"/>
              <a:buChar char="•"/>
            </a:pPr>
            <a:endParaRPr lang="en-US" sz="2000" dirty="0"/>
          </a:p>
          <a:p>
            <a:pPr marL="571500" indent="-571500">
              <a:buFont typeface="Arial" panose="020B0604020202020204" pitchFamily="34" charset="0"/>
              <a:buChar char="•"/>
            </a:pPr>
            <a:r>
              <a:rPr lang="en-US" sz="3600" dirty="0"/>
              <a:t>Public or private</a:t>
            </a:r>
          </a:p>
          <a:p>
            <a:pPr marL="1257283" lvl="1" indent="-571500">
              <a:buFont typeface="Arial" panose="020B0604020202020204" pitchFamily="34" charset="0"/>
              <a:buChar char="•"/>
            </a:pPr>
            <a:endParaRPr lang="en-US" sz="2000" dirty="0"/>
          </a:p>
          <a:p>
            <a:pPr marL="571500" indent="-571500">
              <a:buFont typeface="Arial" panose="020B0604020202020204" pitchFamily="34" charset="0"/>
              <a:buChar char="•"/>
            </a:pPr>
            <a:r>
              <a:rPr lang="en-US" sz="3600" dirty="0"/>
              <a:t>Owned by individual or org</a:t>
            </a:r>
          </a:p>
          <a:p>
            <a:pPr marL="1257283" lvl="1" indent="-571500">
              <a:buFont typeface="Arial" panose="020B0604020202020204" pitchFamily="34" charset="0"/>
              <a:buChar char="•"/>
            </a:pPr>
            <a:endParaRPr lang="en-US" sz="2000" dirty="0"/>
          </a:p>
          <a:p>
            <a:pPr marL="571500" indent="-571500">
              <a:buFont typeface="Arial" panose="020B0604020202020204" pitchFamily="34" charset="0"/>
              <a:buChar char="•"/>
            </a:pPr>
            <a:r>
              <a:rPr lang="en-US" sz="3600" dirty="0"/>
              <a:t>Can have multiple collaborators</a:t>
            </a:r>
          </a:p>
        </p:txBody>
      </p:sp>
      <p:sp>
        <p:nvSpPr>
          <p:cNvPr id="3" name="Text Placeholder 2">
            <a:extLst>
              <a:ext uri="{FF2B5EF4-FFF2-40B4-BE49-F238E27FC236}">
                <a16:creationId xmlns:a16="http://schemas.microsoft.com/office/drawing/2014/main" id="{58830EAE-93F0-C16D-F093-463B9A675A98}"/>
              </a:ext>
            </a:extLst>
          </p:cNvPr>
          <p:cNvSpPr>
            <a:spLocks noGrp="1"/>
          </p:cNvSpPr>
          <p:nvPr>
            <p:ph type="body" sz="quarter" idx="10"/>
          </p:nvPr>
        </p:nvSpPr>
        <p:spPr/>
        <p:txBody>
          <a:bodyPr/>
          <a:lstStyle/>
          <a:p>
            <a:r>
              <a:rPr lang="en-US" dirty="0"/>
              <a:t>Git Repository (Repo)</a:t>
            </a:r>
          </a:p>
        </p:txBody>
      </p:sp>
    </p:spTree>
    <p:extLst>
      <p:ext uri="{BB962C8B-B14F-4D97-AF65-F5344CB8AC3E}">
        <p14:creationId xmlns:p14="http://schemas.microsoft.com/office/powerpoint/2010/main" val="1781157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fade">
                                      <p:cBhvr>
                                        <p:cTn id="2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45CAF9-4F7A-CFB0-36DF-CC7B6B2A8D42}"/>
              </a:ext>
            </a:extLst>
          </p:cNvPr>
          <p:cNvSpPr>
            <a:spLocks noGrp="1"/>
          </p:cNvSpPr>
          <p:nvPr>
            <p:ph type="body" sz="quarter" idx="13"/>
          </p:nvPr>
        </p:nvSpPr>
        <p:spPr/>
        <p:txBody>
          <a:bodyPr/>
          <a:lstStyle/>
          <a:p>
            <a:r>
              <a:rPr lang="en-US" dirty="0"/>
              <a:t>Best practice is to include a README file for your repository.</a:t>
            </a:r>
          </a:p>
          <a:p>
            <a:endParaRPr lang="en-US" dirty="0"/>
          </a:p>
          <a:p>
            <a:r>
              <a:rPr lang="en-US" dirty="0"/>
              <a:t>Tells others purpose and/or goals of the project, and how they can use it.</a:t>
            </a:r>
          </a:p>
        </p:txBody>
      </p:sp>
      <p:sp>
        <p:nvSpPr>
          <p:cNvPr id="3" name="Text Placeholder 2">
            <a:extLst>
              <a:ext uri="{FF2B5EF4-FFF2-40B4-BE49-F238E27FC236}">
                <a16:creationId xmlns:a16="http://schemas.microsoft.com/office/drawing/2014/main" id="{40DF6330-2BE5-707B-5568-564A60C978F7}"/>
              </a:ext>
            </a:extLst>
          </p:cNvPr>
          <p:cNvSpPr>
            <a:spLocks noGrp="1"/>
          </p:cNvSpPr>
          <p:nvPr>
            <p:ph type="body" sz="quarter" idx="10"/>
          </p:nvPr>
        </p:nvSpPr>
        <p:spPr/>
        <p:txBody>
          <a:bodyPr/>
          <a:lstStyle/>
          <a:p>
            <a:r>
              <a:rPr lang="en-US" dirty="0"/>
              <a:t>README</a:t>
            </a:r>
          </a:p>
        </p:txBody>
      </p:sp>
    </p:spTree>
    <p:extLst>
      <p:ext uri="{BB962C8B-B14F-4D97-AF65-F5344CB8AC3E}">
        <p14:creationId xmlns:p14="http://schemas.microsoft.com/office/powerpoint/2010/main" val="1040913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98450B3-D2F3-1F36-487A-DC73E51F909E}"/>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6F0D262C-7BDF-1837-407D-400B42C57972}"/>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357503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32E82C7-6FBA-1913-3468-19D7FFCC0393}"/>
              </a:ext>
            </a:extLst>
          </p:cNvPr>
          <p:cNvSpPr>
            <a:spLocks noGrp="1"/>
          </p:cNvSpPr>
          <p:nvPr>
            <p:ph type="body" sz="quarter" idx="13"/>
          </p:nvPr>
        </p:nvSpPr>
        <p:spPr/>
        <p:txBody>
          <a:bodyPr/>
          <a:lstStyle/>
          <a:p>
            <a:pPr marL="742950" indent="-742950">
              <a:buFont typeface="+mj-lt"/>
              <a:buAutoNum type="arabicPeriod"/>
            </a:pPr>
            <a:r>
              <a:rPr lang="en-US" dirty="0"/>
              <a:t>One member of your group creates your group repository</a:t>
            </a:r>
          </a:p>
          <a:p>
            <a:pPr marL="1428733" lvl="1" indent="-742950">
              <a:buFont typeface="+mj-lt"/>
              <a:buAutoNum type="arabicPeriod"/>
            </a:pPr>
            <a:endParaRPr lang="en-US" dirty="0"/>
          </a:p>
          <a:p>
            <a:pPr marL="742950" indent="-742950">
              <a:buFont typeface="+mj-lt"/>
              <a:buAutoNum type="arabicPeriod"/>
            </a:pPr>
            <a:r>
              <a:rPr lang="en-US" dirty="0"/>
              <a:t>Add your group members as collaborators on the repository</a:t>
            </a:r>
          </a:p>
        </p:txBody>
      </p:sp>
      <p:sp>
        <p:nvSpPr>
          <p:cNvPr id="3" name="Text Placeholder 2">
            <a:extLst>
              <a:ext uri="{FF2B5EF4-FFF2-40B4-BE49-F238E27FC236}">
                <a16:creationId xmlns:a16="http://schemas.microsoft.com/office/drawing/2014/main" id="{34A3AC39-E2DE-F26C-BCC2-AA7CE5160BAE}"/>
              </a:ext>
            </a:extLst>
          </p:cNvPr>
          <p:cNvSpPr>
            <a:spLocks noGrp="1"/>
          </p:cNvSpPr>
          <p:nvPr>
            <p:ph type="body" sz="quarter" idx="10"/>
          </p:nvPr>
        </p:nvSpPr>
        <p:spPr/>
        <p:txBody>
          <a:bodyPr/>
          <a:lstStyle/>
          <a:p>
            <a:r>
              <a:rPr lang="en-US" dirty="0"/>
              <a:t>In Your Project Groups:</a:t>
            </a:r>
          </a:p>
        </p:txBody>
      </p:sp>
    </p:spTree>
    <p:extLst>
      <p:ext uri="{BB962C8B-B14F-4D97-AF65-F5344CB8AC3E}">
        <p14:creationId xmlns:p14="http://schemas.microsoft.com/office/powerpoint/2010/main" val="1186123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EB35E-0D75-C1FA-08AE-884E68EDD7A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AE6395E6-FAD9-785E-E96B-596E6355DA20}"/>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Introduction to Git &amp; GitHub</a:t>
            </a:r>
          </a:p>
          <a:p>
            <a:pPr marL="571500" indent="-571500">
              <a:buFont typeface="Arial" panose="020B0604020202020204" pitchFamily="34" charset="0"/>
              <a:buChar char="•"/>
            </a:pPr>
            <a:r>
              <a:rPr lang="en-US" b="1" dirty="0"/>
              <a:t>Activities: </a:t>
            </a:r>
          </a:p>
          <a:p>
            <a:pPr marL="1257283" lvl="1" indent="-571500">
              <a:buFont typeface="Arial" panose="020B0604020202020204" pitchFamily="34" charset="0"/>
              <a:buChar char="•"/>
            </a:pPr>
            <a:r>
              <a:rPr lang="en-US" dirty="0"/>
              <a:t>Creating a Repository</a:t>
            </a:r>
          </a:p>
          <a:p>
            <a:pPr marL="1257283" lvl="1" indent="-571500">
              <a:buFont typeface="Arial" panose="020B0604020202020204" pitchFamily="34" charset="0"/>
              <a:buChar char="•"/>
            </a:pPr>
            <a:r>
              <a:rPr lang="en-US" b="1" dirty="0"/>
              <a:t>Committing Changes</a:t>
            </a:r>
          </a:p>
          <a:p>
            <a:pPr marL="1257283" lvl="1" indent="-571500">
              <a:buFont typeface="Arial" panose="020B0604020202020204" pitchFamily="34" charset="0"/>
              <a:buChar char="•"/>
            </a:pPr>
            <a:r>
              <a:rPr lang="en-US" dirty="0"/>
              <a:t>Pull Requests</a:t>
            </a:r>
          </a:p>
          <a:p>
            <a:pPr marL="1257283" lvl="1" indent="-571500">
              <a:buFont typeface="Arial" panose="020B0604020202020204" pitchFamily="34" charset="0"/>
              <a:buChar char="•"/>
            </a:pPr>
            <a:r>
              <a:rPr lang="en-US" dirty="0"/>
              <a:t>Uploading Files</a:t>
            </a:r>
          </a:p>
        </p:txBody>
      </p:sp>
      <p:sp>
        <p:nvSpPr>
          <p:cNvPr id="3" name="Text Placeholder 2">
            <a:extLst>
              <a:ext uri="{FF2B5EF4-FFF2-40B4-BE49-F238E27FC236}">
                <a16:creationId xmlns:a16="http://schemas.microsoft.com/office/drawing/2014/main" id="{B6C12463-8640-1BED-A905-A8DBC872B398}"/>
              </a:ext>
            </a:extLst>
          </p:cNvPr>
          <p:cNvSpPr>
            <a:spLocks noGrp="1"/>
          </p:cNvSpPr>
          <p:nvPr>
            <p:ph type="body" sz="quarter" idx="10"/>
          </p:nvPr>
        </p:nvSpPr>
        <p:spPr/>
        <p:txBody>
          <a:bodyPr/>
          <a:lstStyle/>
          <a:p>
            <a:r>
              <a:rPr lang="en-US" dirty="0"/>
              <a:t>Agenda</a:t>
            </a:r>
          </a:p>
        </p:txBody>
      </p:sp>
    </p:spTree>
    <p:extLst>
      <p:ext uri="{BB962C8B-B14F-4D97-AF65-F5344CB8AC3E}">
        <p14:creationId xmlns:p14="http://schemas.microsoft.com/office/powerpoint/2010/main" val="695612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5668A6C-F40D-751D-A879-AB3CCF3EB5FC}"/>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Saved changes to a file</a:t>
            </a:r>
          </a:p>
          <a:p>
            <a:pPr marL="1257283" lvl="1"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Includes an associated commit message</a:t>
            </a:r>
          </a:p>
          <a:p>
            <a:pPr marL="1257283" lvl="1" indent="-571500">
              <a:buFont typeface="Arial" panose="020B0604020202020204" pitchFamily="34" charset="0"/>
              <a:buChar char="•"/>
            </a:pPr>
            <a:r>
              <a:rPr lang="en-US" dirty="0"/>
              <a:t>Helps other users what change you made and why</a:t>
            </a:r>
          </a:p>
        </p:txBody>
      </p:sp>
      <p:sp>
        <p:nvSpPr>
          <p:cNvPr id="3" name="Text Placeholder 2">
            <a:extLst>
              <a:ext uri="{FF2B5EF4-FFF2-40B4-BE49-F238E27FC236}">
                <a16:creationId xmlns:a16="http://schemas.microsoft.com/office/drawing/2014/main" id="{F0BA5497-A926-7816-BED2-419A279320B3}"/>
              </a:ext>
            </a:extLst>
          </p:cNvPr>
          <p:cNvSpPr>
            <a:spLocks noGrp="1"/>
          </p:cNvSpPr>
          <p:nvPr>
            <p:ph type="body" sz="quarter" idx="10"/>
          </p:nvPr>
        </p:nvSpPr>
        <p:spPr/>
        <p:txBody>
          <a:bodyPr/>
          <a:lstStyle/>
          <a:p>
            <a:r>
              <a:rPr lang="en-US" dirty="0"/>
              <a:t>Commits</a:t>
            </a:r>
          </a:p>
        </p:txBody>
      </p:sp>
    </p:spTree>
    <p:extLst>
      <p:ext uri="{BB962C8B-B14F-4D97-AF65-F5344CB8AC3E}">
        <p14:creationId xmlns:p14="http://schemas.microsoft.com/office/powerpoint/2010/main" val="3762106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50"/>
                                        <p:tgtEl>
                                          <p:spTgt spid="2">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5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E72672-8044-942C-CBE3-42127EF9D0CB}"/>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Copies of a repository</a:t>
            </a:r>
          </a:p>
          <a:p>
            <a:pPr marL="1257283" lvl="1"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Allow multiple people to work on the project at once without interfering with each others’ work </a:t>
            </a:r>
          </a:p>
          <a:p>
            <a:pPr marL="1257283" lvl="1"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Default branch: </a:t>
            </a:r>
            <a:r>
              <a:rPr lang="en-US" b="1" dirty="0"/>
              <a:t>main</a:t>
            </a:r>
            <a:endParaRPr lang="en-US" dirty="0"/>
          </a:p>
        </p:txBody>
      </p:sp>
      <p:sp>
        <p:nvSpPr>
          <p:cNvPr id="3" name="Text Placeholder 2">
            <a:extLst>
              <a:ext uri="{FF2B5EF4-FFF2-40B4-BE49-F238E27FC236}">
                <a16:creationId xmlns:a16="http://schemas.microsoft.com/office/drawing/2014/main" id="{37A6B601-012E-BC93-E4DD-598698A75528}"/>
              </a:ext>
            </a:extLst>
          </p:cNvPr>
          <p:cNvSpPr>
            <a:spLocks noGrp="1"/>
          </p:cNvSpPr>
          <p:nvPr>
            <p:ph type="body" sz="quarter" idx="10"/>
          </p:nvPr>
        </p:nvSpPr>
        <p:spPr/>
        <p:txBody>
          <a:bodyPr/>
          <a:lstStyle/>
          <a:p>
            <a:r>
              <a:rPr lang="en-US" dirty="0"/>
              <a:t>Branches</a:t>
            </a:r>
          </a:p>
        </p:txBody>
      </p:sp>
    </p:spTree>
    <p:extLst>
      <p:ext uri="{BB962C8B-B14F-4D97-AF65-F5344CB8AC3E}">
        <p14:creationId xmlns:p14="http://schemas.microsoft.com/office/powerpoint/2010/main" val="337213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5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08A7B0B-666F-958C-EF63-AB9458280B47}"/>
              </a:ext>
            </a:extLst>
          </p:cNvPr>
          <p:cNvSpPr>
            <a:spLocks noGrp="1"/>
          </p:cNvSpPr>
          <p:nvPr>
            <p:ph type="body" sz="quarter" idx="13"/>
          </p:nvPr>
        </p:nvSpPr>
        <p:spPr/>
        <p:txBody>
          <a:bodyPr/>
          <a:lstStyle/>
          <a:p>
            <a:r>
              <a:rPr lang="en-US" dirty="0"/>
              <a:t>Similar to branches, but creates a whole new copy of the repository under your profile.</a:t>
            </a:r>
          </a:p>
          <a:p>
            <a:endParaRPr lang="en-US" dirty="0"/>
          </a:p>
          <a:p>
            <a:r>
              <a:rPr lang="en-US" dirty="0"/>
              <a:t>Enables you to propose changes to repositories that you don’t have edit access to, or to use someone else’s project as a starting point for your own.</a:t>
            </a:r>
          </a:p>
        </p:txBody>
      </p:sp>
      <p:sp>
        <p:nvSpPr>
          <p:cNvPr id="3" name="Text Placeholder 2">
            <a:extLst>
              <a:ext uri="{FF2B5EF4-FFF2-40B4-BE49-F238E27FC236}">
                <a16:creationId xmlns:a16="http://schemas.microsoft.com/office/drawing/2014/main" id="{CE0A406D-BF93-F420-4384-9BF0CA914E6F}"/>
              </a:ext>
            </a:extLst>
          </p:cNvPr>
          <p:cNvSpPr>
            <a:spLocks noGrp="1"/>
          </p:cNvSpPr>
          <p:nvPr>
            <p:ph type="body" sz="quarter" idx="10"/>
          </p:nvPr>
        </p:nvSpPr>
        <p:spPr/>
        <p:txBody>
          <a:bodyPr/>
          <a:lstStyle/>
          <a:p>
            <a:r>
              <a:rPr lang="en-US" dirty="0"/>
              <a:t>Forks</a:t>
            </a:r>
          </a:p>
        </p:txBody>
      </p:sp>
    </p:spTree>
    <p:extLst>
      <p:ext uri="{BB962C8B-B14F-4D97-AF65-F5344CB8AC3E}">
        <p14:creationId xmlns:p14="http://schemas.microsoft.com/office/powerpoint/2010/main" val="161267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5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6CEFA-813F-AA9E-DBC4-FBDCE950A82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50794C-4BEE-A92A-48E4-942B33FA7547}"/>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174B72C6-232E-E83E-17F1-984A911D0280}"/>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680534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0956AE2-8F2B-A058-2399-C02B28A5265B}"/>
              </a:ext>
            </a:extLst>
          </p:cNvPr>
          <p:cNvSpPr>
            <a:spLocks noGrp="1"/>
          </p:cNvSpPr>
          <p:nvPr>
            <p:ph type="body" sz="quarter" idx="13"/>
          </p:nvPr>
        </p:nvSpPr>
        <p:spPr/>
        <p:txBody>
          <a:bodyPr/>
          <a:lstStyle/>
          <a:p>
            <a:r>
              <a:rPr lang="en-US" dirty="0"/>
              <a:t>By the end of this workshop, you will be able to:</a:t>
            </a:r>
          </a:p>
          <a:p>
            <a:pPr marL="571500" indent="-571500">
              <a:buFont typeface="Arial" panose="020B0604020202020204" pitchFamily="34" charset="0"/>
              <a:buChar char="•"/>
            </a:pPr>
            <a:r>
              <a:rPr lang="en-US" dirty="0"/>
              <a:t>Create and use a GitHub repository</a:t>
            </a:r>
          </a:p>
          <a:p>
            <a:pPr marL="571500" indent="-571500">
              <a:buFont typeface="Arial" panose="020B0604020202020204" pitchFamily="34" charset="0"/>
              <a:buChar char="•"/>
            </a:pPr>
            <a:r>
              <a:rPr lang="en-US" dirty="0"/>
              <a:t>Make changes to a file and commit the changes</a:t>
            </a:r>
          </a:p>
          <a:p>
            <a:pPr marL="571500" indent="-571500">
              <a:buFont typeface="Arial" panose="020B0604020202020204" pitchFamily="34" charset="0"/>
              <a:buChar char="•"/>
            </a:pPr>
            <a:r>
              <a:rPr lang="en-US" dirty="0"/>
              <a:t>Create and merge a pull request</a:t>
            </a:r>
          </a:p>
          <a:p>
            <a:pPr marL="571500" indent="-571500">
              <a:buFont typeface="Arial" panose="020B0604020202020204" pitchFamily="34" charset="0"/>
              <a:buChar char="•"/>
            </a:pPr>
            <a:r>
              <a:rPr lang="en-US" dirty="0"/>
              <a:t>Upload project files to a repository</a:t>
            </a:r>
          </a:p>
          <a:p>
            <a:pPr marL="571500" indent="-5715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69DB3D9F-6B46-D0C4-1177-0E44B731E49B}"/>
              </a:ext>
            </a:extLst>
          </p:cNvPr>
          <p:cNvSpPr>
            <a:spLocks noGrp="1"/>
          </p:cNvSpPr>
          <p:nvPr>
            <p:ph type="body" sz="quarter" idx="10"/>
          </p:nvPr>
        </p:nvSpPr>
        <p:spPr/>
        <p:txBody>
          <a:bodyPr/>
          <a:lstStyle/>
          <a:p>
            <a:r>
              <a:rPr lang="en-US" dirty="0"/>
              <a:t>Learning Goals</a:t>
            </a:r>
          </a:p>
        </p:txBody>
      </p:sp>
    </p:spTree>
    <p:extLst>
      <p:ext uri="{BB962C8B-B14F-4D97-AF65-F5344CB8AC3E}">
        <p14:creationId xmlns:p14="http://schemas.microsoft.com/office/powerpoint/2010/main" val="110887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5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5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D7ACE-BDC3-BF87-C580-F1D22521A5B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D639FCB-8C06-2422-499D-692FB247E78B}"/>
              </a:ext>
            </a:extLst>
          </p:cNvPr>
          <p:cNvSpPr>
            <a:spLocks noGrp="1"/>
          </p:cNvSpPr>
          <p:nvPr>
            <p:ph type="body" sz="quarter" idx="13"/>
          </p:nvPr>
        </p:nvSpPr>
        <p:spPr/>
        <p:txBody>
          <a:bodyPr/>
          <a:lstStyle/>
          <a:p>
            <a:pPr marL="742950" indent="-742950">
              <a:buFont typeface="+mj-lt"/>
              <a:buAutoNum type="arabicPeriod"/>
            </a:pPr>
            <a:r>
              <a:rPr lang="en-US" dirty="0"/>
              <a:t>Each create a new branch for your repository.</a:t>
            </a:r>
          </a:p>
          <a:p>
            <a:pPr marL="1428733" lvl="1" indent="-742950">
              <a:buFont typeface="+mj-lt"/>
              <a:buAutoNum type="arabicPeriod"/>
            </a:pPr>
            <a:endParaRPr lang="en-US" dirty="0"/>
          </a:p>
          <a:p>
            <a:pPr marL="742950" indent="-742950">
              <a:buFont typeface="+mj-lt"/>
              <a:buAutoNum type="arabicPeriod"/>
            </a:pPr>
            <a:r>
              <a:rPr lang="en-US" dirty="0"/>
              <a:t>Commit a change to your README file within your new branch.</a:t>
            </a:r>
          </a:p>
        </p:txBody>
      </p:sp>
      <p:sp>
        <p:nvSpPr>
          <p:cNvPr id="3" name="Text Placeholder 2">
            <a:extLst>
              <a:ext uri="{FF2B5EF4-FFF2-40B4-BE49-F238E27FC236}">
                <a16:creationId xmlns:a16="http://schemas.microsoft.com/office/drawing/2014/main" id="{97528EB6-E0AC-A917-0B23-6FA1F5B22478}"/>
              </a:ext>
            </a:extLst>
          </p:cNvPr>
          <p:cNvSpPr>
            <a:spLocks noGrp="1"/>
          </p:cNvSpPr>
          <p:nvPr>
            <p:ph type="body" sz="quarter" idx="10"/>
          </p:nvPr>
        </p:nvSpPr>
        <p:spPr/>
        <p:txBody>
          <a:bodyPr/>
          <a:lstStyle/>
          <a:p>
            <a:r>
              <a:rPr lang="en-US" dirty="0"/>
              <a:t>In Small Groups:</a:t>
            </a:r>
          </a:p>
        </p:txBody>
      </p:sp>
    </p:spTree>
    <p:extLst>
      <p:ext uri="{BB962C8B-B14F-4D97-AF65-F5344CB8AC3E}">
        <p14:creationId xmlns:p14="http://schemas.microsoft.com/office/powerpoint/2010/main" val="3823872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597D5-A002-B4D8-5513-2A3F4FF3017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7C1727F-3ABA-4457-38F6-7CF9DA4E4C8C}"/>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Introduction to Git &amp; GitHub</a:t>
            </a:r>
          </a:p>
          <a:p>
            <a:pPr marL="571500" indent="-571500">
              <a:buFont typeface="Arial" panose="020B0604020202020204" pitchFamily="34" charset="0"/>
              <a:buChar char="•"/>
            </a:pPr>
            <a:r>
              <a:rPr lang="en-US" b="1" dirty="0"/>
              <a:t>Activities: </a:t>
            </a:r>
          </a:p>
          <a:p>
            <a:pPr marL="1257283" lvl="1" indent="-571500">
              <a:buFont typeface="Arial" panose="020B0604020202020204" pitchFamily="34" charset="0"/>
              <a:buChar char="•"/>
            </a:pPr>
            <a:r>
              <a:rPr lang="en-US" dirty="0"/>
              <a:t>Creating a Repository</a:t>
            </a:r>
          </a:p>
          <a:p>
            <a:pPr marL="1257283" lvl="1" indent="-571500">
              <a:buFont typeface="Arial" panose="020B0604020202020204" pitchFamily="34" charset="0"/>
              <a:buChar char="•"/>
            </a:pPr>
            <a:r>
              <a:rPr lang="en-US" dirty="0"/>
              <a:t>Committing Changes</a:t>
            </a:r>
          </a:p>
          <a:p>
            <a:pPr marL="1257283" lvl="1" indent="-571500">
              <a:buFont typeface="Arial" panose="020B0604020202020204" pitchFamily="34" charset="0"/>
              <a:buChar char="•"/>
            </a:pPr>
            <a:r>
              <a:rPr lang="en-US" b="1" dirty="0"/>
              <a:t>Pull Requests</a:t>
            </a:r>
          </a:p>
          <a:p>
            <a:pPr marL="1257283" lvl="1" indent="-571500">
              <a:buFont typeface="Arial" panose="020B0604020202020204" pitchFamily="34" charset="0"/>
              <a:buChar char="•"/>
            </a:pPr>
            <a:r>
              <a:rPr lang="en-US" dirty="0"/>
              <a:t>Uploading Files</a:t>
            </a:r>
          </a:p>
        </p:txBody>
      </p:sp>
      <p:sp>
        <p:nvSpPr>
          <p:cNvPr id="3" name="Text Placeholder 2">
            <a:extLst>
              <a:ext uri="{FF2B5EF4-FFF2-40B4-BE49-F238E27FC236}">
                <a16:creationId xmlns:a16="http://schemas.microsoft.com/office/drawing/2014/main" id="{3CE99911-14ED-78FF-6D60-5A58CE82171E}"/>
              </a:ext>
            </a:extLst>
          </p:cNvPr>
          <p:cNvSpPr>
            <a:spLocks noGrp="1"/>
          </p:cNvSpPr>
          <p:nvPr>
            <p:ph type="body" sz="quarter" idx="10"/>
          </p:nvPr>
        </p:nvSpPr>
        <p:spPr/>
        <p:txBody>
          <a:bodyPr/>
          <a:lstStyle/>
          <a:p>
            <a:r>
              <a:rPr lang="en-US" dirty="0"/>
              <a:t>Agenda</a:t>
            </a:r>
          </a:p>
        </p:txBody>
      </p:sp>
    </p:spTree>
    <p:extLst>
      <p:ext uri="{BB962C8B-B14F-4D97-AF65-F5344CB8AC3E}">
        <p14:creationId xmlns:p14="http://schemas.microsoft.com/office/powerpoint/2010/main" val="6153142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736F38-413A-F839-64F9-F4194AB8E0C4}"/>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3BCD3253-BECB-BF64-7F96-DD99C70C5EAD}"/>
              </a:ext>
            </a:extLst>
          </p:cNvPr>
          <p:cNvSpPr>
            <a:spLocks noGrp="1"/>
          </p:cNvSpPr>
          <p:nvPr>
            <p:ph type="body" sz="quarter" idx="10"/>
          </p:nvPr>
        </p:nvSpPr>
        <p:spPr/>
        <p:txBody>
          <a:bodyPr/>
          <a:lstStyle/>
          <a:p>
            <a:r>
              <a:rPr lang="en-US" dirty="0"/>
              <a:t>Pull Requests</a:t>
            </a:r>
          </a:p>
        </p:txBody>
      </p:sp>
      <p:pic>
        <p:nvPicPr>
          <p:cNvPr id="7" name="Picture 6" descr="A blue line with white text&#10;&#10;AI-generated content may be incorrect.">
            <a:extLst>
              <a:ext uri="{FF2B5EF4-FFF2-40B4-BE49-F238E27FC236}">
                <a16:creationId xmlns:a16="http://schemas.microsoft.com/office/drawing/2014/main" id="{20623E07-538D-C6D6-E592-E63487CE05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94076"/>
            <a:ext cx="12192000" cy="3064934"/>
          </a:xfrm>
          <a:prstGeom prst="rect">
            <a:avLst/>
          </a:prstGeom>
        </p:spPr>
      </p:pic>
      <p:sp>
        <p:nvSpPr>
          <p:cNvPr id="8" name="TextBox 7">
            <a:extLst>
              <a:ext uri="{FF2B5EF4-FFF2-40B4-BE49-F238E27FC236}">
                <a16:creationId xmlns:a16="http://schemas.microsoft.com/office/drawing/2014/main" id="{49C9A27B-83B1-B845-4A9E-CF6A927768AB}"/>
              </a:ext>
            </a:extLst>
          </p:cNvPr>
          <p:cNvSpPr txBox="1"/>
          <p:nvPr/>
        </p:nvSpPr>
        <p:spPr>
          <a:xfrm>
            <a:off x="325069" y="6179322"/>
            <a:ext cx="2428875" cy="300082"/>
          </a:xfrm>
          <a:prstGeom prst="rect">
            <a:avLst/>
          </a:prstGeom>
          <a:noFill/>
        </p:spPr>
        <p:txBody>
          <a:bodyPr wrap="square" rtlCol="0">
            <a:spAutoFit/>
          </a:bodyPr>
          <a:lstStyle/>
          <a:p>
            <a:r>
              <a:rPr lang="en-US" dirty="0"/>
              <a:t>Image from </a:t>
            </a:r>
            <a:r>
              <a:rPr lang="en-US" dirty="0">
                <a:hlinkClick r:id="rId4"/>
              </a:rPr>
              <a:t>GitHub Docs</a:t>
            </a:r>
            <a:endParaRPr lang="en-US" dirty="0"/>
          </a:p>
        </p:txBody>
      </p:sp>
    </p:spTree>
    <p:extLst>
      <p:ext uri="{BB962C8B-B14F-4D97-AF65-F5344CB8AC3E}">
        <p14:creationId xmlns:p14="http://schemas.microsoft.com/office/powerpoint/2010/main" val="837557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A83F9-C2D9-5327-684F-B0E94BCE70C0}"/>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B577FD5-E848-3C86-D989-0D2A2D99CDEE}"/>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4C056E73-C4E6-A758-3F5D-AB38BE17D976}"/>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1983766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4D71C-80CF-0820-7741-6CF5A3C956E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B4961B1-4F1D-A275-45B6-B22D15C9CBE4}"/>
              </a:ext>
            </a:extLst>
          </p:cNvPr>
          <p:cNvSpPr>
            <a:spLocks noGrp="1"/>
          </p:cNvSpPr>
          <p:nvPr>
            <p:ph type="body" sz="quarter" idx="13"/>
          </p:nvPr>
        </p:nvSpPr>
        <p:spPr/>
        <p:txBody>
          <a:bodyPr/>
          <a:lstStyle/>
          <a:p>
            <a:pPr marL="742950" indent="-742950">
              <a:buFont typeface="+mj-lt"/>
              <a:buAutoNum type="arabicPeriod"/>
            </a:pPr>
            <a:r>
              <a:rPr lang="en-US" dirty="0"/>
              <a:t>Open a pull request from your commits.</a:t>
            </a:r>
          </a:p>
          <a:p>
            <a:pPr marL="742950" indent="-742950">
              <a:buFont typeface="+mj-lt"/>
              <a:buAutoNum type="arabicPeriod"/>
            </a:pPr>
            <a:endParaRPr lang="en-US" sz="2400" dirty="0"/>
          </a:p>
          <a:p>
            <a:pPr marL="742950" indent="-742950">
              <a:buFont typeface="+mj-lt"/>
              <a:buAutoNum type="arabicPeriod"/>
            </a:pPr>
            <a:r>
              <a:rPr lang="en-US" dirty="0"/>
              <a:t>Review your partner’s pull request and merge the changes back to your </a:t>
            </a:r>
            <a:r>
              <a:rPr lang="en-US" b="1" dirty="0"/>
              <a:t>main</a:t>
            </a:r>
            <a:r>
              <a:rPr lang="en-US" dirty="0"/>
              <a:t> branch.</a:t>
            </a:r>
          </a:p>
        </p:txBody>
      </p:sp>
      <p:sp>
        <p:nvSpPr>
          <p:cNvPr id="3" name="Text Placeholder 2">
            <a:extLst>
              <a:ext uri="{FF2B5EF4-FFF2-40B4-BE49-F238E27FC236}">
                <a16:creationId xmlns:a16="http://schemas.microsoft.com/office/drawing/2014/main" id="{38055BCD-18D8-DBC5-76FA-74FC26F2CDAE}"/>
              </a:ext>
            </a:extLst>
          </p:cNvPr>
          <p:cNvSpPr>
            <a:spLocks noGrp="1"/>
          </p:cNvSpPr>
          <p:nvPr>
            <p:ph type="body" sz="quarter" idx="10"/>
          </p:nvPr>
        </p:nvSpPr>
        <p:spPr/>
        <p:txBody>
          <a:bodyPr/>
          <a:lstStyle/>
          <a:p>
            <a:r>
              <a:rPr lang="en-US" dirty="0"/>
              <a:t>In Small Groups:</a:t>
            </a:r>
          </a:p>
        </p:txBody>
      </p:sp>
    </p:spTree>
    <p:extLst>
      <p:ext uri="{BB962C8B-B14F-4D97-AF65-F5344CB8AC3E}">
        <p14:creationId xmlns:p14="http://schemas.microsoft.com/office/powerpoint/2010/main" val="3713835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2D28E-279C-6DA8-7AAA-A9FFD5017C1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85CA034-84DB-72FD-1CB3-35B839E5BCF1}"/>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Introduction to Git &amp; GitHub</a:t>
            </a:r>
          </a:p>
          <a:p>
            <a:pPr marL="571500" indent="-571500">
              <a:buFont typeface="Arial" panose="020B0604020202020204" pitchFamily="34" charset="0"/>
              <a:buChar char="•"/>
            </a:pPr>
            <a:r>
              <a:rPr lang="en-US" b="1" dirty="0"/>
              <a:t>Activities: </a:t>
            </a:r>
          </a:p>
          <a:p>
            <a:pPr marL="1257283" lvl="1" indent="-571500">
              <a:buFont typeface="Arial" panose="020B0604020202020204" pitchFamily="34" charset="0"/>
              <a:buChar char="•"/>
            </a:pPr>
            <a:r>
              <a:rPr lang="en-US" dirty="0"/>
              <a:t>Creating a Repository</a:t>
            </a:r>
          </a:p>
          <a:p>
            <a:pPr marL="1257283" lvl="1" indent="-571500">
              <a:buFont typeface="Arial" panose="020B0604020202020204" pitchFamily="34" charset="0"/>
              <a:buChar char="•"/>
            </a:pPr>
            <a:r>
              <a:rPr lang="en-US" dirty="0"/>
              <a:t>Committing Changes</a:t>
            </a:r>
          </a:p>
          <a:p>
            <a:pPr marL="1257283" lvl="1" indent="-571500">
              <a:buFont typeface="Arial" panose="020B0604020202020204" pitchFamily="34" charset="0"/>
              <a:buChar char="•"/>
            </a:pPr>
            <a:r>
              <a:rPr lang="en-US" dirty="0"/>
              <a:t>Pull Requests</a:t>
            </a:r>
          </a:p>
          <a:p>
            <a:pPr marL="1257283" lvl="1" indent="-571500">
              <a:buFont typeface="Arial" panose="020B0604020202020204" pitchFamily="34" charset="0"/>
              <a:buChar char="•"/>
            </a:pPr>
            <a:r>
              <a:rPr lang="en-US" b="1" dirty="0"/>
              <a:t>Uploading Files</a:t>
            </a:r>
          </a:p>
        </p:txBody>
      </p:sp>
      <p:sp>
        <p:nvSpPr>
          <p:cNvPr id="3" name="Text Placeholder 2">
            <a:extLst>
              <a:ext uri="{FF2B5EF4-FFF2-40B4-BE49-F238E27FC236}">
                <a16:creationId xmlns:a16="http://schemas.microsoft.com/office/drawing/2014/main" id="{0D8CA81C-5B92-DC65-6CD5-C108FB4258E3}"/>
              </a:ext>
            </a:extLst>
          </p:cNvPr>
          <p:cNvSpPr>
            <a:spLocks noGrp="1"/>
          </p:cNvSpPr>
          <p:nvPr>
            <p:ph type="body" sz="quarter" idx="10"/>
          </p:nvPr>
        </p:nvSpPr>
        <p:spPr/>
        <p:txBody>
          <a:bodyPr/>
          <a:lstStyle/>
          <a:p>
            <a:r>
              <a:rPr lang="en-US" dirty="0"/>
              <a:t>Agenda</a:t>
            </a:r>
          </a:p>
        </p:txBody>
      </p:sp>
    </p:spTree>
    <p:extLst>
      <p:ext uri="{BB962C8B-B14F-4D97-AF65-F5344CB8AC3E}">
        <p14:creationId xmlns:p14="http://schemas.microsoft.com/office/powerpoint/2010/main" val="3257951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1D0E279-2209-0AD5-2EAE-5CF2C1ABDCCA}"/>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From command line</a:t>
            </a:r>
          </a:p>
          <a:p>
            <a:pPr marL="1257283" lvl="1" indent="-571500">
              <a:buFont typeface="Arial" panose="020B0604020202020204" pitchFamily="34" charset="0"/>
              <a:buChar char="•"/>
            </a:pPr>
            <a:r>
              <a:rPr lang="en-US" dirty="0"/>
              <a:t>(we won’t cover this)</a:t>
            </a:r>
          </a:p>
          <a:p>
            <a:pPr marL="1257283" lvl="1"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On GitHub</a:t>
            </a:r>
          </a:p>
          <a:p>
            <a:pPr marL="1257283" lvl="1"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Directly from </a:t>
            </a:r>
            <a:r>
              <a:rPr lang="en-US" dirty="0" err="1"/>
              <a:t>Colab</a:t>
            </a:r>
            <a:r>
              <a:rPr lang="en-US" dirty="0"/>
              <a:t>!</a:t>
            </a:r>
          </a:p>
        </p:txBody>
      </p:sp>
      <p:sp>
        <p:nvSpPr>
          <p:cNvPr id="3" name="Text Placeholder 2">
            <a:extLst>
              <a:ext uri="{FF2B5EF4-FFF2-40B4-BE49-F238E27FC236}">
                <a16:creationId xmlns:a16="http://schemas.microsoft.com/office/drawing/2014/main" id="{03F9B350-4A1D-7818-5626-08D1E4CF9809}"/>
              </a:ext>
            </a:extLst>
          </p:cNvPr>
          <p:cNvSpPr>
            <a:spLocks noGrp="1"/>
          </p:cNvSpPr>
          <p:nvPr>
            <p:ph type="body" sz="quarter" idx="10"/>
          </p:nvPr>
        </p:nvSpPr>
        <p:spPr/>
        <p:txBody>
          <a:bodyPr/>
          <a:lstStyle/>
          <a:p>
            <a:r>
              <a:rPr lang="en-US" dirty="0"/>
              <a:t>Ways to Upload Files</a:t>
            </a:r>
          </a:p>
        </p:txBody>
      </p:sp>
    </p:spTree>
    <p:extLst>
      <p:ext uri="{BB962C8B-B14F-4D97-AF65-F5344CB8AC3E}">
        <p14:creationId xmlns:p14="http://schemas.microsoft.com/office/powerpoint/2010/main" val="783192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117B0AE-5932-8982-2E39-E6C7902FD909}"/>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129312F2-F902-1A83-D9F0-18FAD41E527B}"/>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525498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BC26EB-4C4A-8DB1-86BB-B8B5A644BD42}"/>
              </a:ext>
            </a:extLst>
          </p:cNvPr>
          <p:cNvSpPr>
            <a:spLocks noGrp="1"/>
          </p:cNvSpPr>
          <p:nvPr>
            <p:ph type="body" sz="quarter" idx="13"/>
          </p:nvPr>
        </p:nvSpPr>
        <p:spPr/>
        <p:txBody>
          <a:bodyPr/>
          <a:lstStyle/>
          <a:p>
            <a:r>
              <a:rPr lang="en-US" dirty="0"/>
              <a:t>Upload a current copy of your project notebook to GitHub.</a:t>
            </a:r>
          </a:p>
        </p:txBody>
      </p:sp>
      <p:sp>
        <p:nvSpPr>
          <p:cNvPr id="3" name="Text Placeholder 2">
            <a:extLst>
              <a:ext uri="{FF2B5EF4-FFF2-40B4-BE49-F238E27FC236}">
                <a16:creationId xmlns:a16="http://schemas.microsoft.com/office/drawing/2014/main" id="{F1332556-652F-8E8B-9F9E-8E13379B70E2}"/>
              </a:ext>
            </a:extLst>
          </p:cNvPr>
          <p:cNvSpPr>
            <a:spLocks noGrp="1"/>
          </p:cNvSpPr>
          <p:nvPr>
            <p:ph type="body" sz="quarter" idx="10"/>
          </p:nvPr>
        </p:nvSpPr>
        <p:spPr/>
        <p:txBody>
          <a:bodyPr/>
          <a:lstStyle/>
          <a:p>
            <a:r>
              <a:rPr lang="en-US" dirty="0"/>
              <a:t>In Small Groups:</a:t>
            </a:r>
          </a:p>
        </p:txBody>
      </p:sp>
    </p:spTree>
    <p:extLst>
      <p:ext uri="{BB962C8B-B14F-4D97-AF65-F5344CB8AC3E}">
        <p14:creationId xmlns:p14="http://schemas.microsoft.com/office/powerpoint/2010/main" val="3550399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8EB2D0A-F1D5-FFD0-43A7-405D69C72532}"/>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Discussions associated with specific repos</a:t>
            </a:r>
          </a:p>
          <a:p>
            <a:pPr marL="1257283" lvl="1" indent="-571500">
              <a:buFont typeface="Arial" panose="020B0604020202020204" pitchFamily="34" charset="0"/>
              <a:buChar char="•"/>
            </a:pPr>
            <a:r>
              <a:rPr lang="en-US" dirty="0"/>
              <a:t>Often about an issue or a bug</a:t>
            </a:r>
          </a:p>
          <a:p>
            <a:pPr marL="1257283" lvl="1"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Can be used by anyone, regardless of whether they are a collaborator</a:t>
            </a:r>
          </a:p>
          <a:p>
            <a:pPr marL="1257283" lvl="1" indent="-571500">
              <a:buFont typeface="Arial" panose="020B0604020202020204" pitchFamily="34" charset="0"/>
              <a:buChar char="•"/>
            </a:pPr>
            <a:r>
              <a:rPr lang="en-US" dirty="0"/>
              <a:t>(assuming the repo is public)</a:t>
            </a:r>
          </a:p>
        </p:txBody>
      </p:sp>
      <p:sp>
        <p:nvSpPr>
          <p:cNvPr id="3" name="Text Placeholder 2">
            <a:extLst>
              <a:ext uri="{FF2B5EF4-FFF2-40B4-BE49-F238E27FC236}">
                <a16:creationId xmlns:a16="http://schemas.microsoft.com/office/drawing/2014/main" id="{82F73AAB-2415-775B-4CBA-59701F7BBA12}"/>
              </a:ext>
            </a:extLst>
          </p:cNvPr>
          <p:cNvSpPr>
            <a:spLocks noGrp="1"/>
          </p:cNvSpPr>
          <p:nvPr>
            <p:ph type="body" sz="quarter" idx="10"/>
          </p:nvPr>
        </p:nvSpPr>
        <p:spPr/>
        <p:txBody>
          <a:bodyPr/>
          <a:lstStyle/>
          <a:p>
            <a:r>
              <a:rPr lang="en-US" dirty="0"/>
              <a:t>Issues</a:t>
            </a:r>
          </a:p>
        </p:txBody>
      </p:sp>
    </p:spTree>
    <p:extLst>
      <p:ext uri="{BB962C8B-B14F-4D97-AF65-F5344CB8AC3E}">
        <p14:creationId xmlns:p14="http://schemas.microsoft.com/office/powerpoint/2010/main" val="779366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50"/>
                                        <p:tgtEl>
                                          <p:spTgt spid="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2375D1-463E-C2EC-2A3A-3CA8550050E7}"/>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Introduction to Git &amp; GitHub</a:t>
            </a:r>
          </a:p>
          <a:p>
            <a:pPr marL="571500" indent="-571500">
              <a:buFont typeface="Arial" panose="020B0604020202020204" pitchFamily="34" charset="0"/>
              <a:buChar char="•"/>
            </a:pPr>
            <a:r>
              <a:rPr lang="en-US" dirty="0"/>
              <a:t>Activities: </a:t>
            </a:r>
          </a:p>
          <a:p>
            <a:pPr marL="1257283" lvl="1" indent="-571500">
              <a:buFont typeface="Arial" panose="020B0604020202020204" pitchFamily="34" charset="0"/>
              <a:buChar char="•"/>
            </a:pPr>
            <a:r>
              <a:rPr lang="en-US" dirty="0"/>
              <a:t>Creating a Repository</a:t>
            </a:r>
          </a:p>
          <a:p>
            <a:pPr marL="1257283" lvl="1" indent="-571500">
              <a:buFont typeface="Arial" panose="020B0604020202020204" pitchFamily="34" charset="0"/>
              <a:buChar char="•"/>
            </a:pPr>
            <a:r>
              <a:rPr lang="en-US" dirty="0"/>
              <a:t>Committing Changes</a:t>
            </a:r>
          </a:p>
          <a:p>
            <a:pPr marL="1257283" lvl="1" indent="-571500">
              <a:buFont typeface="Arial" panose="020B0604020202020204" pitchFamily="34" charset="0"/>
              <a:buChar char="•"/>
            </a:pPr>
            <a:r>
              <a:rPr lang="en-US" dirty="0"/>
              <a:t>Pull Requests</a:t>
            </a:r>
          </a:p>
          <a:p>
            <a:pPr marL="1257283" lvl="1" indent="-571500">
              <a:buFont typeface="Arial" panose="020B0604020202020204" pitchFamily="34" charset="0"/>
              <a:buChar char="•"/>
            </a:pPr>
            <a:r>
              <a:rPr lang="en-US" dirty="0"/>
              <a:t>Uploading Files</a:t>
            </a:r>
          </a:p>
        </p:txBody>
      </p:sp>
      <p:sp>
        <p:nvSpPr>
          <p:cNvPr id="3" name="Text Placeholder 2">
            <a:extLst>
              <a:ext uri="{FF2B5EF4-FFF2-40B4-BE49-F238E27FC236}">
                <a16:creationId xmlns:a16="http://schemas.microsoft.com/office/drawing/2014/main" id="{8B6FDD74-395E-098A-8E6D-DADCD984964D}"/>
              </a:ext>
            </a:extLst>
          </p:cNvPr>
          <p:cNvSpPr>
            <a:spLocks noGrp="1"/>
          </p:cNvSpPr>
          <p:nvPr>
            <p:ph type="body" sz="quarter" idx="10"/>
          </p:nvPr>
        </p:nvSpPr>
        <p:spPr/>
        <p:txBody>
          <a:bodyPr/>
          <a:lstStyle/>
          <a:p>
            <a:r>
              <a:rPr lang="en-US" dirty="0"/>
              <a:t>Agenda</a:t>
            </a:r>
          </a:p>
        </p:txBody>
      </p:sp>
    </p:spTree>
    <p:extLst>
      <p:ext uri="{BB962C8B-B14F-4D97-AF65-F5344CB8AC3E}">
        <p14:creationId xmlns:p14="http://schemas.microsoft.com/office/powerpoint/2010/main" val="5341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50"/>
                                        <p:tgtEl>
                                          <p:spTgt spid="2">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5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25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25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25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79A2DF-7526-D032-ECFA-420A024927C9}"/>
              </a:ext>
            </a:extLst>
          </p:cNvPr>
          <p:cNvSpPr>
            <a:spLocks noGrp="1"/>
          </p:cNvSpPr>
          <p:nvPr>
            <p:ph type="body" sz="quarter" idx="13"/>
          </p:nvPr>
        </p:nvSpPr>
        <p:spPr/>
        <p:txBody>
          <a:bodyPr/>
          <a:lstStyle/>
          <a:p>
            <a:endParaRPr lang="en-US"/>
          </a:p>
        </p:txBody>
      </p:sp>
      <p:sp>
        <p:nvSpPr>
          <p:cNvPr id="3" name="Text Placeholder 2">
            <a:extLst>
              <a:ext uri="{FF2B5EF4-FFF2-40B4-BE49-F238E27FC236}">
                <a16:creationId xmlns:a16="http://schemas.microsoft.com/office/drawing/2014/main" id="{E4F3E629-E003-C49D-8B43-CACE21234DDC}"/>
              </a:ext>
            </a:extLst>
          </p:cNvPr>
          <p:cNvSpPr>
            <a:spLocks noGrp="1"/>
          </p:cNvSpPr>
          <p:nvPr>
            <p:ph type="body" sz="quarter" idx="10"/>
          </p:nvPr>
        </p:nvSpPr>
        <p:spPr/>
        <p:txBody>
          <a:bodyPr/>
          <a:lstStyle/>
          <a:p>
            <a:r>
              <a:rPr lang="en-US" dirty="0"/>
              <a:t>Demo</a:t>
            </a:r>
          </a:p>
        </p:txBody>
      </p:sp>
    </p:spTree>
    <p:extLst>
      <p:ext uri="{BB962C8B-B14F-4D97-AF65-F5344CB8AC3E}">
        <p14:creationId xmlns:p14="http://schemas.microsoft.com/office/powerpoint/2010/main" val="40488291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193A143-628E-8475-4A85-5321D974E064}"/>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Create an issue on the workshop-test repo</a:t>
            </a:r>
          </a:p>
        </p:txBody>
      </p:sp>
      <p:sp>
        <p:nvSpPr>
          <p:cNvPr id="3" name="Text Placeholder 2">
            <a:extLst>
              <a:ext uri="{FF2B5EF4-FFF2-40B4-BE49-F238E27FC236}">
                <a16:creationId xmlns:a16="http://schemas.microsoft.com/office/drawing/2014/main" id="{53D83DFA-2615-314F-59B6-F2F41C6EA8B5}"/>
              </a:ext>
            </a:extLst>
          </p:cNvPr>
          <p:cNvSpPr>
            <a:spLocks noGrp="1"/>
          </p:cNvSpPr>
          <p:nvPr>
            <p:ph type="body" sz="quarter" idx="10"/>
          </p:nvPr>
        </p:nvSpPr>
        <p:spPr/>
        <p:txBody>
          <a:bodyPr/>
          <a:lstStyle/>
          <a:p>
            <a:r>
              <a:rPr lang="en-US" dirty="0"/>
              <a:t>Practice!</a:t>
            </a:r>
          </a:p>
        </p:txBody>
      </p:sp>
    </p:spTree>
    <p:extLst>
      <p:ext uri="{BB962C8B-B14F-4D97-AF65-F5344CB8AC3E}">
        <p14:creationId xmlns:p14="http://schemas.microsoft.com/office/powerpoint/2010/main" val="12544405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18B1D-B17A-B8C3-59B5-9698C3006FE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082A5A0-FF68-5BDA-DE37-756BCBCC8030}"/>
              </a:ext>
            </a:extLst>
          </p:cNvPr>
          <p:cNvSpPr>
            <a:spLocks noGrp="1"/>
          </p:cNvSpPr>
          <p:nvPr>
            <p:ph type="body" sz="quarter" idx="13"/>
          </p:nvPr>
        </p:nvSpPr>
        <p:spPr/>
        <p:txBody>
          <a:bodyPr/>
          <a:lstStyle/>
          <a:p>
            <a:r>
              <a:rPr lang="en-US" dirty="0"/>
              <a:t>By the end of this workshop, you will be able to:</a:t>
            </a:r>
          </a:p>
          <a:p>
            <a:pPr marL="571500" indent="-571500">
              <a:buFont typeface="Arial" panose="020B0604020202020204" pitchFamily="34" charset="0"/>
              <a:buChar char="•"/>
            </a:pPr>
            <a:r>
              <a:rPr lang="en-US" dirty="0"/>
              <a:t>Create and use a GitHub repository</a:t>
            </a:r>
          </a:p>
          <a:p>
            <a:pPr marL="571500" indent="-571500">
              <a:buFont typeface="Arial" panose="020B0604020202020204" pitchFamily="34" charset="0"/>
              <a:buChar char="•"/>
            </a:pPr>
            <a:r>
              <a:rPr lang="en-US" dirty="0"/>
              <a:t>Make changes to a file and commit the changes</a:t>
            </a:r>
          </a:p>
          <a:p>
            <a:pPr marL="571500" indent="-571500">
              <a:buFont typeface="Arial" panose="020B0604020202020204" pitchFamily="34" charset="0"/>
              <a:buChar char="•"/>
            </a:pPr>
            <a:r>
              <a:rPr lang="en-US" dirty="0"/>
              <a:t>Create and merge a pull request</a:t>
            </a:r>
          </a:p>
          <a:p>
            <a:pPr marL="571500" indent="-571500">
              <a:buFont typeface="Arial" panose="020B0604020202020204" pitchFamily="34" charset="0"/>
              <a:buChar char="•"/>
            </a:pPr>
            <a:r>
              <a:rPr lang="en-US" dirty="0"/>
              <a:t>Upload project files to a repository</a:t>
            </a:r>
          </a:p>
          <a:p>
            <a:pPr marL="571500" indent="-571500">
              <a:buFont typeface="Arial" panose="020B0604020202020204" pitchFamily="34" charset="0"/>
              <a:buChar char="•"/>
            </a:pPr>
            <a:endParaRPr lang="en-US" dirty="0"/>
          </a:p>
        </p:txBody>
      </p:sp>
      <p:sp>
        <p:nvSpPr>
          <p:cNvPr id="3" name="Text Placeholder 2">
            <a:extLst>
              <a:ext uri="{FF2B5EF4-FFF2-40B4-BE49-F238E27FC236}">
                <a16:creationId xmlns:a16="http://schemas.microsoft.com/office/drawing/2014/main" id="{2DF4D889-683C-C298-F479-DA320984ED1D}"/>
              </a:ext>
            </a:extLst>
          </p:cNvPr>
          <p:cNvSpPr>
            <a:spLocks noGrp="1"/>
          </p:cNvSpPr>
          <p:nvPr>
            <p:ph type="body" sz="quarter" idx="10"/>
          </p:nvPr>
        </p:nvSpPr>
        <p:spPr/>
        <p:txBody>
          <a:bodyPr/>
          <a:lstStyle/>
          <a:p>
            <a:r>
              <a:rPr lang="en-US" dirty="0"/>
              <a:t>Learning Goals</a:t>
            </a:r>
          </a:p>
        </p:txBody>
      </p:sp>
    </p:spTree>
    <p:extLst>
      <p:ext uri="{BB962C8B-B14F-4D97-AF65-F5344CB8AC3E}">
        <p14:creationId xmlns:p14="http://schemas.microsoft.com/office/powerpoint/2010/main" val="6054900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5B3BC66-2E69-5053-18AC-24A168F4B2A0}"/>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Collaboration</a:t>
            </a:r>
          </a:p>
          <a:p>
            <a:pPr marL="571500" indent="-571500">
              <a:buFont typeface="Arial" panose="020B0604020202020204" pitchFamily="34" charset="0"/>
              <a:buChar char="•"/>
            </a:pPr>
            <a:r>
              <a:rPr lang="en-US" dirty="0"/>
              <a:t>Version Control</a:t>
            </a:r>
          </a:p>
          <a:p>
            <a:pPr marL="571500" indent="-571500">
              <a:buFont typeface="Arial" panose="020B0604020202020204" pitchFamily="34" charset="0"/>
              <a:buChar char="•"/>
            </a:pPr>
            <a:r>
              <a:rPr lang="en-US" dirty="0"/>
              <a:t>Share your code</a:t>
            </a:r>
          </a:p>
          <a:p>
            <a:pPr marL="1257283" lvl="1" indent="-571500">
              <a:buFont typeface="Arial" panose="020B0604020202020204" pitchFamily="34" charset="0"/>
              <a:buChar char="•"/>
            </a:pPr>
            <a:r>
              <a:rPr lang="en-US" dirty="0"/>
              <a:t>Including on your resume!</a:t>
            </a:r>
          </a:p>
        </p:txBody>
      </p:sp>
      <p:sp>
        <p:nvSpPr>
          <p:cNvPr id="3" name="Text Placeholder 2">
            <a:extLst>
              <a:ext uri="{FF2B5EF4-FFF2-40B4-BE49-F238E27FC236}">
                <a16:creationId xmlns:a16="http://schemas.microsoft.com/office/drawing/2014/main" id="{878E63F2-1F8A-4E7F-F486-C1D7028070B9}"/>
              </a:ext>
            </a:extLst>
          </p:cNvPr>
          <p:cNvSpPr>
            <a:spLocks noGrp="1"/>
          </p:cNvSpPr>
          <p:nvPr>
            <p:ph type="body" sz="quarter" idx="10"/>
          </p:nvPr>
        </p:nvSpPr>
        <p:spPr/>
        <p:txBody>
          <a:bodyPr/>
          <a:lstStyle/>
          <a:p>
            <a:r>
              <a:rPr lang="en-US" dirty="0"/>
              <a:t>Conclusion: Why use GitHub?</a:t>
            </a:r>
          </a:p>
        </p:txBody>
      </p:sp>
    </p:spTree>
    <p:extLst>
      <p:ext uri="{BB962C8B-B14F-4D97-AF65-F5344CB8AC3E}">
        <p14:creationId xmlns:p14="http://schemas.microsoft.com/office/powerpoint/2010/main" val="11455055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B10ABC2-0A93-A70B-9595-429196609DFD}"/>
              </a:ext>
            </a:extLst>
          </p:cNvPr>
          <p:cNvSpPr>
            <a:spLocks noGrp="1"/>
          </p:cNvSpPr>
          <p:nvPr>
            <p:ph type="body" sz="quarter" idx="13"/>
          </p:nvPr>
        </p:nvSpPr>
        <p:spPr/>
        <p:txBody>
          <a:bodyPr/>
          <a:lstStyle/>
          <a:p>
            <a:r>
              <a:rPr lang="en-US" dirty="0"/>
              <a:t>GitHub can be used to create websites</a:t>
            </a:r>
          </a:p>
          <a:p>
            <a:pPr marL="571500" indent="-571500">
              <a:buFont typeface="Arial" panose="020B0604020202020204" pitchFamily="34" charset="0"/>
              <a:buChar char="•"/>
            </a:pPr>
            <a:r>
              <a:rPr lang="en-US" dirty="0"/>
              <a:t>Portfolio for your work</a:t>
            </a:r>
          </a:p>
          <a:p>
            <a:pPr marL="571500" indent="-571500">
              <a:buFont typeface="Arial" panose="020B0604020202020204" pitchFamily="34" charset="0"/>
              <a:buChar char="•"/>
            </a:pPr>
            <a:r>
              <a:rPr lang="en-US" dirty="0"/>
              <a:t>Manual for code</a:t>
            </a:r>
          </a:p>
          <a:p>
            <a:pPr marL="571500" indent="-571500">
              <a:buFont typeface="Arial" panose="020B0604020202020204" pitchFamily="34" charset="0"/>
              <a:buChar char="•"/>
            </a:pPr>
            <a:endParaRPr lang="en-US" dirty="0"/>
          </a:p>
          <a:p>
            <a:r>
              <a:rPr lang="en-US" dirty="0"/>
              <a:t>Examples: Carpentries websites, RSEM manual</a:t>
            </a:r>
          </a:p>
        </p:txBody>
      </p:sp>
      <p:sp>
        <p:nvSpPr>
          <p:cNvPr id="3" name="Text Placeholder 2">
            <a:extLst>
              <a:ext uri="{FF2B5EF4-FFF2-40B4-BE49-F238E27FC236}">
                <a16:creationId xmlns:a16="http://schemas.microsoft.com/office/drawing/2014/main" id="{8EA46462-CC60-EF30-1DCF-417F16FEBD34}"/>
              </a:ext>
            </a:extLst>
          </p:cNvPr>
          <p:cNvSpPr>
            <a:spLocks noGrp="1"/>
          </p:cNvSpPr>
          <p:nvPr>
            <p:ph type="body" sz="quarter" idx="10"/>
          </p:nvPr>
        </p:nvSpPr>
        <p:spPr/>
        <p:txBody>
          <a:bodyPr/>
          <a:lstStyle/>
          <a:p>
            <a:r>
              <a:rPr lang="en-US" dirty="0"/>
              <a:t>Bonus: A Note on GitHub Pages</a:t>
            </a:r>
          </a:p>
        </p:txBody>
      </p:sp>
    </p:spTree>
    <p:extLst>
      <p:ext uri="{BB962C8B-B14F-4D97-AF65-F5344CB8AC3E}">
        <p14:creationId xmlns:p14="http://schemas.microsoft.com/office/powerpoint/2010/main" val="23482664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35754F8-6B88-F92A-664A-D37264736484}"/>
              </a:ext>
            </a:extLst>
          </p:cNvPr>
          <p:cNvSpPr>
            <a:spLocks noGrp="1"/>
          </p:cNvSpPr>
          <p:nvPr>
            <p:ph type="body" sz="quarter" idx="10"/>
          </p:nvPr>
        </p:nvSpPr>
        <p:spPr/>
        <p:txBody>
          <a:bodyPr/>
          <a:lstStyle/>
          <a:p>
            <a:r>
              <a:rPr lang="en-US" dirty="0"/>
              <a:t>Questions?</a:t>
            </a:r>
          </a:p>
        </p:txBody>
      </p:sp>
      <p:sp>
        <p:nvSpPr>
          <p:cNvPr id="5" name="Text Placeholder 4">
            <a:extLst>
              <a:ext uri="{FF2B5EF4-FFF2-40B4-BE49-F238E27FC236}">
                <a16:creationId xmlns:a16="http://schemas.microsoft.com/office/drawing/2014/main" id="{9A1FA162-6302-5B2C-2DA9-3E502917586F}"/>
              </a:ext>
            </a:extLst>
          </p:cNvPr>
          <p:cNvSpPr>
            <a:spLocks noGrp="1"/>
          </p:cNvSpPr>
          <p:nvPr>
            <p:ph type="body" sz="quarter" idx="11"/>
          </p:nvPr>
        </p:nvSpPr>
        <p:spPr/>
        <p:txBody>
          <a:bodyPr/>
          <a:lstStyle/>
          <a:p>
            <a:endParaRPr lang="en-US" sz="3200" dirty="0"/>
          </a:p>
        </p:txBody>
      </p:sp>
    </p:spTree>
    <p:extLst>
      <p:ext uri="{BB962C8B-B14F-4D97-AF65-F5344CB8AC3E}">
        <p14:creationId xmlns:p14="http://schemas.microsoft.com/office/powerpoint/2010/main" val="305890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79E54-B781-5392-88E3-4FAED34A54D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8D764A4C-7782-378F-290A-8E2E566AA5A6}"/>
              </a:ext>
            </a:extLst>
          </p:cNvPr>
          <p:cNvSpPr>
            <a:spLocks noGrp="1"/>
          </p:cNvSpPr>
          <p:nvPr>
            <p:ph type="body" sz="quarter" idx="13"/>
          </p:nvPr>
        </p:nvSpPr>
        <p:spPr/>
        <p:txBody>
          <a:bodyPr/>
          <a:lstStyle/>
          <a:p>
            <a:pPr marL="571500" indent="-571500">
              <a:buFont typeface="Arial" panose="020B0604020202020204" pitchFamily="34" charset="0"/>
              <a:buChar char="•"/>
            </a:pPr>
            <a:r>
              <a:rPr lang="en-US" b="1" dirty="0"/>
              <a:t>Introduction to Git &amp; GitHub</a:t>
            </a:r>
          </a:p>
          <a:p>
            <a:pPr marL="571500" indent="-571500">
              <a:buFont typeface="Arial" panose="020B0604020202020204" pitchFamily="34" charset="0"/>
              <a:buChar char="•"/>
            </a:pPr>
            <a:r>
              <a:rPr lang="en-US" dirty="0"/>
              <a:t>Activities: </a:t>
            </a:r>
          </a:p>
          <a:p>
            <a:pPr marL="1257283" lvl="1" indent="-571500">
              <a:buFont typeface="Arial" panose="020B0604020202020204" pitchFamily="34" charset="0"/>
              <a:buChar char="•"/>
            </a:pPr>
            <a:r>
              <a:rPr lang="en-US" dirty="0"/>
              <a:t>Creating a Repository</a:t>
            </a:r>
          </a:p>
          <a:p>
            <a:pPr marL="1257283" lvl="1" indent="-571500">
              <a:buFont typeface="Arial" panose="020B0604020202020204" pitchFamily="34" charset="0"/>
              <a:buChar char="•"/>
            </a:pPr>
            <a:r>
              <a:rPr lang="en-US" dirty="0"/>
              <a:t>Committing Changes</a:t>
            </a:r>
          </a:p>
          <a:p>
            <a:pPr marL="1257283" lvl="1" indent="-571500">
              <a:buFont typeface="Arial" panose="020B0604020202020204" pitchFamily="34" charset="0"/>
              <a:buChar char="•"/>
            </a:pPr>
            <a:r>
              <a:rPr lang="en-US" dirty="0"/>
              <a:t>Pull Requests</a:t>
            </a:r>
          </a:p>
          <a:p>
            <a:pPr marL="1257283" lvl="1" indent="-571500">
              <a:buFont typeface="Arial" panose="020B0604020202020204" pitchFamily="34" charset="0"/>
              <a:buChar char="•"/>
            </a:pPr>
            <a:r>
              <a:rPr lang="en-US" dirty="0"/>
              <a:t>Uploading Files</a:t>
            </a:r>
          </a:p>
        </p:txBody>
      </p:sp>
      <p:sp>
        <p:nvSpPr>
          <p:cNvPr id="3" name="Text Placeholder 2">
            <a:extLst>
              <a:ext uri="{FF2B5EF4-FFF2-40B4-BE49-F238E27FC236}">
                <a16:creationId xmlns:a16="http://schemas.microsoft.com/office/drawing/2014/main" id="{CAE98DBD-7E90-B58E-BC6E-1884B36EA0E5}"/>
              </a:ext>
            </a:extLst>
          </p:cNvPr>
          <p:cNvSpPr>
            <a:spLocks noGrp="1"/>
          </p:cNvSpPr>
          <p:nvPr>
            <p:ph type="body" sz="quarter" idx="10"/>
          </p:nvPr>
        </p:nvSpPr>
        <p:spPr/>
        <p:txBody>
          <a:bodyPr/>
          <a:lstStyle/>
          <a:p>
            <a:r>
              <a:rPr lang="en-US" dirty="0"/>
              <a:t>Agenda</a:t>
            </a:r>
          </a:p>
        </p:txBody>
      </p:sp>
    </p:spTree>
    <p:extLst>
      <p:ext uri="{BB962C8B-B14F-4D97-AF65-F5344CB8AC3E}">
        <p14:creationId xmlns:p14="http://schemas.microsoft.com/office/powerpoint/2010/main" val="598928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6509B8-9261-A4E7-A84A-2C119EF153CF}"/>
              </a:ext>
            </a:extLst>
          </p:cNvPr>
          <p:cNvSpPr>
            <a:spLocks noGrp="1"/>
          </p:cNvSpPr>
          <p:nvPr>
            <p:ph type="body" sz="quarter" idx="10"/>
          </p:nvPr>
        </p:nvSpPr>
        <p:spPr/>
        <p:txBody>
          <a:bodyPr/>
          <a:lstStyle/>
          <a:p>
            <a:r>
              <a:rPr lang="en-US" dirty="0"/>
              <a:t>What are Git and GitHub?</a:t>
            </a:r>
          </a:p>
        </p:txBody>
      </p:sp>
      <p:sp>
        <p:nvSpPr>
          <p:cNvPr id="3" name="Text Placeholder 2">
            <a:extLst>
              <a:ext uri="{FF2B5EF4-FFF2-40B4-BE49-F238E27FC236}">
                <a16:creationId xmlns:a16="http://schemas.microsoft.com/office/drawing/2014/main" id="{485856D9-0F5F-09C5-75CA-63E755974FA7}"/>
              </a:ext>
            </a:extLst>
          </p:cNvPr>
          <p:cNvSpPr>
            <a:spLocks noGrp="1"/>
          </p:cNvSpPr>
          <p:nvPr>
            <p:ph type="body" sz="quarter" idx="11"/>
          </p:nvPr>
        </p:nvSpPr>
        <p:spPr/>
        <p:txBody>
          <a:bodyPr/>
          <a:lstStyle/>
          <a:p>
            <a:r>
              <a:rPr lang="en-US" b="1" dirty="0"/>
              <a:t>Three Volunteers:</a:t>
            </a:r>
          </a:p>
          <a:p>
            <a:r>
              <a:rPr lang="en-US" dirty="0"/>
              <a:t>Share one thing you know or one question you have about Git and/or GitHub.</a:t>
            </a:r>
          </a:p>
          <a:p>
            <a:endParaRPr lang="en-US" b="1" dirty="0"/>
          </a:p>
        </p:txBody>
      </p:sp>
    </p:spTree>
    <p:extLst>
      <p:ext uri="{BB962C8B-B14F-4D97-AF65-F5344CB8AC3E}">
        <p14:creationId xmlns:p14="http://schemas.microsoft.com/office/powerpoint/2010/main" val="1776960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D1C7F3-5E78-BCD0-2F9D-151B3387F3BE}"/>
              </a:ext>
            </a:extLst>
          </p:cNvPr>
          <p:cNvSpPr>
            <a:spLocks noGrp="1"/>
          </p:cNvSpPr>
          <p:nvPr>
            <p:ph type="body" sz="quarter" idx="13"/>
          </p:nvPr>
        </p:nvSpPr>
        <p:spPr/>
        <p:txBody>
          <a:bodyPr/>
          <a:lstStyle/>
          <a:p>
            <a:pPr marL="571500" indent="-571500">
              <a:buFont typeface="Arial" panose="020B0604020202020204" pitchFamily="34" charset="0"/>
              <a:buChar char="•"/>
            </a:pPr>
            <a:r>
              <a:rPr lang="en-US" dirty="0"/>
              <a:t>Open-source </a:t>
            </a:r>
            <a:r>
              <a:rPr lang="en-US" b="1" dirty="0"/>
              <a:t>version control </a:t>
            </a:r>
            <a:r>
              <a:rPr lang="en-US" dirty="0"/>
              <a:t>software</a:t>
            </a:r>
          </a:p>
          <a:p>
            <a:pPr marL="1257283" lvl="1" indent="-571500">
              <a:buFont typeface="Arial" panose="020B0604020202020204" pitchFamily="34" charset="0"/>
              <a:buChar char="•"/>
            </a:pPr>
            <a:endParaRPr lang="en-US" dirty="0"/>
          </a:p>
          <a:p>
            <a:pPr marL="571500" indent="-571500">
              <a:buFont typeface="Arial" panose="020B0604020202020204" pitchFamily="34" charset="0"/>
              <a:buChar char="•"/>
            </a:pPr>
            <a:r>
              <a:rPr lang="en-US" dirty="0"/>
              <a:t>Tracks changes in files</a:t>
            </a:r>
          </a:p>
          <a:p>
            <a:pPr marL="1257283" lvl="1" indent="-571500">
              <a:buFont typeface="Arial" panose="020B0604020202020204" pitchFamily="34" charset="0"/>
              <a:buChar char="•"/>
            </a:pPr>
            <a:r>
              <a:rPr lang="en-US" dirty="0"/>
              <a:t>Individuals create </a:t>
            </a:r>
            <a:r>
              <a:rPr lang="en-US" b="1" dirty="0"/>
              <a:t>branches</a:t>
            </a:r>
            <a:r>
              <a:rPr lang="en-US" dirty="0"/>
              <a:t> off the main file to make independent edits</a:t>
            </a:r>
          </a:p>
          <a:p>
            <a:pPr marL="1257283" lvl="1" indent="-571500">
              <a:buFont typeface="Arial" panose="020B0604020202020204" pitchFamily="34" charset="0"/>
              <a:buChar char="•"/>
            </a:pPr>
            <a:r>
              <a:rPr lang="en-US" dirty="0"/>
              <a:t>Git merges changes from multiple users into the main file</a:t>
            </a:r>
          </a:p>
          <a:p>
            <a:endParaRPr lang="en-US" dirty="0"/>
          </a:p>
        </p:txBody>
      </p:sp>
      <p:sp>
        <p:nvSpPr>
          <p:cNvPr id="3" name="Text Placeholder 2">
            <a:extLst>
              <a:ext uri="{FF2B5EF4-FFF2-40B4-BE49-F238E27FC236}">
                <a16:creationId xmlns:a16="http://schemas.microsoft.com/office/drawing/2014/main" id="{A48DAD55-B31A-66A2-1A71-808F948BD417}"/>
              </a:ext>
            </a:extLst>
          </p:cNvPr>
          <p:cNvSpPr>
            <a:spLocks noGrp="1"/>
          </p:cNvSpPr>
          <p:nvPr>
            <p:ph type="body" sz="quarter" idx="10"/>
          </p:nvPr>
        </p:nvSpPr>
        <p:spPr/>
        <p:txBody>
          <a:bodyPr/>
          <a:lstStyle/>
          <a:p>
            <a:r>
              <a:rPr lang="en-US" dirty="0"/>
              <a:t>What is Git?</a:t>
            </a:r>
          </a:p>
        </p:txBody>
      </p:sp>
    </p:spTree>
    <p:extLst>
      <p:ext uri="{BB962C8B-B14F-4D97-AF65-F5344CB8AC3E}">
        <p14:creationId xmlns:p14="http://schemas.microsoft.com/office/powerpoint/2010/main" val="338655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50"/>
                                        <p:tgtEl>
                                          <p:spTgt spid="2">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50"/>
                                        <p:tgtEl>
                                          <p:spTgt spid="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25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F456B-9689-0FE1-9965-1523A0F46A4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960B4C1-A613-9FED-5457-495C86179951}"/>
              </a:ext>
            </a:extLst>
          </p:cNvPr>
          <p:cNvSpPr>
            <a:spLocks noGrp="1"/>
          </p:cNvSpPr>
          <p:nvPr>
            <p:ph type="body" sz="quarter" idx="13"/>
          </p:nvPr>
        </p:nvSpPr>
        <p:spPr/>
        <p:txBody>
          <a:bodyPr/>
          <a:lstStyle/>
          <a:p>
            <a:pPr marL="571500" indent="-571500">
              <a:buFont typeface="Arial" panose="020B0604020202020204" pitchFamily="34" charset="0"/>
              <a:buChar char="•"/>
            </a:pPr>
            <a:r>
              <a:rPr lang="en-US" sz="3200" dirty="0"/>
              <a:t>Cloud-based platform for sharing code</a:t>
            </a:r>
          </a:p>
          <a:p>
            <a:pPr marL="1257283" lvl="1" indent="-571500">
              <a:buFont typeface="Arial" panose="020B0604020202020204" pitchFamily="34" charset="0"/>
              <a:buChar char="•"/>
            </a:pPr>
            <a:r>
              <a:rPr lang="en-US" sz="1867" dirty="0"/>
              <a:t>Has a web interface</a:t>
            </a:r>
          </a:p>
          <a:p>
            <a:pPr marL="1257283" lvl="1" indent="-571500">
              <a:buFont typeface="Arial" panose="020B0604020202020204" pitchFamily="34" charset="0"/>
              <a:buChar char="•"/>
            </a:pPr>
            <a:endParaRPr lang="en-US" sz="1867" dirty="0"/>
          </a:p>
          <a:p>
            <a:pPr marL="571500" indent="-571500">
              <a:buFont typeface="Arial" panose="020B0604020202020204" pitchFamily="34" charset="0"/>
              <a:buChar char="•"/>
            </a:pPr>
            <a:r>
              <a:rPr lang="en-US" sz="3200" dirty="0"/>
              <a:t>GitHub allows you to: </a:t>
            </a:r>
          </a:p>
          <a:p>
            <a:pPr marL="1257283" lvl="1" indent="-571500">
              <a:buFont typeface="Arial" panose="020B0604020202020204" pitchFamily="34" charset="0"/>
              <a:buChar char="•"/>
            </a:pPr>
            <a:r>
              <a:rPr lang="en-US" sz="1800" dirty="0"/>
              <a:t>Share your work</a:t>
            </a:r>
          </a:p>
          <a:p>
            <a:pPr marL="1257283" lvl="1" indent="-571500">
              <a:buFont typeface="Arial" panose="020B0604020202020204" pitchFamily="34" charset="0"/>
              <a:buChar char="•"/>
            </a:pPr>
            <a:r>
              <a:rPr lang="en-US" sz="1800" dirty="0"/>
              <a:t>Track changes to your code</a:t>
            </a:r>
          </a:p>
          <a:p>
            <a:pPr marL="1257283" lvl="1" indent="-571500">
              <a:buFont typeface="Arial" panose="020B0604020202020204" pitchFamily="34" charset="0"/>
              <a:buChar char="•"/>
            </a:pPr>
            <a:r>
              <a:rPr lang="en-US" sz="1800" dirty="0"/>
              <a:t>Get feedback from others</a:t>
            </a:r>
          </a:p>
          <a:p>
            <a:pPr marL="1257283" lvl="1" indent="-571500">
              <a:buFont typeface="Arial" panose="020B0604020202020204" pitchFamily="34" charset="0"/>
              <a:buChar char="•"/>
            </a:pPr>
            <a:r>
              <a:rPr lang="en-US" sz="1800" dirty="0"/>
              <a:t>Work collaboratively on a project simultaneously</a:t>
            </a:r>
          </a:p>
          <a:p>
            <a:pPr marL="1257283" lvl="1" indent="-571500">
              <a:buFont typeface="Arial" panose="020B0604020202020204" pitchFamily="34" charset="0"/>
              <a:buChar char="•"/>
            </a:pPr>
            <a:endParaRPr lang="en-US" sz="1867" dirty="0"/>
          </a:p>
          <a:p>
            <a:pPr marL="571500" indent="-571500">
              <a:buFont typeface="Arial" panose="020B0604020202020204" pitchFamily="34" charset="0"/>
              <a:buChar char="•"/>
            </a:pPr>
            <a:r>
              <a:rPr lang="en-US" sz="3200" dirty="0"/>
              <a:t>Utilizes Git for version control of collaborative work</a:t>
            </a:r>
          </a:p>
          <a:p>
            <a:pPr marL="571500" indent="-571500">
              <a:buFont typeface="Arial" panose="020B0604020202020204" pitchFamily="34" charset="0"/>
              <a:buChar char="•"/>
            </a:pPr>
            <a:endParaRPr lang="en-US" sz="3200" dirty="0"/>
          </a:p>
          <a:p>
            <a:pPr marL="571500" indent="-571500">
              <a:buFont typeface="Arial" panose="020B0604020202020204" pitchFamily="34" charset="0"/>
              <a:buChar char="•"/>
            </a:pPr>
            <a:endParaRPr lang="en-US" sz="3200" dirty="0"/>
          </a:p>
        </p:txBody>
      </p:sp>
      <p:sp>
        <p:nvSpPr>
          <p:cNvPr id="3" name="Text Placeholder 2">
            <a:extLst>
              <a:ext uri="{FF2B5EF4-FFF2-40B4-BE49-F238E27FC236}">
                <a16:creationId xmlns:a16="http://schemas.microsoft.com/office/drawing/2014/main" id="{3A69BC45-7398-CED2-832D-95F2EC7905FC}"/>
              </a:ext>
            </a:extLst>
          </p:cNvPr>
          <p:cNvSpPr>
            <a:spLocks noGrp="1"/>
          </p:cNvSpPr>
          <p:nvPr>
            <p:ph type="body" sz="quarter" idx="10"/>
          </p:nvPr>
        </p:nvSpPr>
        <p:spPr/>
        <p:txBody>
          <a:bodyPr/>
          <a:lstStyle/>
          <a:p>
            <a:r>
              <a:rPr lang="en-US" dirty="0"/>
              <a:t>What is GitHub?</a:t>
            </a:r>
          </a:p>
        </p:txBody>
      </p:sp>
    </p:spTree>
    <p:extLst>
      <p:ext uri="{BB962C8B-B14F-4D97-AF65-F5344CB8AC3E}">
        <p14:creationId xmlns:p14="http://schemas.microsoft.com/office/powerpoint/2010/main" val="1292542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5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25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250"/>
                                        <p:tgtEl>
                                          <p:spTgt spid="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250"/>
                                        <p:tgtEl>
                                          <p:spTgt spid="2">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250"/>
                                        <p:tgtEl>
                                          <p:spTgt spid="2">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250"/>
                                        <p:tgtEl>
                                          <p:spTgt spid="2">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250"/>
                                        <p:tgtEl>
                                          <p:spTgt spid="2">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25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19CBBAE-A4DF-7635-C791-5E00933616C9}"/>
              </a:ext>
            </a:extLst>
          </p:cNvPr>
          <p:cNvSpPr>
            <a:spLocks noGrp="1"/>
          </p:cNvSpPr>
          <p:nvPr>
            <p:ph type="body" sz="quarter" idx="13"/>
          </p:nvPr>
        </p:nvSpPr>
        <p:spPr/>
        <p:txBody>
          <a:bodyPr/>
          <a:lstStyle/>
          <a:p>
            <a:r>
              <a:rPr lang="en-US" sz="4000" dirty="0"/>
              <a:t>Profiles</a:t>
            </a:r>
            <a:r>
              <a:rPr lang="en-US" sz="4400" dirty="0"/>
              <a:t>:</a:t>
            </a:r>
          </a:p>
          <a:p>
            <a:pPr marL="1257283" lvl="1" indent="-571500">
              <a:buFont typeface="Arial" panose="020B0604020202020204" pitchFamily="34" charset="0"/>
              <a:buChar char="•"/>
            </a:pPr>
            <a:r>
              <a:rPr lang="en-US" dirty="0"/>
              <a:t>Main page for an individual account</a:t>
            </a:r>
          </a:p>
          <a:p>
            <a:pPr marL="1257283" lvl="1" indent="-571500">
              <a:buFont typeface="Arial" panose="020B0604020202020204" pitchFamily="34" charset="0"/>
              <a:buChar char="•"/>
            </a:pPr>
            <a:r>
              <a:rPr lang="en-US" dirty="0"/>
              <a:t>You can personalize your profile with a picture, bio, etc.</a:t>
            </a:r>
          </a:p>
          <a:p>
            <a:pPr marL="1257283" lvl="1" indent="-571500">
              <a:buFont typeface="Arial" panose="020B0604020202020204" pitchFamily="34" charset="0"/>
              <a:buChar char="•"/>
            </a:pPr>
            <a:endParaRPr lang="en-US" sz="3067" dirty="0"/>
          </a:p>
          <a:p>
            <a:r>
              <a:rPr lang="en-US" sz="4000" dirty="0"/>
              <a:t>Organizations</a:t>
            </a:r>
            <a:r>
              <a:rPr lang="en-US" sz="4400" dirty="0"/>
              <a:t>:</a:t>
            </a:r>
          </a:p>
          <a:p>
            <a:pPr marL="1257283" lvl="1" indent="-571500">
              <a:buFont typeface="Arial" panose="020B0604020202020204" pitchFamily="34" charset="0"/>
              <a:buChar char="•"/>
            </a:pPr>
            <a:r>
              <a:rPr lang="en-US" dirty="0"/>
              <a:t>Shared accounts for businesses, open-source projects, etc.</a:t>
            </a:r>
          </a:p>
          <a:p>
            <a:pPr marL="1257283" lvl="1" indent="-571500">
              <a:buFont typeface="Arial" panose="020B0604020202020204" pitchFamily="34" charset="0"/>
              <a:buChar char="•"/>
            </a:pPr>
            <a:r>
              <a:rPr lang="en-US" dirty="0"/>
              <a:t>Individuals are invited to join, but still work through their own account</a:t>
            </a:r>
          </a:p>
          <a:p>
            <a:pPr marL="1257283" lvl="1" indent="-571500">
              <a:buFont typeface="Arial" panose="020B0604020202020204" pitchFamily="34" charset="0"/>
              <a:buChar char="•"/>
            </a:pPr>
            <a:r>
              <a:rPr lang="en-US" dirty="0"/>
              <a:t>Can assign roles &amp; access levels to different individuals within the org</a:t>
            </a:r>
            <a:endParaRPr lang="en-US" sz="2800" dirty="0"/>
          </a:p>
        </p:txBody>
      </p:sp>
      <p:sp>
        <p:nvSpPr>
          <p:cNvPr id="3" name="Text Placeholder 2">
            <a:extLst>
              <a:ext uri="{FF2B5EF4-FFF2-40B4-BE49-F238E27FC236}">
                <a16:creationId xmlns:a16="http://schemas.microsoft.com/office/drawing/2014/main" id="{76C0080E-B228-D672-CD9F-E6521BE7E7F9}"/>
              </a:ext>
            </a:extLst>
          </p:cNvPr>
          <p:cNvSpPr>
            <a:spLocks noGrp="1"/>
          </p:cNvSpPr>
          <p:nvPr>
            <p:ph type="body" sz="quarter" idx="10"/>
          </p:nvPr>
        </p:nvSpPr>
        <p:spPr/>
        <p:txBody>
          <a:bodyPr/>
          <a:lstStyle/>
          <a:p>
            <a:r>
              <a:rPr lang="en-US" dirty="0"/>
              <a:t>GitHub Profiles and Organizations</a:t>
            </a:r>
          </a:p>
        </p:txBody>
      </p:sp>
    </p:spTree>
    <p:extLst>
      <p:ext uri="{BB962C8B-B14F-4D97-AF65-F5344CB8AC3E}">
        <p14:creationId xmlns:p14="http://schemas.microsoft.com/office/powerpoint/2010/main" val="3753978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fade">
                                      <p:cBhvr>
                                        <p:cTn id="24" dur="500"/>
                                        <p:tgtEl>
                                          <p:spTgt spid="2">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C0AFEBA-A272-CEF5-8BF3-6CEA43661B1C}"/>
              </a:ext>
            </a:extLst>
          </p:cNvPr>
          <p:cNvSpPr>
            <a:spLocks noGrp="1"/>
          </p:cNvSpPr>
          <p:nvPr>
            <p:ph type="body" sz="quarter" idx="13"/>
          </p:nvPr>
        </p:nvSpPr>
        <p:spPr/>
        <p:txBody>
          <a:bodyPr anchor="ctr"/>
          <a:lstStyle/>
          <a:p>
            <a:pPr algn="ctr"/>
            <a:r>
              <a:rPr lang="en-US" dirty="0">
                <a:hlinkClick r:id="rId2"/>
              </a:rPr>
              <a:t>https://github.com/signup</a:t>
            </a:r>
            <a:r>
              <a:rPr lang="en-US" dirty="0"/>
              <a:t> </a:t>
            </a:r>
          </a:p>
        </p:txBody>
      </p:sp>
      <p:sp>
        <p:nvSpPr>
          <p:cNvPr id="3" name="Text Placeholder 2">
            <a:extLst>
              <a:ext uri="{FF2B5EF4-FFF2-40B4-BE49-F238E27FC236}">
                <a16:creationId xmlns:a16="http://schemas.microsoft.com/office/drawing/2014/main" id="{67C9E449-20A9-B861-1CCB-5CFA423E7FD0}"/>
              </a:ext>
            </a:extLst>
          </p:cNvPr>
          <p:cNvSpPr>
            <a:spLocks noGrp="1"/>
          </p:cNvSpPr>
          <p:nvPr>
            <p:ph type="body" sz="quarter" idx="10"/>
          </p:nvPr>
        </p:nvSpPr>
        <p:spPr/>
        <p:txBody>
          <a:bodyPr/>
          <a:lstStyle/>
          <a:p>
            <a:r>
              <a:rPr lang="en-US" dirty="0"/>
              <a:t>Create your own GitHub!</a:t>
            </a:r>
          </a:p>
        </p:txBody>
      </p:sp>
    </p:spTree>
    <p:extLst>
      <p:ext uri="{BB962C8B-B14F-4D97-AF65-F5344CB8AC3E}">
        <p14:creationId xmlns:p14="http://schemas.microsoft.com/office/powerpoint/2010/main" val="3050074386"/>
      </p:ext>
    </p:extLst>
  </p:cSld>
  <p:clrMapOvr>
    <a:masterClrMapping/>
  </p:clrMapOvr>
</p:sld>
</file>

<file path=ppt/theme/theme1.xml><?xml version="1.0" encoding="utf-8"?>
<a:theme xmlns:a="http://schemas.openxmlformats.org/drawingml/2006/main" name="JAX">
  <a:themeElements>
    <a:clrScheme name="Custom 5">
      <a:dk1>
        <a:srgbClr val="000000"/>
      </a:dk1>
      <a:lt1>
        <a:srgbClr val="FFFFFF"/>
      </a:lt1>
      <a:dk2>
        <a:srgbClr val="027CB4"/>
      </a:dk2>
      <a:lt2>
        <a:srgbClr val="04A6F0"/>
      </a:lt2>
      <a:accent1>
        <a:srgbClr val="04A6F0"/>
      </a:accent1>
      <a:accent2>
        <a:srgbClr val="A6A6A6"/>
      </a:accent2>
      <a:accent3>
        <a:srgbClr val="BEBEBE"/>
      </a:accent3>
      <a:accent4>
        <a:srgbClr val="FEFFFF"/>
      </a:accent4>
      <a:accent5>
        <a:srgbClr val="FEFFFF"/>
      </a:accent5>
      <a:accent6>
        <a:srgbClr val="FEFFFF"/>
      </a:accent6>
      <a:hlink>
        <a:srgbClr val="04A6F0"/>
      </a:hlink>
      <a:folHlink>
        <a:srgbClr val="04A6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AX" id="{EFCFFEC1-3ECA-4BC0-A00F-4DE846D27700}" vid="{89567E6A-3AE6-4BFD-815A-23B9EEC7C36E}"/>
    </a:ext>
  </a:extLst>
</a:theme>
</file>

<file path=ppt/theme/theme2.xml><?xml version="1.0" encoding="utf-8"?>
<a:theme xmlns:a="http://schemas.openxmlformats.org/drawingml/2006/main" name="16x9 Content Options">
  <a:themeElements>
    <a:clrScheme name="jax-10-2020-template">
      <a:dk1>
        <a:srgbClr val="000000"/>
      </a:dk1>
      <a:lt1>
        <a:srgbClr val="FFFFFF"/>
      </a:lt1>
      <a:dk2>
        <a:srgbClr val="A6A6A6"/>
      </a:dk2>
      <a:lt2>
        <a:srgbClr val="04A6F0"/>
      </a:lt2>
      <a:accent1>
        <a:srgbClr val="04A6F0"/>
      </a:accent1>
      <a:accent2>
        <a:srgbClr val="A6A6A6"/>
      </a:accent2>
      <a:accent3>
        <a:srgbClr val="BEBEBE"/>
      </a:accent3>
      <a:accent4>
        <a:srgbClr val="FEFFFF"/>
      </a:accent4>
      <a:accent5>
        <a:srgbClr val="FEFFFF"/>
      </a:accent5>
      <a:accent6>
        <a:srgbClr val="FEFFFF"/>
      </a:accent6>
      <a:hlink>
        <a:srgbClr val="04A6F0"/>
      </a:hlink>
      <a:folHlink>
        <a:srgbClr val="04A6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1CCDB4DB-ACB2-C846-8C46-529542E659E6}" vid="{9D4A9D68-44F8-484C-96EF-48FCC04B188A}"/>
    </a:ext>
  </a:extLst>
</a:theme>
</file>

<file path=ppt/theme/theme3.xml><?xml version="1.0" encoding="utf-8"?>
<a:theme xmlns:a="http://schemas.openxmlformats.org/drawingml/2006/main" name="1_16x9 Content Options">
  <a:themeElements>
    <a:clrScheme name="jax-10-2020-template">
      <a:dk1>
        <a:srgbClr val="000000"/>
      </a:dk1>
      <a:lt1>
        <a:srgbClr val="FFFFFF"/>
      </a:lt1>
      <a:dk2>
        <a:srgbClr val="A6A6A6"/>
      </a:dk2>
      <a:lt2>
        <a:srgbClr val="04A6F0"/>
      </a:lt2>
      <a:accent1>
        <a:srgbClr val="04A6F0"/>
      </a:accent1>
      <a:accent2>
        <a:srgbClr val="A6A6A6"/>
      </a:accent2>
      <a:accent3>
        <a:srgbClr val="BEBEBE"/>
      </a:accent3>
      <a:accent4>
        <a:srgbClr val="FEFFFF"/>
      </a:accent4>
      <a:accent5>
        <a:srgbClr val="FEFFFF"/>
      </a:accent5>
      <a:accent6>
        <a:srgbClr val="FEFFFF"/>
      </a:accent6>
      <a:hlink>
        <a:srgbClr val="04A6F0"/>
      </a:hlink>
      <a:folHlink>
        <a:srgbClr val="04A6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1CCDB4DB-ACB2-C846-8C46-529542E659E6}" vid="{9D4A9D68-44F8-484C-96EF-48FCC04B188A}"/>
    </a:ext>
  </a:extLst>
</a:theme>
</file>

<file path=ppt/theme/theme4.xml><?xml version="1.0" encoding="utf-8"?>
<a:theme xmlns:a="http://schemas.openxmlformats.org/drawingml/2006/main" name="2_16x9 Content Options">
  <a:themeElements>
    <a:clrScheme name="jax-10-2020-template">
      <a:dk1>
        <a:srgbClr val="000000"/>
      </a:dk1>
      <a:lt1>
        <a:srgbClr val="FFFFFF"/>
      </a:lt1>
      <a:dk2>
        <a:srgbClr val="A6A6A6"/>
      </a:dk2>
      <a:lt2>
        <a:srgbClr val="04A6F0"/>
      </a:lt2>
      <a:accent1>
        <a:srgbClr val="04A6F0"/>
      </a:accent1>
      <a:accent2>
        <a:srgbClr val="A6A6A6"/>
      </a:accent2>
      <a:accent3>
        <a:srgbClr val="BEBEBE"/>
      </a:accent3>
      <a:accent4>
        <a:srgbClr val="FEFFFF"/>
      </a:accent4>
      <a:accent5>
        <a:srgbClr val="FEFFFF"/>
      </a:accent5>
      <a:accent6>
        <a:srgbClr val="FEFFFF"/>
      </a:accent6>
      <a:hlink>
        <a:srgbClr val="04A6F0"/>
      </a:hlink>
      <a:folHlink>
        <a:srgbClr val="04A6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1CCDB4DB-ACB2-C846-8C46-529542E659E6}" vid="{9D4A9D68-44F8-484C-96EF-48FCC04B188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JAX</Template>
  <TotalTime>764</TotalTime>
  <Words>1527</Words>
  <Application>Microsoft Office PowerPoint</Application>
  <PresentationFormat>Widescreen</PresentationFormat>
  <Paragraphs>239</Paragraphs>
  <Slides>35</Slides>
  <Notes>21</Notes>
  <HiddenSlides>3</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35</vt:i4>
      </vt:variant>
    </vt:vector>
  </HeadingPairs>
  <TitlesOfParts>
    <vt:vector size="44" baseType="lpstr">
      <vt:lpstr>-apple-system</vt:lpstr>
      <vt:lpstr>Aptos</vt:lpstr>
      <vt:lpstr>Arial</vt:lpstr>
      <vt:lpstr>inherit</vt:lpstr>
      <vt:lpstr>Public Sans</vt:lpstr>
      <vt:lpstr>JAX</vt:lpstr>
      <vt:lpstr>16x9 Content Options</vt:lpstr>
      <vt:lpstr>1_16x9 Content Options</vt:lpstr>
      <vt:lpstr>2_16x9 Content Options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Jackson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 Wnorowski</dc:creator>
  <cp:lastModifiedBy>Alexa Wnorowski</cp:lastModifiedBy>
  <cp:revision>37</cp:revision>
  <dcterms:created xsi:type="dcterms:W3CDTF">2025-04-09T17:30:03Z</dcterms:created>
  <dcterms:modified xsi:type="dcterms:W3CDTF">2025-06-02T17:14:05Z</dcterms:modified>
</cp:coreProperties>
</file>