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AEE-4C04-4695-9BFC-CECF8016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5CF1-A017-4056-9B12-F3E4D9D4C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F8E5-CE92-4FE0-B6E7-FF4ACAEC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36C0-470D-42A2-B7F7-61AE7B39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1227-1290-4FA2-9C25-EFBB51AC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972C-8DD0-4E93-9206-B6BA17CE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BD3A1-6A07-4FE1-B0A1-5624E2C9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1213-4A66-4E45-B7D9-9C65F1F1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2677-6C21-4A9C-BFE1-7555CDB6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8763-0588-4693-A63B-FF40CE4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209A8-35FB-4683-A7D5-DB9DB0A74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3816-2344-486E-9D27-3F11B12E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4A87-D91A-4769-99D6-DDD77A62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7AAC-800B-4274-9890-B09B23E7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024-68D4-458F-BAFE-84AA653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0A0-D6A9-4004-9674-4C274966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50EB-1F05-4551-80F8-7BAEE85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C8EB-81D7-4438-85C7-60D811AA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F5DBC-E2F9-4D9C-973D-EED6A9B8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84EE-138B-4823-8AD0-CBB0564E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6411-AEA7-4F4F-8ABE-D480BEF5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161A-0092-4097-87F2-E170B528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3318-49C0-4A0B-93B1-B986326E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4663-FEC4-473D-BDC6-144E3C58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45E4-83A1-49AA-9293-06EC784E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10EE-A0B5-4A16-ABC4-75637BF9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20E3-6624-4FB1-98FE-14F70E3A7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69E1-E763-4254-B73A-7B0B7AF4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BCC6F-13D9-465C-8921-8FCC6C00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006DA-7063-4215-BC5F-BD746795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11F3-71E4-438A-A553-75C950A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292B-5CB3-49E9-B998-F94BC24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5EC7-2922-4491-B08B-54B39CC4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3A5C-D961-436F-89AD-0FD349C4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70409-CFA1-4C8F-ADE4-22AEC3F74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3F87E-2EFD-411F-A413-4BF187A3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6C841-0531-4DC8-86FE-E797B432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22F8E-7F3D-4296-A7A2-268D88A7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6620-5FD9-489D-9148-39D36E34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815E-DE76-4863-AECA-48468988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5B4B8-387C-4C3E-B999-950A34BA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6B364-D17A-4C4E-B593-16FAD4F4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B0EF7-5DED-4575-8B7C-827EB31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46331-6864-4CA2-B517-796A2DD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CA5F5-492A-4470-8ECA-961F3523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2D6E-4CFE-4F18-9FE5-BA6FAF86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D1BA-E094-4A3B-8367-D31DC06F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E183-8A7A-4D59-9EA9-F1CB14E8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5EDA-743F-44C4-98A1-02FC6E88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F2BC-E8BB-40B1-BE90-A943E1F2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EC12B-941C-47D6-B8BC-ABC1B3C7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7420-D07F-4540-9020-E51F38F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5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DC4-65AA-445F-AECF-136D6131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AB5E0-9B9D-458D-B297-7C5D161E3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001E-FD5F-40FB-A17F-C7363368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4108-C0AC-4034-95AE-1B7A39E0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1577-C2C4-4C54-912C-BFE33179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FFFA-3040-4F5E-9219-A8CDF427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961EB-76D6-41B6-ADCB-477999BB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1E3D-E0B9-4B5C-A611-D2F8D49E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5294-E9EA-4DBF-8B9F-E15249F6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61E1-A245-4FC6-9AA1-46488D0AAA57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6618-254C-49BA-83FC-1E38FA07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3640-CFB4-40A5-9C18-F1B78BB8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00E8-B322-4141-9A7F-52ECB045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wcarpentry.github.io/r-novice-gapminder/01-rstudio-intro/index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meetup.com/rladies-philly" TargetMode="External"/><Relationship Id="rId4" Type="http://schemas.openxmlformats.org/officeDocument/2006/relationships/hyperlink" Target="https://software-carpentry.org/less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adies/meetup-presentations_philadelphia/blob/master/2020_06/R%20Studio%20Download%20Tutorial%202020.pd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841290/availability-and-description-of-the-file-checksum-integrity-verifier-u" TargetMode="External"/><Relationship Id="rId2" Type="http://schemas.openxmlformats.org/officeDocument/2006/relationships/hyperlink" Target="https://support.microsoft.com/en-us/help/889768/how-to-compute-the-md5-or-sha-1-cryptographic-hash-values-for-a-fil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D534-7F84-4733-9C40-B349BFE13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 to setting up 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64A50-55B9-4C67-BDF1-7055E4FAF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4, 2020</a:t>
            </a:r>
          </a:p>
        </p:txBody>
      </p:sp>
    </p:spTree>
    <p:extLst>
      <p:ext uri="{BB962C8B-B14F-4D97-AF65-F5344CB8AC3E}">
        <p14:creationId xmlns:p14="http://schemas.microsoft.com/office/powerpoint/2010/main" val="111036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757-8B0F-491D-B3A6-D87C7C61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Double-click to install the R exe, default installation options are fine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77038-A661-49B3-BF0F-7E09711F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09" y="1690688"/>
            <a:ext cx="4404742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6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DC79-B3DC-4894-9D73-A7318451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 RStudio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52408-0128-4ABD-86F2-6E02CC7D3B12}"/>
              </a:ext>
            </a:extLst>
          </p:cNvPr>
          <p:cNvSpPr/>
          <p:nvPr/>
        </p:nvSpPr>
        <p:spPr>
          <a:xfrm>
            <a:off x="838200" y="1943854"/>
            <a:ext cx="74519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Continue with Steps 6-9 in tutorial.</a:t>
            </a:r>
          </a:p>
          <a:p>
            <a:endParaRPr lang="en-US" dirty="0"/>
          </a:p>
          <a:p>
            <a:r>
              <a:rPr lang="en-US" dirty="0"/>
              <a:t>See the link below for finding your way around RStudio:</a:t>
            </a:r>
          </a:p>
          <a:p>
            <a:r>
              <a:rPr lang="en-US" dirty="0">
                <a:hlinkClick r:id="rId2"/>
              </a:rPr>
              <a:t>http://swcarpentry.github.io/r-novice-gapminder/01-rstudio-intro/index.html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2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C284-4364-4097-BAD7-4C5E2183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 RStudio and install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D5F35-3C2F-4E58-B4C3-40B98873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74" y="1568282"/>
            <a:ext cx="9137172" cy="386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03BDE-E33C-4AD9-8C38-738763CCD5BD}"/>
              </a:ext>
            </a:extLst>
          </p:cNvPr>
          <p:cNvSpPr txBox="1"/>
          <p:nvPr/>
        </p:nvSpPr>
        <p:spPr>
          <a:xfrm>
            <a:off x="203200" y="2946400"/>
            <a:ext cx="2346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begin typing and then use the &lt;TAB&gt; key to suggest auto-completion. Here I’ve typed “install.” and then hit the &lt;TAB&gt; key.</a:t>
            </a:r>
          </a:p>
        </p:txBody>
      </p:sp>
    </p:spTree>
    <p:extLst>
      <p:ext uri="{BB962C8B-B14F-4D97-AF65-F5344CB8AC3E}">
        <p14:creationId xmlns:p14="http://schemas.microsoft.com/office/powerpoint/2010/main" val="285425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13BE-F771-41D8-9A09-35D9A62F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3D565-CFA4-4167-8E77-8960896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44" y="656493"/>
            <a:ext cx="7757832" cy="2232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5BB39-347A-48AE-AB52-5DE6A7FB1BF9}"/>
              </a:ext>
            </a:extLst>
          </p:cNvPr>
          <p:cNvSpPr txBox="1"/>
          <p:nvPr/>
        </p:nvSpPr>
        <p:spPr>
          <a:xfrm>
            <a:off x="5897869" y="318071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51AE5-5E00-446F-9554-2C5EA6C5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44" y="3968655"/>
            <a:ext cx="4732430" cy="1950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015E5-CD66-457B-BC07-BE1DABDF5000}"/>
              </a:ext>
            </a:extLst>
          </p:cNvPr>
          <p:cNvSpPr txBox="1"/>
          <p:nvPr/>
        </p:nvSpPr>
        <p:spPr>
          <a:xfrm>
            <a:off x="223520" y="4066936"/>
            <a:ext cx="2346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successful completion of the package and its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67291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5A94-9C7F-4749-B550-50927023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Installation only needs to be completed once, but packages need to be loaded each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A2C3B-E636-4674-85ED-A2CB733D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23" y="2233832"/>
            <a:ext cx="7994073" cy="2248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F6EF2-D894-422E-8E9C-FEDF1D62897B}"/>
              </a:ext>
            </a:extLst>
          </p:cNvPr>
          <p:cNvSpPr txBox="1"/>
          <p:nvPr/>
        </p:nvSpPr>
        <p:spPr>
          <a:xfrm>
            <a:off x="203200" y="2946400"/>
            <a:ext cx="2346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library() command to load previously installed packages.</a:t>
            </a:r>
          </a:p>
        </p:txBody>
      </p:sp>
    </p:spTree>
    <p:extLst>
      <p:ext uri="{BB962C8B-B14F-4D97-AF65-F5344CB8AC3E}">
        <p14:creationId xmlns:p14="http://schemas.microsoft.com/office/powerpoint/2010/main" val="205453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EF12-F553-4E8A-A2A2-C942502E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C3E36-4CDD-407D-AB54-1AA43D71F47F}"/>
              </a:ext>
            </a:extLst>
          </p:cNvPr>
          <p:cNvSpPr/>
          <p:nvPr/>
        </p:nvSpPr>
        <p:spPr>
          <a:xfrm>
            <a:off x="838200" y="2075934"/>
            <a:ext cx="712028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https://www.r-project.org/ </a:t>
            </a:r>
          </a:p>
          <a:p>
            <a:r>
              <a:rPr lang="en-US" dirty="0">
                <a:hlinkClick r:id="rId2"/>
              </a:rPr>
              <a:t>https://rstudio.com/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https://r4ds.had.co.nz/</a:t>
            </a:r>
            <a:endParaRPr lang="en-US" dirty="0"/>
          </a:p>
          <a:p>
            <a:r>
              <a:rPr lang="en-US" dirty="0"/>
              <a:t>A great resource for data analysis and visualization in R.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https://software-carpentry.org/lessons/</a:t>
            </a:r>
            <a:endParaRPr lang="en-US" dirty="0"/>
          </a:p>
          <a:p>
            <a:r>
              <a:rPr lang="en-US" dirty="0"/>
              <a:t>Offers tutorials in many languages, including R.</a:t>
            </a:r>
            <a:endParaRPr lang="en-US" b="1" dirty="0">
              <a:hlinkClick r:id="rId5"/>
            </a:endParaRPr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https://www.meetup.com/rladies-philly</a:t>
            </a:r>
            <a:endParaRPr lang="en-US" dirty="0"/>
          </a:p>
          <a:p>
            <a:r>
              <a:rPr lang="en-US" dirty="0"/>
              <a:t>A Philly-based Meetup that supports gender diversity in the R community </a:t>
            </a:r>
          </a:p>
        </p:txBody>
      </p:sp>
    </p:spTree>
    <p:extLst>
      <p:ext uri="{BB962C8B-B14F-4D97-AF65-F5344CB8AC3E}">
        <p14:creationId xmlns:p14="http://schemas.microsoft.com/office/powerpoint/2010/main" val="32592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ED1D-7494-4C4B-921C-775CD528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48DB-53DA-406D-8B2E-B16AC96C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“</a:t>
            </a:r>
            <a:r>
              <a:rPr lang="en-US" dirty="0" err="1"/>
              <a:t>tidyverse</a:t>
            </a:r>
            <a:r>
              <a:rPr lang="en-US" dirty="0"/>
              <a:t>”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 resources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3091-328D-4AA2-84A2-8D0FDEED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 R (Tess Cherlin)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8A30B-506E-42B0-9090-B63B77877E64}"/>
              </a:ext>
            </a:extLst>
          </p:cNvPr>
          <p:cNvSpPr/>
          <p:nvPr/>
        </p:nvSpPr>
        <p:spPr>
          <a:xfrm>
            <a:off x="838200" y="1892915"/>
            <a:ext cx="9871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You’ll need to install both R and RStudio for this workshop.</a:t>
            </a:r>
          </a:p>
          <a:p>
            <a:r>
              <a:rPr lang="en-US" dirty="0"/>
              <a:t>I found the following guide to be helpful. Rather than reproduce it here, see: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https://github.com/rladies/meetup-presentations_philadelphia/blob/master/2020_06/R%20Studio%20Download%20Tutorial%202020.pdf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I’ve included screenshots for installation in Windows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6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98A2-856D-4556-80F8-F52E6E71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for first-time R installation on Windows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F9E56-00D5-46C5-82A9-E05D4CD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54" y="1414915"/>
            <a:ext cx="7689246" cy="52506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04E36-43A6-4EB0-8BF0-78D371007DDE}"/>
              </a:ext>
            </a:extLst>
          </p:cNvPr>
          <p:cNvSpPr/>
          <p:nvPr/>
        </p:nvSpPr>
        <p:spPr>
          <a:xfrm>
            <a:off x="5315494" y="2519681"/>
            <a:ext cx="5405846" cy="463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5C34-DAB6-41BC-8662-9B4B424A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14F2B-4813-4B32-A026-13103C1F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15" y="758940"/>
            <a:ext cx="7734970" cy="59974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86623A-7AEC-4317-AF85-A1751D395337}"/>
              </a:ext>
            </a:extLst>
          </p:cNvPr>
          <p:cNvSpPr/>
          <p:nvPr/>
        </p:nvSpPr>
        <p:spPr>
          <a:xfrm>
            <a:off x="2328454" y="1690688"/>
            <a:ext cx="4143466" cy="393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291C3-D4DB-46C7-AA76-11152F48E526}"/>
              </a:ext>
            </a:extLst>
          </p:cNvPr>
          <p:cNvSpPr txBox="1"/>
          <p:nvPr/>
        </p:nvSpPr>
        <p:spPr>
          <a:xfrm>
            <a:off x="193040" y="2636520"/>
            <a:ext cx="195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It’s best, although optional, to check md5sum to avoid malware</a:t>
            </a:r>
          </a:p>
        </p:txBody>
      </p:sp>
    </p:spTree>
    <p:extLst>
      <p:ext uri="{BB962C8B-B14F-4D97-AF65-F5344CB8AC3E}">
        <p14:creationId xmlns:p14="http://schemas.microsoft.com/office/powerpoint/2010/main" val="369774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55F1-55E0-485F-9754-D89BC6C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Windows: Download and install md5sum utility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104821-F4B5-40AA-9785-DC3EDE7ED3A5}"/>
              </a:ext>
            </a:extLst>
          </p:cNvPr>
          <p:cNvSpPr/>
          <p:nvPr/>
        </p:nvSpPr>
        <p:spPr>
          <a:xfrm>
            <a:off x="2570480" y="2289037"/>
            <a:ext cx="614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https://support.microsoft.com/en-us/help/889768/how-to-compute-the-md5-or-sha-1-cryptographic-hash-values-for-a-file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https://support.microsoft.com/en-us/help/841290/availability-and-description-of-the-file-checksum-integrity-verifier-u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2C49D-4B2B-450A-B8BF-9E0C371D6DEB}"/>
              </a:ext>
            </a:extLst>
          </p:cNvPr>
          <p:cNvSpPr/>
          <p:nvPr/>
        </p:nvSpPr>
        <p:spPr>
          <a:xfrm>
            <a:off x="2570480" y="3072729"/>
            <a:ext cx="6146800" cy="777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6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22CC-D9C6-4E26-A824-239BA008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92FA3-DC6E-43C9-AF3A-AF4364A9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16" y="49237"/>
            <a:ext cx="8618967" cy="6759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F4DDB-26B8-40AA-852B-1C561479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171" y="4277306"/>
            <a:ext cx="3444538" cy="12497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A1C046-9501-4941-B795-7CD75BF93712}"/>
              </a:ext>
            </a:extLst>
          </p:cNvPr>
          <p:cNvSpPr/>
          <p:nvPr/>
        </p:nvSpPr>
        <p:spPr>
          <a:xfrm>
            <a:off x="2560320" y="1809668"/>
            <a:ext cx="4897120" cy="393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22CC-D9C6-4E26-A824-239BA008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FCIV folder to system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710FA-AD2B-4119-A332-8097C130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97"/>
          <a:stretch/>
        </p:blipFill>
        <p:spPr>
          <a:xfrm>
            <a:off x="4373276" y="1606214"/>
            <a:ext cx="6980525" cy="4877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07A42-7FE6-48E1-A933-CF1F2EAA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8" y="1476334"/>
            <a:ext cx="3024640" cy="51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22CC-D9C6-4E26-A824-239BA008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check md5sum of R download file against “fingerprint” from the download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E745D-27CC-4F80-8C98-BD83C0F8C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9"/>
          <a:stretch/>
        </p:blipFill>
        <p:spPr>
          <a:xfrm>
            <a:off x="2115320" y="2711319"/>
            <a:ext cx="6980525" cy="1214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B485A-B543-4579-A41C-2696E1CB0C8E}"/>
              </a:ext>
            </a:extLst>
          </p:cNvPr>
          <p:cNvSpPr txBox="1"/>
          <p:nvPr/>
        </p:nvSpPr>
        <p:spPr>
          <a:xfrm>
            <a:off x="486166" y="2164887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R exe is located in my Download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11725-A76D-413C-8344-C57BE81F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20" y="4406870"/>
            <a:ext cx="631752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Guide to setting up R and RStudio</vt:lpstr>
      <vt:lpstr>Overview</vt:lpstr>
      <vt:lpstr>1. Install R (Tess Cherlin)</vt:lpstr>
      <vt:lpstr>Screenshots for first-time R installation on Windows 10</vt:lpstr>
      <vt:lpstr>PowerPoint Presentation</vt:lpstr>
      <vt:lpstr>Windows: Download and install md5sum utility</vt:lpstr>
      <vt:lpstr>PowerPoint Presentation</vt:lpstr>
      <vt:lpstr>Add FCIV folder to system path</vt:lpstr>
      <vt:lpstr>And check md5sum of R download file against “fingerprint” from the download page</vt:lpstr>
      <vt:lpstr>Double-click to install the R exe, default installation options are fine</vt:lpstr>
      <vt:lpstr>2. Install RStudio</vt:lpstr>
      <vt:lpstr>3. Open RStudio and install “tidyverse”</vt:lpstr>
      <vt:lpstr>Cont.</vt:lpstr>
      <vt:lpstr>4. Installation only needs to be completed once, but packages need to be loaded each session</vt:lpstr>
      <vt:lpstr>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setting up R and RStudio</dc:title>
  <dc:creator>Jennine McKenna</dc:creator>
  <cp:lastModifiedBy>Jennine McKenna</cp:lastModifiedBy>
  <cp:revision>16</cp:revision>
  <dcterms:created xsi:type="dcterms:W3CDTF">2020-06-04T14:25:06Z</dcterms:created>
  <dcterms:modified xsi:type="dcterms:W3CDTF">2020-06-04T19:04:24Z</dcterms:modified>
</cp:coreProperties>
</file>