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2135"/>
            <a:ext cx="6820535" cy="1501775"/>
          </a:xfrm>
        </p:spPr>
        <p:txBody>
          <a:bodyPr/>
          <a:lstStyle/>
          <a:p>
            <a:r>
              <a:rPr lang="en-US" b="1" dirty="0"/>
              <a:t>Group Members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66340"/>
            <a:ext cx="9144000" cy="2791460"/>
          </a:xfrm>
        </p:spPr>
        <p:txBody>
          <a:bodyPr>
            <a:normAutofit lnSpcReduction="20000"/>
          </a:bodyPr>
          <a:lstStyle/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/>
              <a:t>Ephraim Rogers</a:t>
            </a:r>
            <a:endParaRPr lang="en-US"/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/>
              <a:t>Edem Ametepeh</a:t>
            </a:r>
            <a:endParaRPr lang="en-US"/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/>
              <a:t>Shine Elikplim</a:t>
            </a:r>
            <a:endParaRPr lang="en-US"/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/>
              <a:t>Joshua Je-chie Amaning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Mutable and Immutable Data Types in Python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2525"/>
          </a:xfrm>
        </p:spPr>
        <p:txBody>
          <a:bodyPr/>
          <a:p>
            <a:pPr marL="0" indent="0" algn="l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Mutable data types can be modified after creation, while immutable data types cannot be changed once they are created.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38200" y="2978150"/>
            <a:ext cx="10174605" cy="1167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Differences between Mutable and Immutable Data Types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38200" y="4023995"/>
            <a:ext cx="9999980" cy="2724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800">
                <a:sym typeface="+mn-ea"/>
              </a:rPr>
              <a:t>Mutable types allow in-place modifications.</a:t>
            </a:r>
            <a:endParaRPr lang="en-US" sz="2800"/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800">
                <a:sym typeface="+mn-ea"/>
              </a:rPr>
              <a:t>Immutable types create new objects when modified.</a:t>
            </a:r>
            <a:endParaRPr lang="en-US" sz="2800"/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800">
                <a:sym typeface="+mn-ea"/>
              </a:rPr>
              <a:t>Memory consumption and performance are impacted by mutability.</a:t>
            </a:r>
            <a:endParaRPr lang="en-US" sz="2800"/>
          </a:p>
          <a:p>
            <a:endParaRPr 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Mutable Data Types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 Values can be changed after creation.</a:t>
            </a:r>
            <a:endParaRPr lang="en-US"/>
          </a:p>
          <a:p>
            <a:pPr marL="0" indent="0">
              <a:buNone/>
            </a:pPr>
            <a:r>
              <a:rPr lang="en-US"/>
              <a:t> Examples: Lists, Dictionaries, Sets.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4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Immutable Data Types</a:t>
            </a:r>
            <a:endParaRPr lang="en-US" sz="4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 sz="4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/>
              <a:t>Values cannot be changed after creation.</a:t>
            </a:r>
            <a:endParaRPr lang="en-US"/>
          </a:p>
          <a:p>
            <a:pPr marL="0" indent="0">
              <a:buNone/>
            </a:pPr>
            <a:r>
              <a:rPr lang="en-US"/>
              <a:t>Examples: Integers, Floats, Strings, Tuples</a:t>
            </a:r>
            <a:endParaRPr lang="en-US" sz="4000"/>
          </a:p>
          <a:p>
            <a:pPr marL="0" indent="0">
              <a:buNone/>
            </a:pPr>
            <a:endParaRPr lang="en-US"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638</Words>
  <Application>WPS Presentation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MTN Brighter Sans Light</vt:lpstr>
      <vt:lpstr>MTN Brighter Sans Medium</vt:lpstr>
      <vt:lpstr>MTN Brighter Sans Bold</vt:lpstr>
      <vt:lpstr>MTN Brighter Sans</vt:lpstr>
      <vt:lpstr>MTN Brighter Sans ExtraBold</vt:lpstr>
      <vt:lpstr>Arial Nova Cond Light</vt:lpstr>
      <vt:lpstr>Times New Roman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Members</dc:title>
  <dc:creator/>
  <cp:lastModifiedBy>JOSHUA KOFI</cp:lastModifiedBy>
  <cp:revision>1</cp:revision>
  <dcterms:created xsi:type="dcterms:W3CDTF">2024-01-30T07:46:56Z</dcterms:created>
  <dcterms:modified xsi:type="dcterms:W3CDTF">2024-01-30T07:46:56Z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8D39AA3434E849BC977AB225F3DC9ECF_11</vt:lpwstr>
  </property>
  <property fmtid="{D5CDD505-2E9C-101B-9397-08002B2CF9AE}" pid="3" name="KSOProductBuildVer">
    <vt:lpwstr>1033-12.2.0.13431</vt:lpwstr>
  </property>
</Properties>
</file>