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D3cnabBHxWAyAf/xMOK6ZwzaE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e2982f5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e2982f5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3e2982f58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ba4e857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eba4e857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3eba4e857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eba4e8570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eba4e857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3eba4e8570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ba4e857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ba4e857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3eba4e857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eba4e857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eba4e857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3eba4e8570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ba4e8570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ba4e8570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eba4e8570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eba4e8570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eba4e857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3eba4e8570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idx="10" type="dt"/>
          </p:nvPr>
        </p:nvSpPr>
        <p:spPr>
          <a:xfrm>
            <a:off x="152400" y="6356349"/>
            <a:ext cx="10703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52400" y="635634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" name="Google Shape;22;p30"/>
          <p:cNvSpPr txBox="1"/>
          <p:nvPr/>
        </p:nvSpPr>
        <p:spPr>
          <a:xfrm>
            <a:off x="10033449" y="661309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30"/>
          <p:cNvCxnSpPr/>
          <p:nvPr/>
        </p:nvCxnSpPr>
        <p:spPr>
          <a:xfrm rot="10800000">
            <a:off x="1392864" y="6594230"/>
            <a:ext cx="10800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99400" y="1526625"/>
            <a:ext cx="9793200" cy="1560300"/>
          </a:xfrm>
          <a:prstGeom prst="bracketPair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45600" y="1837275"/>
            <a:ext cx="9700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500">
                <a:solidFill>
                  <a:schemeClr val="lt1"/>
                </a:solidFill>
              </a:rPr>
              <a:t>오이마켓 클래스 다이어그램</a:t>
            </a:r>
            <a:endParaRPr b="1" sz="5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637100" y="3982075"/>
            <a:ext cx="8917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solidFill>
                  <a:schemeClr val="lt1"/>
                </a:solidFill>
              </a:rPr>
              <a:t>1조</a:t>
            </a:r>
            <a:endParaRPr b="1" sz="3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chemeClr val="lt1"/>
                </a:solidFill>
              </a:rPr>
              <a:t>조장 : 유기욱</a:t>
            </a:r>
            <a:endParaRPr b="1" sz="2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chemeClr val="lt1"/>
                </a:solidFill>
              </a:rPr>
              <a:t>조원 : 김수연, 김신영, 김진아, 유다연, 이수정, 이정빈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27"/>
          <p:cNvGrpSpPr/>
          <p:nvPr/>
        </p:nvGrpSpPr>
        <p:grpSpPr>
          <a:xfrm>
            <a:off x="3565451" y="2405321"/>
            <a:ext cx="5061098" cy="2047358"/>
            <a:chOff x="3565451" y="2405321"/>
            <a:chExt cx="5061098" cy="2047358"/>
          </a:xfrm>
        </p:grpSpPr>
        <p:sp>
          <p:nvSpPr>
            <p:cNvPr id="173" name="Google Shape;173;p27"/>
            <p:cNvSpPr/>
            <p:nvPr/>
          </p:nvSpPr>
          <p:spPr>
            <a:xfrm>
              <a:off x="3565451" y="2405321"/>
              <a:ext cx="5061098" cy="20473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3939600" y="2998050"/>
              <a:ext cx="43128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감사합니다😊</a:t>
              </a:r>
              <a:endParaRPr sz="5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733647" y="1435395"/>
            <a:ext cx="536235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"/>
          <p:cNvSpPr txBox="1"/>
          <p:nvPr/>
        </p:nvSpPr>
        <p:spPr>
          <a:xfrm>
            <a:off x="935688" y="460575"/>
            <a:ext cx="285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1009998" y="1865475"/>
            <a:ext cx="35727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200">
                <a:solidFill>
                  <a:srgbClr val="3A3838"/>
                </a:solidFill>
              </a:rPr>
              <a:t>1. board</a:t>
            </a:r>
            <a:endParaRPr b="1"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>
                <a:solidFill>
                  <a:srgbClr val="3A3838"/>
                </a:solidFill>
              </a:rPr>
              <a:t>     1-1. MarketBoard</a:t>
            </a:r>
            <a:endParaRPr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200">
                <a:solidFill>
                  <a:srgbClr val="3A3838"/>
                </a:solidFill>
              </a:rPr>
              <a:t>2. user</a:t>
            </a:r>
            <a:endParaRPr b="1"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>
                <a:solidFill>
                  <a:srgbClr val="3A3838"/>
                </a:solidFill>
              </a:rPr>
              <a:t>     2-1. MarketUser</a:t>
            </a:r>
            <a:endParaRPr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200">
                <a:solidFill>
                  <a:srgbClr val="3A3838"/>
                </a:solidFill>
              </a:rPr>
              <a:t>3. mypage</a:t>
            </a:r>
            <a:endParaRPr b="1"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>
                <a:solidFill>
                  <a:srgbClr val="3A3838"/>
                </a:solidFill>
              </a:rPr>
              <a:t>     3-1. MyPage</a:t>
            </a:r>
            <a:endParaRPr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>
                <a:solidFill>
                  <a:srgbClr val="3A3838"/>
                </a:solidFill>
              </a:rPr>
              <a:t>     3-2. SellBoard</a:t>
            </a:r>
            <a:endParaRPr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>
                <a:solidFill>
                  <a:srgbClr val="3A3838"/>
                </a:solidFill>
              </a:rPr>
              <a:t>     3-3. BuyBoard</a:t>
            </a:r>
            <a:endParaRPr sz="2200">
              <a:solidFill>
                <a:srgbClr val="3A3838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>
                <a:solidFill>
                  <a:srgbClr val="3A3838"/>
                </a:solidFill>
              </a:rPr>
              <a:t>     3-4. HeartBoard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e2982f58d_0_0"/>
          <p:cNvSpPr/>
          <p:nvPr/>
        </p:nvSpPr>
        <p:spPr>
          <a:xfrm>
            <a:off x="0" y="0"/>
            <a:ext cx="5112300" cy="985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대략적인 구조</a:t>
            </a:r>
            <a:endParaRPr b="1" sz="3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g13e2982f5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338" y="1234850"/>
            <a:ext cx="5944975" cy="54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13eba4e8570_0_14"/>
          <p:cNvCxnSpPr/>
          <p:nvPr/>
        </p:nvCxnSpPr>
        <p:spPr>
          <a:xfrm flipH="1" rot="10800000">
            <a:off x="-5" y="769752"/>
            <a:ext cx="121824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g13eba4e8570_0_14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latin typeface="Malgun Gothic"/>
                <a:ea typeface="Malgun Gothic"/>
                <a:cs typeface="Malgun Gothic"/>
                <a:sym typeface="Malgun Gothic"/>
              </a:rPr>
              <a:t>MarketBoard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13eba4e8570_0_14"/>
          <p:cNvSpPr txBox="1"/>
          <p:nvPr/>
        </p:nvSpPr>
        <p:spPr>
          <a:xfrm>
            <a:off x="2637700" y="126850"/>
            <a:ext cx="350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상품 정보 취급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g13eba4e857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675" y="990825"/>
            <a:ext cx="8326625" cy="57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g13eba4e8570_0_49"/>
          <p:cNvCxnSpPr/>
          <p:nvPr/>
        </p:nvCxnSpPr>
        <p:spPr>
          <a:xfrm flipH="1" rot="10800000">
            <a:off x="-5" y="769752"/>
            <a:ext cx="121824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g13eba4e8570_0_49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MarketUser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13eba4e8570_0_49"/>
          <p:cNvSpPr txBox="1"/>
          <p:nvPr/>
        </p:nvSpPr>
        <p:spPr>
          <a:xfrm>
            <a:off x="2413275" y="126850"/>
            <a:ext cx="287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정보 취급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g13eba4e8570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288" y="972600"/>
            <a:ext cx="8559826" cy="57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g13eba4e8570_0_21"/>
          <p:cNvCxnSpPr/>
          <p:nvPr/>
        </p:nvCxnSpPr>
        <p:spPr>
          <a:xfrm flipH="1" rot="10800000">
            <a:off x="-5" y="769752"/>
            <a:ext cx="121824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13eba4e8570_0_21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MyPage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13eba4e8570_0_21"/>
          <p:cNvSpPr txBox="1"/>
          <p:nvPr/>
        </p:nvSpPr>
        <p:spPr>
          <a:xfrm>
            <a:off x="1789800" y="126850"/>
            <a:ext cx="198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g13eba4e857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575" y="922700"/>
            <a:ext cx="10564849" cy="57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g13eba4e8570_0_28"/>
          <p:cNvCxnSpPr/>
          <p:nvPr/>
        </p:nvCxnSpPr>
        <p:spPr>
          <a:xfrm flipH="1" rot="10800000">
            <a:off x="-5" y="769752"/>
            <a:ext cx="121824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g13eba4e8570_0_28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SellBoard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g13eba4e8570_0_28"/>
          <p:cNvSpPr txBox="1"/>
          <p:nvPr/>
        </p:nvSpPr>
        <p:spPr>
          <a:xfrm>
            <a:off x="2032475" y="126850"/>
            <a:ext cx="311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판</a:t>
            </a: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매한 상품 목록 조회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g13eba4e857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04" y="1047400"/>
            <a:ext cx="11435799" cy="56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g13eba4e8570_0_35"/>
          <p:cNvCxnSpPr/>
          <p:nvPr/>
        </p:nvCxnSpPr>
        <p:spPr>
          <a:xfrm flipH="1" rot="10800000">
            <a:off x="-5" y="769752"/>
            <a:ext cx="121824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g13eba4e8570_0_35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BuyBoard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13eba4e8570_0_35"/>
          <p:cNvSpPr txBox="1"/>
          <p:nvPr/>
        </p:nvSpPr>
        <p:spPr>
          <a:xfrm>
            <a:off x="2069875" y="126850"/>
            <a:ext cx="311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latin typeface="Malgun Gothic"/>
                <a:ea typeface="Malgun Gothic"/>
                <a:cs typeface="Malgun Gothic"/>
                <a:sym typeface="Malgun Gothic"/>
              </a:rPr>
              <a:t>구매한 상품 목록 조회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g13eba4e857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29" y="1034925"/>
            <a:ext cx="11400726" cy="55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g13eba4e8570_0_42"/>
          <p:cNvCxnSpPr/>
          <p:nvPr/>
        </p:nvCxnSpPr>
        <p:spPr>
          <a:xfrm flipH="1" rot="10800000">
            <a:off x="-5" y="769752"/>
            <a:ext cx="121824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g13eba4e8570_0_42"/>
          <p:cNvSpPr txBox="1"/>
          <p:nvPr/>
        </p:nvSpPr>
        <p:spPr>
          <a:xfrm>
            <a:off x="108300" y="126850"/>
            <a:ext cx="27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HeartBoard</a:t>
            </a:r>
            <a:endParaRPr b="1"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13eba4e8570_0_42"/>
          <p:cNvSpPr txBox="1"/>
          <p:nvPr/>
        </p:nvSpPr>
        <p:spPr>
          <a:xfrm>
            <a:off x="2375825" y="126850"/>
            <a:ext cx="410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찜한 상품 목록 조회 및 찜 취소</a:t>
            </a: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6" name="Google Shape;166;g13eba4e8570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738" y="1034950"/>
            <a:ext cx="10742524" cy="56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2020GREENGRAY">
      <a:dk1>
        <a:srgbClr val="000000"/>
      </a:dk1>
      <a:lt1>
        <a:srgbClr val="FFFFFF"/>
      </a:lt1>
      <a:dk2>
        <a:srgbClr val="A5A5A5"/>
      </a:dk2>
      <a:lt2>
        <a:srgbClr val="E7E6E6"/>
      </a:lt2>
      <a:accent1>
        <a:srgbClr val="34AF27"/>
      </a:accent1>
      <a:accent2>
        <a:srgbClr val="5D7F60"/>
      </a:accent2>
      <a:accent3>
        <a:srgbClr val="E8C7A0"/>
      </a:accent3>
      <a:accent4>
        <a:srgbClr val="9299A2"/>
      </a:accent4>
      <a:accent5>
        <a:srgbClr val="C8BDB4"/>
      </a:accent5>
      <a:accent6>
        <a:srgbClr val="7F766A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2020-04-13T00:08:17Z</dcterms:created>
  <dc:creator>Yu Saebyeol</dc:creator>
</cp:coreProperties>
</file>