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79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34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82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95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3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0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45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2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1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81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65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BCA8-CEDF-4E66-9A99-5096373F949C}" type="datetimeFigureOut">
              <a:rPr lang="zh-TW" altLang="en-US" smtClean="0"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6D07-839F-4FB9-AF66-8A7C33B93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3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60921"/>
              </p:ext>
            </p:extLst>
          </p:nvPr>
        </p:nvGraphicFramePr>
        <p:xfrm>
          <a:off x="4088708" y="628225"/>
          <a:ext cx="4320000" cy="43200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557607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74099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310548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46713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02039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628164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500550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7306285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67178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2719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390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9276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7503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7776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634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169321"/>
                  </a:ext>
                </a:extLst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>
          <a:xfrm>
            <a:off x="4209405" y="737641"/>
            <a:ext cx="360000" cy="360000"/>
          </a:xfrm>
          <a:prstGeom prst="flowChartConnec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流程圖: 接點 7"/>
          <p:cNvSpPr/>
          <p:nvPr/>
        </p:nvSpPr>
        <p:spPr>
          <a:xfrm>
            <a:off x="4692683" y="737641"/>
            <a:ext cx="360000" cy="3600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9494" y="737641"/>
            <a:ext cx="360000" cy="3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✔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260" y1="9531" x2="3756" y2="87969"/>
                        <a14:foregroundMark x1="9077" y1="92500" x2="85759" y2="94219"/>
                        <a14:foregroundMark x1="89984" y1="93125" x2="95618" y2="11250"/>
                        <a14:foregroundMark x1="95618" y1="11250" x2="18153" y2="1875"/>
                        <a14:foregroundMark x1="90454" y1="2656" x2="8138" y2="4063"/>
                        <a14:foregroundMark x1="7668" y1="96250" x2="92175" y2="96406"/>
                        <a14:foregroundMark x1="96401" y1="91406" x2="96244" y2="8281"/>
                        <a14:foregroundMark x1="8294" y1="8906" x2="84038" y2="94531"/>
                        <a14:foregroundMark x1="8294" y1="85313" x2="76369" y2="91406"/>
                        <a14:foregroundMark x1="6729" y1="20469" x2="44757" y2="6406"/>
                        <a14:foregroundMark x1="11737" y1="9688" x2="82942" y2="7187"/>
                        <a14:foregroundMark x1="46166" y1="92656" x2="83568" y2="91563"/>
                        <a14:backgroundMark x1="2034" y1="96875" x2="2034" y2="96875"/>
                        <a14:backgroundMark x1="88732" y1="625" x2="84664" y2="0"/>
                        <a14:backgroundMark x1="98592" y1="92188" x2="99844" y2="8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8" y="1266776"/>
            <a:ext cx="4660916" cy="46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Robin</dc:creator>
  <cp:lastModifiedBy>Robin</cp:lastModifiedBy>
  <cp:revision>6</cp:revision>
  <dcterms:created xsi:type="dcterms:W3CDTF">2019-03-18T16:10:34Z</dcterms:created>
  <dcterms:modified xsi:type="dcterms:W3CDTF">2019-03-19T09:50:01Z</dcterms:modified>
</cp:coreProperties>
</file>