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01"/>
    <a:srgbClr val="EEC600"/>
    <a:srgbClr val="FFD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202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D4EB4-2729-4C36-BA3E-10F2230D64B4}"/>
              </a:ext>
            </a:extLst>
          </p:cNvPr>
          <p:cNvSpPr/>
          <p:nvPr/>
        </p:nvSpPr>
        <p:spPr>
          <a:xfrm>
            <a:off x="8816511" y="1922002"/>
            <a:ext cx="3162650" cy="5402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6833550" y="1367397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E8C0E54-AD9E-43B7-8C0E-7DA57F00F598}"/>
              </a:ext>
            </a:extLst>
          </p:cNvPr>
          <p:cNvGrpSpPr/>
          <p:nvPr/>
        </p:nvGrpSpPr>
        <p:grpSpPr>
          <a:xfrm>
            <a:off x="11854793" y="1075600"/>
            <a:ext cx="248737" cy="5149092"/>
            <a:chOff x="8242280" y="1367397"/>
            <a:chExt cx="248737" cy="51490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C7C7589-2E5F-4885-ACAB-4E6D2445AF34}"/>
                </a:ext>
              </a:extLst>
            </p:cNvPr>
            <p:cNvSpPr/>
            <p:nvPr/>
          </p:nvSpPr>
          <p:spPr>
            <a:xfrm>
              <a:off x="8242280" y="1367397"/>
              <a:ext cx="248737" cy="257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6E868F-48CC-4620-859F-8EF098BF56E9}"/>
                </a:ext>
              </a:extLst>
            </p:cNvPr>
            <p:cNvSpPr/>
            <p:nvPr/>
          </p:nvSpPr>
          <p:spPr>
            <a:xfrm>
              <a:off x="8242280" y="3941614"/>
              <a:ext cx="248737" cy="2574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E4DB5-1EA5-4AFE-8DFE-2BB8A8E2B658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57" y="-432197"/>
            <a:ext cx="73885" cy="11250000"/>
            <a:chOff x="9350799" y="-9224558"/>
            <a:chExt cx="304377" cy="463457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8F2480-5364-4D5D-825E-2C3C288AE64F}"/>
                </a:ext>
              </a:extLst>
            </p:cNvPr>
            <p:cNvGrpSpPr/>
            <p:nvPr/>
          </p:nvGrpSpPr>
          <p:grpSpPr>
            <a:xfrm>
              <a:off x="9350799" y="6224692"/>
              <a:ext cx="249105" cy="30896526"/>
              <a:chOff x="8951824" y="-9223900"/>
              <a:chExt cx="249105" cy="3089652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C0A8044-6FD9-4364-B0B7-1608A95BDC56}"/>
                  </a:ext>
                </a:extLst>
              </p:cNvPr>
              <p:cNvGrpSpPr/>
              <p:nvPr/>
            </p:nvGrpSpPr>
            <p:grpSpPr>
              <a:xfrm>
                <a:off x="8951824" y="6224692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6D745841-8909-4DB7-83FC-7A726F888566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8E54A21-1460-4480-A267-6872A0459EBC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E0A3C5CF-5908-48D9-97DD-B68081ADB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EAD1CE96-8620-4CC9-8BEA-C111DDE1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D413FD9-7108-40E8-A540-0676878CED6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7C749A3-4D91-4771-B7AF-187E1795B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C78D936-8EB7-43F8-8218-FB689164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41E375A8-0223-4D37-87B2-E01A9951E6E2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1E295B67-B054-412C-B5C3-409FF473DFE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82DC6B8-BCFA-4046-9762-491E8554C56A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6DBAEBA-6127-4A9D-83A1-4B48C137BA67}"/>
                  </a:ext>
                </a:extLst>
              </p:cNvPr>
              <p:cNvGrpSpPr/>
              <p:nvPr/>
            </p:nvGrpSpPr>
            <p:grpSpPr>
              <a:xfrm>
                <a:off x="8952190" y="-9223900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63A81671-1236-4A3B-ABAA-61B157358C6F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7160D23-3BE7-4246-B7B2-3692288D89D4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57C6D9F1-57D5-403E-94DE-2AF07FB11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28D31BAE-5659-4937-9350-E8B7C4D6D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6C669D7B-63E3-4355-BEB7-DAC3A868F17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04B2BD73-2054-4FF8-A060-C83CCC32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BA073226-CF95-477E-9357-62192CDE3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E51EB2A8-608B-45DF-BE04-98CF45E4D034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14EB36F1-1517-4335-8F10-06D3B45EE1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94FA0E33-6BCB-42F4-93FA-7CB4EF480248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A2BB282D-4CA0-45CA-AAE4-B1C3EB9BDFC1}"/>
                </a:ext>
              </a:extLst>
            </p:cNvPr>
            <p:cNvGrpSpPr/>
            <p:nvPr/>
          </p:nvGrpSpPr>
          <p:grpSpPr>
            <a:xfrm>
              <a:off x="9406437" y="-9224558"/>
              <a:ext cx="248739" cy="15447934"/>
              <a:chOff x="9466840" y="-2812408"/>
              <a:chExt cx="248739" cy="15447934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57153D46-2B82-42C9-95CA-CF17BD8AED06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48738" cy="10298184"/>
                <a:chOff x="7988402" y="-6700985"/>
                <a:chExt cx="248738" cy="10298184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54B9315-88C3-418F-874A-1C8CDB42D73B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6D75FB4-9C07-43D8-9CC9-75914618BA2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80ED689-8256-424F-87CF-7599BC771117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0157E24A-BA9E-4236-AD0D-95F35247AFC8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DCF84486-C8A3-4F68-A5FE-E1C1137F3AFC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2CD301EA-ADC7-4A0F-AD5D-73DAB3CC4E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A25CFE05-6A57-45A9-A385-D5043F7D5716}"/>
                  </a:ext>
                </a:extLst>
              </p:cNvPr>
              <p:cNvGrpSpPr/>
              <p:nvPr/>
            </p:nvGrpSpPr>
            <p:grpSpPr>
              <a:xfrm>
                <a:off x="9466840" y="-2812408"/>
                <a:ext cx="248737" cy="5149092"/>
                <a:chOff x="8242280" y="1367397"/>
                <a:chExt cx="248737" cy="5149092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4BF2B41-F802-4534-8C70-D254964D9458}"/>
                    </a:ext>
                  </a:extLst>
                </p:cNvPr>
                <p:cNvSpPr/>
                <p:nvPr/>
              </p:nvSpPr>
              <p:spPr>
                <a:xfrm>
                  <a:off x="8242280" y="1367397"/>
                  <a:ext cx="248737" cy="257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0EDEBFB9-7135-4E68-A327-9D623C148E97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66195912-9D56-473F-8B58-E117728DF54D}"/>
              </a:ext>
            </a:extLst>
          </p:cNvPr>
          <p:cNvGrpSpPr>
            <a:grpSpLocks noChangeAspect="1"/>
          </p:cNvGrpSpPr>
          <p:nvPr/>
        </p:nvGrpSpPr>
        <p:grpSpPr>
          <a:xfrm>
            <a:off x="7831676" y="-469026"/>
            <a:ext cx="72119" cy="11249875"/>
            <a:chOff x="9360097" y="-9225868"/>
            <a:chExt cx="297101" cy="46345261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DF23DFC0-96C7-4556-8ABA-21091C969B83}"/>
                </a:ext>
              </a:extLst>
            </p:cNvPr>
            <p:cNvGrpSpPr/>
            <p:nvPr/>
          </p:nvGrpSpPr>
          <p:grpSpPr>
            <a:xfrm>
              <a:off x="9360097" y="6223213"/>
              <a:ext cx="291374" cy="30896180"/>
              <a:chOff x="8961122" y="-9225379"/>
              <a:chExt cx="291374" cy="30896180"/>
            </a:xfrm>
          </p:grpSpPr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1EFCB76B-3111-4411-BC5F-5A4CD431082C}"/>
                  </a:ext>
                </a:extLst>
              </p:cNvPr>
              <p:cNvGrpSpPr/>
              <p:nvPr/>
            </p:nvGrpSpPr>
            <p:grpSpPr>
              <a:xfrm>
                <a:off x="8961122" y="6226982"/>
                <a:ext cx="252169" cy="15443819"/>
                <a:chOff x="9476138" y="-2810118"/>
                <a:chExt cx="252169" cy="15443819"/>
              </a:xfrm>
            </p:grpSpPr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1F5C9678-D335-4330-A015-E92454FBFADC}"/>
                    </a:ext>
                  </a:extLst>
                </p:cNvPr>
                <p:cNvGrpSpPr/>
                <p:nvPr/>
              </p:nvGrpSpPr>
              <p:grpSpPr>
                <a:xfrm>
                  <a:off x="9476140" y="2336390"/>
                  <a:ext cx="252167" cy="10297311"/>
                  <a:chOff x="7997701" y="-6701937"/>
                  <a:chExt cx="252167" cy="10297311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7325D927-EB1F-4D1E-8088-B45FA38154DB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1" y="-1542027"/>
                    <a:ext cx="251266" cy="5137401"/>
                    <a:chOff x="8251578" y="1377263"/>
                    <a:chExt cx="251266" cy="5137401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DA3B9891-54D0-438F-A88C-9355C5576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578" y="1377263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D3A03341-5563-491B-AFB4-9B255AA0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3978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39" name="群組 138">
                    <a:extLst>
                      <a:ext uri="{FF2B5EF4-FFF2-40B4-BE49-F238E27FC236}">
                        <a16:creationId xmlns:a16="http://schemas.microsoft.com/office/drawing/2014/main" id="{6A89529C-D62D-4980-8995-BF76C0C86467}"/>
                      </a:ext>
                    </a:extLst>
                  </p:cNvPr>
                  <p:cNvGrpSpPr/>
                  <p:nvPr/>
                </p:nvGrpSpPr>
                <p:grpSpPr>
                  <a:xfrm>
                    <a:off x="8000229" y="-6701937"/>
                    <a:ext cx="249639" cy="5149566"/>
                    <a:chOff x="8254107" y="1366445"/>
                    <a:chExt cx="249639" cy="5149566"/>
                  </a:xfrm>
                </p:grpSpPr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713FBB14-B45E-4684-BB96-C35FF8E6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5009" y="1366445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084E525C-4B18-4506-82D8-FE9FA1C3F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41135"/>
                      <a:ext cx="248736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78921982-474D-42E9-8FE4-2E9A5DCACF73}"/>
                    </a:ext>
                  </a:extLst>
                </p:cNvPr>
                <p:cNvGrpSpPr/>
                <p:nvPr/>
              </p:nvGrpSpPr>
              <p:grpSpPr>
                <a:xfrm>
                  <a:off x="9476138" y="-2810118"/>
                  <a:ext cx="248736" cy="5141340"/>
                  <a:chOff x="8251578" y="1369687"/>
                  <a:chExt cx="248736" cy="5141340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7DC7B2C0-CDEC-4CFC-AAFE-DF3ACB90379B}"/>
                      </a:ext>
                    </a:extLst>
                  </p:cNvPr>
                  <p:cNvSpPr/>
                  <p:nvPr/>
                </p:nvSpPr>
                <p:spPr>
                  <a:xfrm>
                    <a:off x="8251578" y="1369687"/>
                    <a:ext cx="248736" cy="257487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E2C2EBA0-B5C6-43B5-A150-962513119A7B}"/>
                      </a:ext>
                    </a:extLst>
                  </p:cNvPr>
                  <p:cNvSpPr/>
                  <p:nvPr/>
                </p:nvSpPr>
                <p:spPr>
                  <a:xfrm>
                    <a:off x="8251578" y="3936153"/>
                    <a:ext cx="248736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3F50194-A652-468B-858A-B87C9EC2E6CB}"/>
                  </a:ext>
                </a:extLst>
              </p:cNvPr>
              <p:cNvGrpSpPr/>
              <p:nvPr/>
            </p:nvGrpSpPr>
            <p:grpSpPr>
              <a:xfrm>
                <a:off x="8980720" y="-9225379"/>
                <a:ext cx="271776" cy="15448997"/>
                <a:chOff x="9495370" y="-2813887"/>
                <a:chExt cx="271776" cy="15448997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8B05B78F-D887-4899-9632-879FFB043668}"/>
                    </a:ext>
                  </a:extLst>
                </p:cNvPr>
                <p:cNvGrpSpPr/>
                <p:nvPr/>
              </p:nvGrpSpPr>
              <p:grpSpPr>
                <a:xfrm>
                  <a:off x="9495370" y="2335859"/>
                  <a:ext cx="264370" cy="10299251"/>
                  <a:chOff x="8016931" y="-6702468"/>
                  <a:chExt cx="264370" cy="10299251"/>
                </a:xfrm>
              </p:grpSpPr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5877049B-F41B-498F-A6D3-0CC1F1FD4693}"/>
                      </a:ext>
                    </a:extLst>
                  </p:cNvPr>
                  <p:cNvGrpSpPr/>
                  <p:nvPr/>
                </p:nvGrpSpPr>
                <p:grpSpPr>
                  <a:xfrm>
                    <a:off x="8016931" y="-1552882"/>
                    <a:ext cx="255386" cy="5149665"/>
                    <a:chOff x="8270808" y="1366408"/>
                    <a:chExt cx="255386" cy="5149665"/>
                  </a:xfrm>
                </p:grpSpPr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F3CB41A5-56E3-4B1E-8867-6EE808975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808" y="136640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DEC47F99-8A08-45E2-91BE-62C451D54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457" y="3941197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60115976-CF17-4B45-87A0-E08EB27A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028860" y="-6702468"/>
                    <a:ext cx="252441" cy="5149336"/>
                    <a:chOff x="8282738" y="1365914"/>
                    <a:chExt cx="252441" cy="5149336"/>
                  </a:xfrm>
                </p:grpSpPr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CFE23A88-09B3-44B1-BAEB-FD84880DD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442" y="136591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41863CFE-4BA2-4225-9D2E-0E599B1B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2738" y="394037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110C22EF-3D61-4522-B17D-7CB87C967B60}"/>
                    </a:ext>
                  </a:extLst>
                </p:cNvPr>
                <p:cNvGrpSpPr/>
                <p:nvPr/>
              </p:nvGrpSpPr>
              <p:grpSpPr>
                <a:xfrm>
                  <a:off x="9514706" y="-2813887"/>
                  <a:ext cx="252440" cy="5149583"/>
                  <a:chOff x="8290146" y="1365918"/>
                  <a:chExt cx="252440" cy="5149583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6FD20A59-D75A-48B6-958E-382792A42D09}"/>
                      </a:ext>
                    </a:extLst>
                  </p:cNvPr>
                  <p:cNvSpPr/>
                  <p:nvPr/>
                </p:nvSpPr>
                <p:spPr>
                  <a:xfrm>
                    <a:off x="8293849" y="1365918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5EC2237-7BAC-4099-ABE4-9908DDB3D94C}"/>
                      </a:ext>
                    </a:extLst>
                  </p:cNvPr>
                  <p:cNvSpPr/>
                  <p:nvPr/>
                </p:nvSpPr>
                <p:spPr>
                  <a:xfrm>
                    <a:off x="8290146" y="3940627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E16E4381-4395-4255-B596-EC58DFEB1A42}"/>
                </a:ext>
              </a:extLst>
            </p:cNvPr>
            <p:cNvGrpSpPr/>
            <p:nvPr/>
          </p:nvGrpSpPr>
          <p:grpSpPr>
            <a:xfrm>
              <a:off x="9406437" y="-9225868"/>
              <a:ext cx="250761" cy="15448915"/>
              <a:chOff x="9466840" y="-2813718"/>
              <a:chExt cx="250761" cy="15448915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11020A09-3507-4952-BAD6-7C60A6677610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50760" cy="10297855"/>
                <a:chOff x="7988402" y="-6700985"/>
                <a:chExt cx="250760" cy="10297855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FD6B3DB1-B972-4775-9132-C4A0D3CAE8DD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8763"/>
                  <a:chOff x="8242280" y="1367397"/>
                  <a:chExt cx="248737" cy="514876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6828643-07D4-4723-91A0-639BEE295A01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DF082AF-E69C-4119-A736-A19496FFB22B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284"/>
                    <a:ext cx="248737" cy="257487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DBBFEB40-3FA2-42A8-993F-44E40F680C6C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50760" cy="5148273"/>
                  <a:chOff x="8242280" y="1367397"/>
                  <a:chExt cx="250760" cy="5148273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6C83970-A1BD-4922-9F9B-ECC5A27640B0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490C8B7-CB0D-4073-A172-94DEB03CA031}"/>
                      </a:ext>
                    </a:extLst>
                  </p:cNvPr>
                  <p:cNvSpPr/>
                  <p:nvPr/>
                </p:nvSpPr>
                <p:spPr>
                  <a:xfrm>
                    <a:off x="8244303" y="3940796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67E8EB13-6199-46CB-B729-37ECF73387F7}"/>
                  </a:ext>
                </a:extLst>
              </p:cNvPr>
              <p:cNvGrpSpPr/>
              <p:nvPr/>
            </p:nvGrpSpPr>
            <p:grpSpPr>
              <a:xfrm>
                <a:off x="9466840" y="-2813718"/>
                <a:ext cx="248737" cy="5150402"/>
                <a:chOff x="8242280" y="1366087"/>
                <a:chExt cx="248737" cy="5150402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4E18018-1713-4DE9-9F64-D48D833E26C2}"/>
                    </a:ext>
                  </a:extLst>
                </p:cNvPr>
                <p:cNvSpPr/>
                <p:nvPr/>
              </p:nvSpPr>
              <p:spPr>
                <a:xfrm>
                  <a:off x="8242280" y="1366087"/>
                  <a:ext cx="248737" cy="257487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CD2ED89-5E96-4539-BF40-F47408190076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A0B8F0F-4982-42C8-BB88-33A9FB2A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239" y="3339837"/>
            <a:ext cx="438150" cy="419100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55E1E6-E83D-48DB-A737-91859CB3027E}"/>
              </a:ext>
            </a:extLst>
          </p:cNvPr>
          <p:cNvGrpSpPr/>
          <p:nvPr/>
        </p:nvGrpSpPr>
        <p:grpSpPr>
          <a:xfrm>
            <a:off x="671864" y="-794604"/>
            <a:ext cx="7200000" cy="7200000"/>
            <a:chOff x="-2339648" y="-2305721"/>
            <a:chExt cx="14391426" cy="14381982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FF7C759-52E8-4A70-AE7D-7ADE9C5FE202}"/>
                </a:ext>
              </a:extLst>
            </p:cNvPr>
            <p:cNvGrpSpPr/>
            <p:nvPr/>
          </p:nvGrpSpPr>
          <p:grpSpPr>
            <a:xfrm>
              <a:off x="-2339648" y="-2305721"/>
              <a:ext cx="14391426" cy="7200909"/>
              <a:chOff x="-2339648" y="-2305721"/>
              <a:chExt cx="14391426" cy="7200909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07960AB-0273-4C5E-B12A-27343A61AA5C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F6933A7B-55C4-4086-9CA1-49E0E8FC31D5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9" name="群組 28">
                    <a:extLst>
                      <a:ext uri="{FF2B5EF4-FFF2-40B4-BE49-F238E27FC236}">
                        <a16:creationId xmlns:a16="http://schemas.microsoft.com/office/drawing/2014/main" id="{CFF11709-61B1-48CB-BA95-D3C0F0BE4EB0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8" name="群組 27">
                      <a:extLst>
                        <a:ext uri="{FF2B5EF4-FFF2-40B4-BE49-F238E27FC236}">
                          <a16:creationId xmlns:a16="http://schemas.microsoft.com/office/drawing/2014/main" id="{6D76B0DA-4BBB-46B8-9C1B-722AD1AFBB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7" name="群組 26">
                        <a:extLst>
                          <a:ext uri="{FF2B5EF4-FFF2-40B4-BE49-F238E27FC236}">
                            <a16:creationId xmlns:a16="http://schemas.microsoft.com/office/drawing/2014/main" id="{A73A3328-CF1F-450B-8C6A-1DFF48EEDE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" name="圖片 25">
                          <a:extLst>
                            <a:ext uri="{FF2B5EF4-FFF2-40B4-BE49-F238E27FC236}">
                              <a16:creationId xmlns:a16="http://schemas.microsoft.com/office/drawing/2014/main" id="{719ABBAA-E575-4A68-8A78-1A6B1A6E26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4" name="圖片 143">
                          <a:extLst>
                            <a:ext uri="{FF2B5EF4-FFF2-40B4-BE49-F238E27FC236}">
                              <a16:creationId xmlns:a16="http://schemas.microsoft.com/office/drawing/2014/main" id="{875C9F38-F2A1-46C0-9EC4-46C0BB15A93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5" name="圖片 144">
                          <a:extLst>
                            <a:ext uri="{FF2B5EF4-FFF2-40B4-BE49-F238E27FC236}">
                              <a16:creationId xmlns:a16="http://schemas.microsoft.com/office/drawing/2014/main" id="{99034EC8-C153-4A42-9125-F3A17E28E1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6" name="圖片 145">
                          <a:extLst>
                            <a:ext uri="{FF2B5EF4-FFF2-40B4-BE49-F238E27FC236}">
                              <a16:creationId xmlns:a16="http://schemas.microsoft.com/office/drawing/2014/main" id="{A4478DFE-18C2-4C28-8F02-2C38D77C0C8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55" name="群組 154">
                        <a:extLst>
                          <a:ext uri="{FF2B5EF4-FFF2-40B4-BE49-F238E27FC236}">
                            <a16:creationId xmlns:a16="http://schemas.microsoft.com/office/drawing/2014/main" id="{FC976FF2-3A7C-4B87-80FC-A7BD94252B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56" name="圖片 155">
                          <a:extLst>
                            <a:ext uri="{FF2B5EF4-FFF2-40B4-BE49-F238E27FC236}">
                              <a16:creationId xmlns:a16="http://schemas.microsoft.com/office/drawing/2014/main" id="{7CA2BA63-C02D-48E8-96D5-0F578E32D7A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7" name="圖片 156">
                          <a:extLst>
                            <a:ext uri="{FF2B5EF4-FFF2-40B4-BE49-F238E27FC236}">
                              <a16:creationId xmlns:a16="http://schemas.microsoft.com/office/drawing/2014/main" id="{4D07968C-72E7-4870-A48E-4B834502B6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8" name="圖片 157">
                          <a:extLst>
                            <a:ext uri="{FF2B5EF4-FFF2-40B4-BE49-F238E27FC236}">
                              <a16:creationId xmlns:a16="http://schemas.microsoft.com/office/drawing/2014/main" id="{C4BDD4A2-42F0-4644-849D-99B58A9AC7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9" name="圖片 158">
                          <a:extLst>
                            <a:ext uri="{FF2B5EF4-FFF2-40B4-BE49-F238E27FC236}">
                              <a16:creationId xmlns:a16="http://schemas.microsoft.com/office/drawing/2014/main" id="{47F7E3B5-D984-412F-A8D3-B3DB5172BD7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60" name="群組 159">
                      <a:extLst>
                        <a:ext uri="{FF2B5EF4-FFF2-40B4-BE49-F238E27FC236}">
                          <a16:creationId xmlns:a16="http://schemas.microsoft.com/office/drawing/2014/main" id="{14C31BB1-AB2F-4FA4-8315-8CFB9E57E1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61" name="群組 160">
                        <a:extLst>
                          <a:ext uri="{FF2B5EF4-FFF2-40B4-BE49-F238E27FC236}">
                            <a16:creationId xmlns:a16="http://schemas.microsoft.com/office/drawing/2014/main" id="{04AEAC05-1E0F-4108-B91A-E971366A27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7" name="圖片 166">
                          <a:extLst>
                            <a:ext uri="{FF2B5EF4-FFF2-40B4-BE49-F238E27FC236}">
                              <a16:creationId xmlns:a16="http://schemas.microsoft.com/office/drawing/2014/main" id="{61A1C26E-8276-4EEE-9FB8-4280BF3F46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8" name="圖片 167">
                          <a:extLst>
                            <a:ext uri="{FF2B5EF4-FFF2-40B4-BE49-F238E27FC236}">
                              <a16:creationId xmlns:a16="http://schemas.microsoft.com/office/drawing/2014/main" id="{46776DBC-1FEB-4168-A163-B8461D820A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9" name="圖片 168">
                          <a:extLst>
                            <a:ext uri="{FF2B5EF4-FFF2-40B4-BE49-F238E27FC236}">
                              <a16:creationId xmlns:a16="http://schemas.microsoft.com/office/drawing/2014/main" id="{C5D2F3C5-9A8C-4841-89EE-7E2BD4656B6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0" name="圖片 169">
                          <a:extLst>
                            <a:ext uri="{FF2B5EF4-FFF2-40B4-BE49-F238E27FC236}">
                              <a16:creationId xmlns:a16="http://schemas.microsoft.com/office/drawing/2014/main" id="{5BA704B9-3B70-40D4-BB52-EDD43ECF35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62" name="群組 161">
                        <a:extLst>
                          <a:ext uri="{FF2B5EF4-FFF2-40B4-BE49-F238E27FC236}">
                            <a16:creationId xmlns:a16="http://schemas.microsoft.com/office/drawing/2014/main" id="{91BC4164-9DC1-44EC-B4A7-0396690FF8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63" name="圖片 162">
                          <a:extLst>
                            <a:ext uri="{FF2B5EF4-FFF2-40B4-BE49-F238E27FC236}">
                              <a16:creationId xmlns:a16="http://schemas.microsoft.com/office/drawing/2014/main" id="{32067CAE-2900-4843-A08C-D5CFD199033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4" name="圖片 163">
                          <a:extLst>
                            <a:ext uri="{FF2B5EF4-FFF2-40B4-BE49-F238E27FC236}">
                              <a16:creationId xmlns:a16="http://schemas.microsoft.com/office/drawing/2014/main" id="{C5D6B7E1-039C-4AE8-B947-EF2FACBEE6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5" name="圖片 164">
                          <a:extLst>
                            <a:ext uri="{FF2B5EF4-FFF2-40B4-BE49-F238E27FC236}">
                              <a16:creationId xmlns:a16="http://schemas.microsoft.com/office/drawing/2014/main" id="{B5E8E04E-96EA-4E84-9486-132C8614080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6" name="圖片 165">
                          <a:extLst>
                            <a:ext uri="{FF2B5EF4-FFF2-40B4-BE49-F238E27FC236}">
                              <a16:creationId xmlns:a16="http://schemas.microsoft.com/office/drawing/2014/main" id="{FB14BF3F-A02C-4145-8946-939FD770890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71" name="群組 170">
                    <a:extLst>
                      <a:ext uri="{FF2B5EF4-FFF2-40B4-BE49-F238E27FC236}">
                        <a16:creationId xmlns:a16="http://schemas.microsoft.com/office/drawing/2014/main" id="{C005311C-1FAA-47C1-8836-1479DA058751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72" name="群組 171">
                      <a:extLst>
                        <a:ext uri="{FF2B5EF4-FFF2-40B4-BE49-F238E27FC236}">
                          <a16:creationId xmlns:a16="http://schemas.microsoft.com/office/drawing/2014/main" id="{E8172AAF-36AF-4234-B95A-110FF15256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84" name="群組 183">
                        <a:extLst>
                          <a:ext uri="{FF2B5EF4-FFF2-40B4-BE49-F238E27FC236}">
                            <a16:creationId xmlns:a16="http://schemas.microsoft.com/office/drawing/2014/main" id="{EA8C6DEF-9B85-475F-93FB-54D5B1308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90" name="圖片 189">
                          <a:extLst>
                            <a:ext uri="{FF2B5EF4-FFF2-40B4-BE49-F238E27FC236}">
                              <a16:creationId xmlns:a16="http://schemas.microsoft.com/office/drawing/2014/main" id="{16882037-3E4E-472D-A10F-4A9BFC0B7A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1" name="圖片 190">
                          <a:extLst>
                            <a:ext uri="{FF2B5EF4-FFF2-40B4-BE49-F238E27FC236}">
                              <a16:creationId xmlns:a16="http://schemas.microsoft.com/office/drawing/2014/main" id="{801A3878-D4FF-47F2-B22C-8A58AB821B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2" name="圖片 191">
                          <a:extLst>
                            <a:ext uri="{FF2B5EF4-FFF2-40B4-BE49-F238E27FC236}">
                              <a16:creationId xmlns:a16="http://schemas.microsoft.com/office/drawing/2014/main" id="{B1E86DED-3344-4655-A5F1-5AB935DF51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3" name="圖片 192">
                          <a:extLst>
                            <a:ext uri="{FF2B5EF4-FFF2-40B4-BE49-F238E27FC236}">
                              <a16:creationId xmlns:a16="http://schemas.microsoft.com/office/drawing/2014/main" id="{3E8F90E7-F32B-424D-9E8C-CA76CE1935E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5" name="群組 184">
                        <a:extLst>
                          <a:ext uri="{FF2B5EF4-FFF2-40B4-BE49-F238E27FC236}">
                            <a16:creationId xmlns:a16="http://schemas.microsoft.com/office/drawing/2014/main" id="{B39CA8D5-44AC-460E-AD09-557BED3324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6" name="圖片 185">
                          <a:extLst>
                            <a:ext uri="{FF2B5EF4-FFF2-40B4-BE49-F238E27FC236}">
                              <a16:creationId xmlns:a16="http://schemas.microsoft.com/office/drawing/2014/main" id="{E33CDA88-C0F0-463C-A20B-EBCCFA49F9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7" name="圖片 186">
                          <a:extLst>
                            <a:ext uri="{FF2B5EF4-FFF2-40B4-BE49-F238E27FC236}">
                              <a16:creationId xmlns:a16="http://schemas.microsoft.com/office/drawing/2014/main" id="{677BC2F3-1C1C-462D-BB59-52F63EDEF09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8" name="圖片 187">
                          <a:extLst>
                            <a:ext uri="{FF2B5EF4-FFF2-40B4-BE49-F238E27FC236}">
                              <a16:creationId xmlns:a16="http://schemas.microsoft.com/office/drawing/2014/main" id="{32BA0D73-7469-4FFD-A096-FEC757921B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9" name="圖片 188">
                          <a:extLst>
                            <a:ext uri="{FF2B5EF4-FFF2-40B4-BE49-F238E27FC236}">
                              <a16:creationId xmlns:a16="http://schemas.microsoft.com/office/drawing/2014/main" id="{7E043DB1-9F3F-4F70-97F8-F4099460804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73" name="群組 172">
                      <a:extLst>
                        <a:ext uri="{FF2B5EF4-FFF2-40B4-BE49-F238E27FC236}">
                          <a16:creationId xmlns:a16="http://schemas.microsoft.com/office/drawing/2014/main" id="{0AC97E42-EAB7-4581-AABA-4AC6B0E60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74" name="群組 173">
                        <a:extLst>
                          <a:ext uri="{FF2B5EF4-FFF2-40B4-BE49-F238E27FC236}">
                            <a16:creationId xmlns:a16="http://schemas.microsoft.com/office/drawing/2014/main" id="{15C9B62D-BB20-4320-AA48-996E52FFC3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80" name="圖片 179">
                          <a:extLst>
                            <a:ext uri="{FF2B5EF4-FFF2-40B4-BE49-F238E27FC236}">
                              <a16:creationId xmlns:a16="http://schemas.microsoft.com/office/drawing/2014/main" id="{5595FA3E-B5F2-43DB-B803-93411F2AEC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1" name="圖片 180">
                          <a:extLst>
                            <a:ext uri="{FF2B5EF4-FFF2-40B4-BE49-F238E27FC236}">
                              <a16:creationId xmlns:a16="http://schemas.microsoft.com/office/drawing/2014/main" id="{35EC67D2-5DED-43D8-8D7E-226EEC52D5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2" name="圖片 181">
                          <a:extLst>
                            <a:ext uri="{FF2B5EF4-FFF2-40B4-BE49-F238E27FC236}">
                              <a16:creationId xmlns:a16="http://schemas.microsoft.com/office/drawing/2014/main" id="{B306B2E7-8DE8-41C5-8CF9-F550F7A40D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3" name="圖片 182">
                          <a:extLst>
                            <a:ext uri="{FF2B5EF4-FFF2-40B4-BE49-F238E27FC236}">
                              <a16:creationId xmlns:a16="http://schemas.microsoft.com/office/drawing/2014/main" id="{4FAC0F4A-DF46-49D6-8F00-34D7B197C6D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75" name="群組 174">
                        <a:extLst>
                          <a:ext uri="{FF2B5EF4-FFF2-40B4-BE49-F238E27FC236}">
                            <a16:creationId xmlns:a16="http://schemas.microsoft.com/office/drawing/2014/main" id="{0A037D09-0165-42BA-8649-36AD0E9DF6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176" name="圖片 175">
                          <a:extLst>
                            <a:ext uri="{FF2B5EF4-FFF2-40B4-BE49-F238E27FC236}">
                              <a16:creationId xmlns:a16="http://schemas.microsoft.com/office/drawing/2014/main" id="{E2186759-E1D9-46F4-BE80-6AE9312EBC8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7" name="圖片 176">
                          <a:extLst>
                            <a:ext uri="{FF2B5EF4-FFF2-40B4-BE49-F238E27FC236}">
                              <a16:creationId xmlns:a16="http://schemas.microsoft.com/office/drawing/2014/main" id="{A34478B9-8195-4FBB-9A77-E85F726FAA0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8" name="圖片 177">
                          <a:extLst>
                            <a:ext uri="{FF2B5EF4-FFF2-40B4-BE49-F238E27FC236}">
                              <a16:creationId xmlns:a16="http://schemas.microsoft.com/office/drawing/2014/main" id="{09BF084C-6A16-4125-B1A2-D3A67AED95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9" name="圖片 178">
                          <a:extLst>
                            <a:ext uri="{FF2B5EF4-FFF2-40B4-BE49-F238E27FC236}">
                              <a16:creationId xmlns:a16="http://schemas.microsoft.com/office/drawing/2014/main" id="{A0B2F3A8-F07E-40B8-981D-8A271249A8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194" name="群組 193">
                  <a:extLst>
                    <a:ext uri="{FF2B5EF4-FFF2-40B4-BE49-F238E27FC236}">
                      <a16:creationId xmlns:a16="http://schemas.microsoft.com/office/drawing/2014/main" id="{2030B3C9-3747-4325-BAAC-97FB50F9B5B5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195" name="群組 194">
                    <a:extLst>
                      <a:ext uri="{FF2B5EF4-FFF2-40B4-BE49-F238E27FC236}">
                        <a16:creationId xmlns:a16="http://schemas.microsoft.com/office/drawing/2014/main" id="{D251C6D6-15DE-402A-893C-AE1EAE92FBFC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19" name="群組 218">
                      <a:extLst>
                        <a:ext uri="{FF2B5EF4-FFF2-40B4-BE49-F238E27FC236}">
                          <a16:creationId xmlns:a16="http://schemas.microsoft.com/office/drawing/2014/main" id="{2F6F5B46-708A-43A3-B569-E359AD3A99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31" name="群組 230">
                        <a:extLst>
                          <a:ext uri="{FF2B5EF4-FFF2-40B4-BE49-F238E27FC236}">
                            <a16:creationId xmlns:a16="http://schemas.microsoft.com/office/drawing/2014/main" id="{3B0C26A9-7EC1-4F02-9BC5-32E5AF21EB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7" name="圖片 236">
                          <a:extLst>
                            <a:ext uri="{FF2B5EF4-FFF2-40B4-BE49-F238E27FC236}">
                              <a16:creationId xmlns:a16="http://schemas.microsoft.com/office/drawing/2014/main" id="{72244525-0AF5-44CD-8CA8-6E4AE46519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8" name="圖片 237">
                          <a:extLst>
                            <a:ext uri="{FF2B5EF4-FFF2-40B4-BE49-F238E27FC236}">
                              <a16:creationId xmlns:a16="http://schemas.microsoft.com/office/drawing/2014/main" id="{F180DB33-B3EC-4A10-84AB-E222E87903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9" name="圖片 238">
                          <a:extLst>
                            <a:ext uri="{FF2B5EF4-FFF2-40B4-BE49-F238E27FC236}">
                              <a16:creationId xmlns:a16="http://schemas.microsoft.com/office/drawing/2014/main" id="{51B149B2-552A-4EA2-93FD-22076F4FCA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40" name="圖片 239">
                          <a:extLst>
                            <a:ext uri="{FF2B5EF4-FFF2-40B4-BE49-F238E27FC236}">
                              <a16:creationId xmlns:a16="http://schemas.microsoft.com/office/drawing/2014/main" id="{405157A3-7498-40E1-8F65-C4C74C7574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32" name="群組 231">
                        <a:extLst>
                          <a:ext uri="{FF2B5EF4-FFF2-40B4-BE49-F238E27FC236}">
                            <a16:creationId xmlns:a16="http://schemas.microsoft.com/office/drawing/2014/main" id="{17AD19EB-9FB3-4DFA-A5DA-7FC05872FD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33" name="圖片 232">
                          <a:extLst>
                            <a:ext uri="{FF2B5EF4-FFF2-40B4-BE49-F238E27FC236}">
                              <a16:creationId xmlns:a16="http://schemas.microsoft.com/office/drawing/2014/main" id="{CCEE9A16-F256-4646-B1D9-E1DE95D641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4" name="圖片 233">
                          <a:extLst>
                            <a:ext uri="{FF2B5EF4-FFF2-40B4-BE49-F238E27FC236}">
                              <a16:creationId xmlns:a16="http://schemas.microsoft.com/office/drawing/2014/main" id="{DAE50DB2-DD4D-4DE9-AB80-A56087AD25E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5" name="圖片 234">
                          <a:extLst>
                            <a:ext uri="{FF2B5EF4-FFF2-40B4-BE49-F238E27FC236}">
                              <a16:creationId xmlns:a16="http://schemas.microsoft.com/office/drawing/2014/main" id="{37799543-BDF5-4E71-A896-231D03061F2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6" name="圖片 235">
                          <a:extLst>
                            <a:ext uri="{FF2B5EF4-FFF2-40B4-BE49-F238E27FC236}">
                              <a16:creationId xmlns:a16="http://schemas.microsoft.com/office/drawing/2014/main" id="{CEF7BB5E-5E40-4231-85F3-9B83350477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20" name="群組 219">
                      <a:extLst>
                        <a:ext uri="{FF2B5EF4-FFF2-40B4-BE49-F238E27FC236}">
                          <a16:creationId xmlns:a16="http://schemas.microsoft.com/office/drawing/2014/main" id="{3DC498B5-ECBC-41FF-AB28-95E7EF0D0C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21" name="群組 220">
                        <a:extLst>
                          <a:ext uri="{FF2B5EF4-FFF2-40B4-BE49-F238E27FC236}">
                            <a16:creationId xmlns:a16="http://schemas.microsoft.com/office/drawing/2014/main" id="{1A730291-7E1B-4B9D-B884-68FD2EA9C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7" name="圖片 226">
                          <a:extLst>
                            <a:ext uri="{FF2B5EF4-FFF2-40B4-BE49-F238E27FC236}">
                              <a16:creationId xmlns:a16="http://schemas.microsoft.com/office/drawing/2014/main" id="{FA41CCE6-B23C-45A7-A33B-4AD7E0FBE7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8" name="圖片 227">
                          <a:extLst>
                            <a:ext uri="{FF2B5EF4-FFF2-40B4-BE49-F238E27FC236}">
                              <a16:creationId xmlns:a16="http://schemas.microsoft.com/office/drawing/2014/main" id="{0B4F15A2-281D-4E5F-BA90-941E8001638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9" name="圖片 228">
                          <a:extLst>
                            <a:ext uri="{FF2B5EF4-FFF2-40B4-BE49-F238E27FC236}">
                              <a16:creationId xmlns:a16="http://schemas.microsoft.com/office/drawing/2014/main" id="{68430E12-DD28-4E55-8029-AADE99430AE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0" name="圖片 229">
                          <a:extLst>
                            <a:ext uri="{FF2B5EF4-FFF2-40B4-BE49-F238E27FC236}">
                              <a16:creationId xmlns:a16="http://schemas.microsoft.com/office/drawing/2014/main" id="{7C11D236-605B-47C6-83BA-7736869C92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22" name="群組 221">
                        <a:extLst>
                          <a:ext uri="{FF2B5EF4-FFF2-40B4-BE49-F238E27FC236}">
                            <a16:creationId xmlns:a16="http://schemas.microsoft.com/office/drawing/2014/main" id="{EF7DF760-C3B8-41F3-BC0D-FB79C3C090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23" name="圖片 222">
                          <a:extLst>
                            <a:ext uri="{FF2B5EF4-FFF2-40B4-BE49-F238E27FC236}">
                              <a16:creationId xmlns:a16="http://schemas.microsoft.com/office/drawing/2014/main" id="{A33E3646-0D19-485C-916E-4E14D090F0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4" name="圖片 223">
                          <a:extLst>
                            <a:ext uri="{FF2B5EF4-FFF2-40B4-BE49-F238E27FC236}">
                              <a16:creationId xmlns:a16="http://schemas.microsoft.com/office/drawing/2014/main" id="{FA4AC0F0-0AED-4A73-BA2F-5399FD9C12E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5" name="圖片 224">
                          <a:extLst>
                            <a:ext uri="{FF2B5EF4-FFF2-40B4-BE49-F238E27FC236}">
                              <a16:creationId xmlns:a16="http://schemas.microsoft.com/office/drawing/2014/main" id="{170E02DE-ED25-4C80-BE92-CB03A2D6B8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6" name="圖片 225">
                          <a:extLst>
                            <a:ext uri="{FF2B5EF4-FFF2-40B4-BE49-F238E27FC236}">
                              <a16:creationId xmlns:a16="http://schemas.microsoft.com/office/drawing/2014/main" id="{C1C4CF75-5F1E-44B2-8A2C-C735A4E4616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96" name="群組 195">
                    <a:extLst>
                      <a:ext uri="{FF2B5EF4-FFF2-40B4-BE49-F238E27FC236}">
                        <a16:creationId xmlns:a16="http://schemas.microsoft.com/office/drawing/2014/main" id="{5A3DEB89-5AFA-4B4F-99C3-FA9B5C356EA9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197" name="群組 196">
                      <a:extLst>
                        <a:ext uri="{FF2B5EF4-FFF2-40B4-BE49-F238E27FC236}">
                          <a16:creationId xmlns:a16="http://schemas.microsoft.com/office/drawing/2014/main" id="{3C80718A-74BC-4B57-A642-C0A3E8BAFD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09" name="群組 208">
                        <a:extLst>
                          <a:ext uri="{FF2B5EF4-FFF2-40B4-BE49-F238E27FC236}">
                            <a16:creationId xmlns:a16="http://schemas.microsoft.com/office/drawing/2014/main" id="{4F916D63-D4E0-4213-A784-5596240163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5" name="圖片 214">
                          <a:extLst>
                            <a:ext uri="{FF2B5EF4-FFF2-40B4-BE49-F238E27FC236}">
                              <a16:creationId xmlns:a16="http://schemas.microsoft.com/office/drawing/2014/main" id="{4A0E1322-0CF5-462D-B406-D03FE4F4E4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6" name="圖片 215">
                          <a:extLst>
                            <a:ext uri="{FF2B5EF4-FFF2-40B4-BE49-F238E27FC236}">
                              <a16:creationId xmlns:a16="http://schemas.microsoft.com/office/drawing/2014/main" id="{642B0C46-B8CA-400D-9BC6-43C6E9DE151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7" name="圖片 216">
                          <a:extLst>
                            <a:ext uri="{FF2B5EF4-FFF2-40B4-BE49-F238E27FC236}">
                              <a16:creationId xmlns:a16="http://schemas.microsoft.com/office/drawing/2014/main" id="{67B6044A-F2ED-4DD3-A9F5-BCB3DB0318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8" name="圖片 217">
                          <a:extLst>
                            <a:ext uri="{FF2B5EF4-FFF2-40B4-BE49-F238E27FC236}">
                              <a16:creationId xmlns:a16="http://schemas.microsoft.com/office/drawing/2014/main" id="{A9C189F5-79D6-4F5B-8D6A-4BAC87A2D2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10" name="群組 209">
                        <a:extLst>
                          <a:ext uri="{FF2B5EF4-FFF2-40B4-BE49-F238E27FC236}">
                            <a16:creationId xmlns:a16="http://schemas.microsoft.com/office/drawing/2014/main" id="{96D651A3-E6D7-4FF9-986B-55F550DF0D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11" name="圖片 210">
                          <a:extLst>
                            <a:ext uri="{FF2B5EF4-FFF2-40B4-BE49-F238E27FC236}">
                              <a16:creationId xmlns:a16="http://schemas.microsoft.com/office/drawing/2014/main" id="{EBB9C3A3-55BD-4280-923A-95F763614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2" name="圖片 211">
                          <a:extLst>
                            <a:ext uri="{FF2B5EF4-FFF2-40B4-BE49-F238E27FC236}">
                              <a16:creationId xmlns:a16="http://schemas.microsoft.com/office/drawing/2014/main" id="{54A0203A-4044-41D7-8D3D-A3E3B19C5A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3" name="圖片 212">
                          <a:extLst>
                            <a:ext uri="{FF2B5EF4-FFF2-40B4-BE49-F238E27FC236}">
                              <a16:creationId xmlns:a16="http://schemas.microsoft.com/office/drawing/2014/main" id="{8E01EF37-E710-4600-9C3F-2CE457336E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4" name="圖片 213">
                          <a:extLst>
                            <a:ext uri="{FF2B5EF4-FFF2-40B4-BE49-F238E27FC236}">
                              <a16:creationId xmlns:a16="http://schemas.microsoft.com/office/drawing/2014/main" id="{D33CC118-96FB-4B76-AC0B-71079A5003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8" name="群組 197">
                      <a:extLst>
                        <a:ext uri="{FF2B5EF4-FFF2-40B4-BE49-F238E27FC236}">
                          <a16:creationId xmlns:a16="http://schemas.microsoft.com/office/drawing/2014/main" id="{D5E5BB1C-19F4-421B-BCD1-F9D602313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199" name="群組 198">
                        <a:extLst>
                          <a:ext uri="{FF2B5EF4-FFF2-40B4-BE49-F238E27FC236}">
                            <a16:creationId xmlns:a16="http://schemas.microsoft.com/office/drawing/2014/main" id="{7C0204CE-1E7A-4D0D-BB3D-DB2779A890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05" name="圖片 204">
                          <a:extLst>
                            <a:ext uri="{FF2B5EF4-FFF2-40B4-BE49-F238E27FC236}">
                              <a16:creationId xmlns:a16="http://schemas.microsoft.com/office/drawing/2014/main" id="{F5DB76FA-3525-4DF1-B568-821526EEBA0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6" name="圖片 205">
                          <a:extLst>
                            <a:ext uri="{FF2B5EF4-FFF2-40B4-BE49-F238E27FC236}">
                              <a16:creationId xmlns:a16="http://schemas.microsoft.com/office/drawing/2014/main" id="{40193E18-6A6B-46EA-9DC9-7BC96FCBC57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7" name="圖片 206">
                          <a:extLst>
                            <a:ext uri="{FF2B5EF4-FFF2-40B4-BE49-F238E27FC236}">
                              <a16:creationId xmlns:a16="http://schemas.microsoft.com/office/drawing/2014/main" id="{53217099-AA2A-44A4-BEA7-940BB94150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8" name="圖片 207">
                          <a:extLst>
                            <a:ext uri="{FF2B5EF4-FFF2-40B4-BE49-F238E27FC236}">
                              <a16:creationId xmlns:a16="http://schemas.microsoft.com/office/drawing/2014/main" id="{A63974DE-1A43-40CA-9B6F-302CDA00D6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00" name="群組 199">
                        <a:extLst>
                          <a:ext uri="{FF2B5EF4-FFF2-40B4-BE49-F238E27FC236}">
                            <a16:creationId xmlns:a16="http://schemas.microsoft.com/office/drawing/2014/main" id="{6560D9F1-ED2F-4E74-9800-42E7ECE718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01" name="圖片 200">
                          <a:extLst>
                            <a:ext uri="{FF2B5EF4-FFF2-40B4-BE49-F238E27FC236}">
                              <a16:creationId xmlns:a16="http://schemas.microsoft.com/office/drawing/2014/main" id="{047DA1E2-1361-44E7-928C-6C39BE26A7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2" name="圖片 201">
                          <a:extLst>
                            <a:ext uri="{FF2B5EF4-FFF2-40B4-BE49-F238E27FC236}">
                              <a16:creationId xmlns:a16="http://schemas.microsoft.com/office/drawing/2014/main" id="{F406982B-9523-446A-8613-E9FA65FC694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3" name="圖片 202">
                          <a:extLst>
                            <a:ext uri="{FF2B5EF4-FFF2-40B4-BE49-F238E27FC236}">
                              <a16:creationId xmlns:a16="http://schemas.microsoft.com/office/drawing/2014/main" id="{9AB6B28C-AC91-4A10-B78D-92BCD0ABE2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4" name="圖片 203">
                          <a:extLst>
                            <a:ext uri="{FF2B5EF4-FFF2-40B4-BE49-F238E27FC236}">
                              <a16:creationId xmlns:a16="http://schemas.microsoft.com/office/drawing/2014/main" id="{22DADDAB-3BBF-48DA-9D60-27A1A292FC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241" name="群組 240">
                <a:extLst>
                  <a:ext uri="{FF2B5EF4-FFF2-40B4-BE49-F238E27FC236}">
                    <a16:creationId xmlns:a16="http://schemas.microsoft.com/office/drawing/2014/main" id="{629561B0-6F04-413F-B6E5-287A65CCCC6D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242" name="群組 241">
                  <a:extLst>
                    <a:ext uri="{FF2B5EF4-FFF2-40B4-BE49-F238E27FC236}">
                      <a16:creationId xmlns:a16="http://schemas.microsoft.com/office/drawing/2014/main" id="{6081A070-BABC-4E38-833D-E332D1EFE9C8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90" name="群組 289">
                    <a:extLst>
                      <a:ext uri="{FF2B5EF4-FFF2-40B4-BE49-F238E27FC236}">
                        <a16:creationId xmlns:a16="http://schemas.microsoft.com/office/drawing/2014/main" id="{95BB4C1B-3040-4E32-965E-A8B22104EB1E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14" name="群組 313">
                      <a:extLst>
                        <a:ext uri="{FF2B5EF4-FFF2-40B4-BE49-F238E27FC236}">
                          <a16:creationId xmlns:a16="http://schemas.microsoft.com/office/drawing/2014/main" id="{38F46229-DA09-42EA-973C-6A9324D06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26" name="群組 325">
                        <a:extLst>
                          <a:ext uri="{FF2B5EF4-FFF2-40B4-BE49-F238E27FC236}">
                            <a16:creationId xmlns:a16="http://schemas.microsoft.com/office/drawing/2014/main" id="{39D283B7-E7BF-40DE-A034-6760C5C1B8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32" name="圖片 331">
                          <a:extLst>
                            <a:ext uri="{FF2B5EF4-FFF2-40B4-BE49-F238E27FC236}">
                              <a16:creationId xmlns:a16="http://schemas.microsoft.com/office/drawing/2014/main" id="{03EF9E86-40D7-400D-A55B-B7CE99E7C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3" name="圖片 332">
                          <a:extLst>
                            <a:ext uri="{FF2B5EF4-FFF2-40B4-BE49-F238E27FC236}">
                              <a16:creationId xmlns:a16="http://schemas.microsoft.com/office/drawing/2014/main" id="{8D3C145F-B078-49E2-931C-ED53BDEED96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4" name="圖片 333">
                          <a:extLst>
                            <a:ext uri="{FF2B5EF4-FFF2-40B4-BE49-F238E27FC236}">
                              <a16:creationId xmlns:a16="http://schemas.microsoft.com/office/drawing/2014/main" id="{D0FB055A-42D0-4A60-A143-57CA9B8829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5" name="圖片 334">
                          <a:extLst>
                            <a:ext uri="{FF2B5EF4-FFF2-40B4-BE49-F238E27FC236}">
                              <a16:creationId xmlns:a16="http://schemas.microsoft.com/office/drawing/2014/main" id="{FBC72C9E-CA8A-40B6-A8D1-A1C44F98D9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27" name="群組 326">
                        <a:extLst>
                          <a:ext uri="{FF2B5EF4-FFF2-40B4-BE49-F238E27FC236}">
                            <a16:creationId xmlns:a16="http://schemas.microsoft.com/office/drawing/2014/main" id="{C5F30187-F894-4FC3-9A6C-9AC196B294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8" name="圖片 327">
                          <a:extLst>
                            <a:ext uri="{FF2B5EF4-FFF2-40B4-BE49-F238E27FC236}">
                              <a16:creationId xmlns:a16="http://schemas.microsoft.com/office/drawing/2014/main" id="{F3C485D1-62B3-43A3-A935-900EB52343F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9" name="圖片 328">
                          <a:extLst>
                            <a:ext uri="{FF2B5EF4-FFF2-40B4-BE49-F238E27FC236}">
                              <a16:creationId xmlns:a16="http://schemas.microsoft.com/office/drawing/2014/main" id="{0E17289A-C84C-410D-AE96-794268A622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0" name="圖片 329">
                          <a:extLst>
                            <a:ext uri="{FF2B5EF4-FFF2-40B4-BE49-F238E27FC236}">
                              <a16:creationId xmlns:a16="http://schemas.microsoft.com/office/drawing/2014/main" id="{542F63B9-2844-4117-9A5B-F1B45567D58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1" name="圖片 330">
                          <a:extLst>
                            <a:ext uri="{FF2B5EF4-FFF2-40B4-BE49-F238E27FC236}">
                              <a16:creationId xmlns:a16="http://schemas.microsoft.com/office/drawing/2014/main" id="{7E490B6F-F3F9-4FBC-B9A0-95F850D999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15" name="群組 314">
                      <a:extLst>
                        <a:ext uri="{FF2B5EF4-FFF2-40B4-BE49-F238E27FC236}">
                          <a16:creationId xmlns:a16="http://schemas.microsoft.com/office/drawing/2014/main" id="{38790ECE-7F81-43F5-AE75-47D80C93C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16" name="群組 315">
                        <a:extLst>
                          <a:ext uri="{FF2B5EF4-FFF2-40B4-BE49-F238E27FC236}">
                            <a16:creationId xmlns:a16="http://schemas.microsoft.com/office/drawing/2014/main" id="{24BBFE7A-3533-4882-88E7-CA9F769C34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22" name="圖片 321">
                          <a:extLst>
                            <a:ext uri="{FF2B5EF4-FFF2-40B4-BE49-F238E27FC236}">
                              <a16:creationId xmlns:a16="http://schemas.microsoft.com/office/drawing/2014/main" id="{0E28B39A-095D-445F-A29F-13D0C8D0BBA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3" name="圖片 322">
                          <a:extLst>
                            <a:ext uri="{FF2B5EF4-FFF2-40B4-BE49-F238E27FC236}">
                              <a16:creationId xmlns:a16="http://schemas.microsoft.com/office/drawing/2014/main" id="{C94D997B-A790-427F-BECB-3A83699E11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4" name="圖片 323">
                          <a:extLst>
                            <a:ext uri="{FF2B5EF4-FFF2-40B4-BE49-F238E27FC236}">
                              <a16:creationId xmlns:a16="http://schemas.microsoft.com/office/drawing/2014/main" id="{BB91FCCA-71F7-46EC-BE9C-A142E76EDCB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5" name="圖片 324">
                          <a:extLst>
                            <a:ext uri="{FF2B5EF4-FFF2-40B4-BE49-F238E27FC236}">
                              <a16:creationId xmlns:a16="http://schemas.microsoft.com/office/drawing/2014/main" id="{98809B86-2BE2-4E2E-85F7-F9571AEE5D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17" name="群組 316">
                        <a:extLst>
                          <a:ext uri="{FF2B5EF4-FFF2-40B4-BE49-F238E27FC236}">
                            <a16:creationId xmlns:a16="http://schemas.microsoft.com/office/drawing/2014/main" id="{227AF686-C083-4CF5-A2C7-F787B76747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8" name="圖片 317">
                          <a:extLst>
                            <a:ext uri="{FF2B5EF4-FFF2-40B4-BE49-F238E27FC236}">
                              <a16:creationId xmlns:a16="http://schemas.microsoft.com/office/drawing/2014/main" id="{088FC7B7-5B46-41C6-A08C-E3E82E82E90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9" name="圖片 318">
                          <a:extLst>
                            <a:ext uri="{FF2B5EF4-FFF2-40B4-BE49-F238E27FC236}">
                              <a16:creationId xmlns:a16="http://schemas.microsoft.com/office/drawing/2014/main" id="{4BBDB03B-4B3D-4EDD-9770-A52E82F3ACB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0" name="圖片 319">
                          <a:extLst>
                            <a:ext uri="{FF2B5EF4-FFF2-40B4-BE49-F238E27FC236}">
                              <a16:creationId xmlns:a16="http://schemas.microsoft.com/office/drawing/2014/main" id="{C252BE3B-1D95-4AEA-B830-DBA3692596B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1" name="圖片 320">
                          <a:extLst>
                            <a:ext uri="{FF2B5EF4-FFF2-40B4-BE49-F238E27FC236}">
                              <a16:creationId xmlns:a16="http://schemas.microsoft.com/office/drawing/2014/main" id="{5659E901-6FE4-4453-AEFF-2D495FFA32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91" name="群組 290">
                    <a:extLst>
                      <a:ext uri="{FF2B5EF4-FFF2-40B4-BE49-F238E27FC236}">
                        <a16:creationId xmlns:a16="http://schemas.microsoft.com/office/drawing/2014/main" id="{A569FDB6-BD50-4B45-8C5B-6CB115D25C1F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92" name="群組 291">
                      <a:extLst>
                        <a:ext uri="{FF2B5EF4-FFF2-40B4-BE49-F238E27FC236}">
                          <a16:creationId xmlns:a16="http://schemas.microsoft.com/office/drawing/2014/main" id="{FBFD05A2-39C2-4728-93EB-FF807D862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04" name="群組 303">
                        <a:extLst>
                          <a:ext uri="{FF2B5EF4-FFF2-40B4-BE49-F238E27FC236}">
                            <a16:creationId xmlns:a16="http://schemas.microsoft.com/office/drawing/2014/main" id="{A1BB30BB-6FB5-4786-BDAE-DBE8B77B12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10" name="圖片 309">
                          <a:extLst>
                            <a:ext uri="{FF2B5EF4-FFF2-40B4-BE49-F238E27FC236}">
                              <a16:creationId xmlns:a16="http://schemas.microsoft.com/office/drawing/2014/main" id="{928D0C86-66A0-4B3A-BC25-4F1C987AAB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1" name="圖片 310">
                          <a:extLst>
                            <a:ext uri="{FF2B5EF4-FFF2-40B4-BE49-F238E27FC236}">
                              <a16:creationId xmlns:a16="http://schemas.microsoft.com/office/drawing/2014/main" id="{5A43CC71-FD56-4A8C-82D0-99A3B90B9C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2" name="圖片 311">
                          <a:extLst>
                            <a:ext uri="{FF2B5EF4-FFF2-40B4-BE49-F238E27FC236}">
                              <a16:creationId xmlns:a16="http://schemas.microsoft.com/office/drawing/2014/main" id="{9F212BBE-AE22-4C43-8C28-C73F350586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3" name="圖片 312">
                          <a:extLst>
                            <a:ext uri="{FF2B5EF4-FFF2-40B4-BE49-F238E27FC236}">
                              <a16:creationId xmlns:a16="http://schemas.microsoft.com/office/drawing/2014/main" id="{D4EF9E92-C275-4C6B-83C3-7C81F2E80D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05" name="群組 304">
                        <a:extLst>
                          <a:ext uri="{FF2B5EF4-FFF2-40B4-BE49-F238E27FC236}">
                            <a16:creationId xmlns:a16="http://schemas.microsoft.com/office/drawing/2014/main" id="{C0BEA7BB-A929-4321-A0AC-398A49D596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6" name="圖片 305">
                          <a:extLst>
                            <a:ext uri="{FF2B5EF4-FFF2-40B4-BE49-F238E27FC236}">
                              <a16:creationId xmlns:a16="http://schemas.microsoft.com/office/drawing/2014/main" id="{7CDB3EA0-9508-4659-B438-E2F7E7152D1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7" name="圖片 306">
                          <a:extLst>
                            <a:ext uri="{FF2B5EF4-FFF2-40B4-BE49-F238E27FC236}">
                              <a16:creationId xmlns:a16="http://schemas.microsoft.com/office/drawing/2014/main" id="{C38C3FAF-68AD-4E33-83DE-1DDDC113B0A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8" name="圖片 307">
                          <a:extLst>
                            <a:ext uri="{FF2B5EF4-FFF2-40B4-BE49-F238E27FC236}">
                              <a16:creationId xmlns:a16="http://schemas.microsoft.com/office/drawing/2014/main" id="{E816BB1E-D4D8-4624-B7EB-34F4DF191F8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9" name="圖片 308">
                          <a:extLst>
                            <a:ext uri="{FF2B5EF4-FFF2-40B4-BE49-F238E27FC236}">
                              <a16:creationId xmlns:a16="http://schemas.microsoft.com/office/drawing/2014/main" id="{828E8131-95EA-4F1E-81BF-AAE4F5520A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93" name="群組 292">
                      <a:extLst>
                        <a:ext uri="{FF2B5EF4-FFF2-40B4-BE49-F238E27FC236}">
                          <a16:creationId xmlns:a16="http://schemas.microsoft.com/office/drawing/2014/main" id="{A49D42FE-8403-4073-85AA-F0A948FE6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94" name="群組 293">
                        <a:extLst>
                          <a:ext uri="{FF2B5EF4-FFF2-40B4-BE49-F238E27FC236}">
                            <a16:creationId xmlns:a16="http://schemas.microsoft.com/office/drawing/2014/main" id="{07C182F2-0F2A-4863-9B48-B9C090EB41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00" name="圖片 299">
                          <a:extLst>
                            <a:ext uri="{FF2B5EF4-FFF2-40B4-BE49-F238E27FC236}">
                              <a16:creationId xmlns:a16="http://schemas.microsoft.com/office/drawing/2014/main" id="{5AB8292F-8DA6-4BD3-B5A7-3A0AAA3941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1" name="圖片 300">
                          <a:extLst>
                            <a:ext uri="{FF2B5EF4-FFF2-40B4-BE49-F238E27FC236}">
                              <a16:creationId xmlns:a16="http://schemas.microsoft.com/office/drawing/2014/main" id="{932DF7CD-481F-437E-937E-D2F24AE1D2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2" name="圖片 301">
                          <a:extLst>
                            <a:ext uri="{FF2B5EF4-FFF2-40B4-BE49-F238E27FC236}">
                              <a16:creationId xmlns:a16="http://schemas.microsoft.com/office/drawing/2014/main" id="{8B6F205A-ECB1-4056-8620-D1E5AE2E8F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3" name="圖片 302">
                          <a:extLst>
                            <a:ext uri="{FF2B5EF4-FFF2-40B4-BE49-F238E27FC236}">
                              <a16:creationId xmlns:a16="http://schemas.microsoft.com/office/drawing/2014/main" id="{A3E7D8A6-361B-4CE0-BD08-1E8DDB9C10E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95" name="群組 294">
                        <a:extLst>
                          <a:ext uri="{FF2B5EF4-FFF2-40B4-BE49-F238E27FC236}">
                            <a16:creationId xmlns:a16="http://schemas.microsoft.com/office/drawing/2014/main" id="{CFC82582-87F5-4929-B998-F904BC9C17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96" name="圖片 295">
                          <a:extLst>
                            <a:ext uri="{FF2B5EF4-FFF2-40B4-BE49-F238E27FC236}">
                              <a16:creationId xmlns:a16="http://schemas.microsoft.com/office/drawing/2014/main" id="{79BEF5CC-2DAF-4274-907A-74FCF4A54DE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7" name="圖片 296">
                          <a:extLst>
                            <a:ext uri="{FF2B5EF4-FFF2-40B4-BE49-F238E27FC236}">
                              <a16:creationId xmlns:a16="http://schemas.microsoft.com/office/drawing/2014/main" id="{022BE025-EF4A-43EC-AAD4-6C0DF9E2098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8" name="圖片 297">
                          <a:extLst>
                            <a:ext uri="{FF2B5EF4-FFF2-40B4-BE49-F238E27FC236}">
                              <a16:creationId xmlns:a16="http://schemas.microsoft.com/office/drawing/2014/main" id="{C0DB855C-7698-4B1A-9187-9E90530623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9" name="圖片 298">
                          <a:extLst>
                            <a:ext uri="{FF2B5EF4-FFF2-40B4-BE49-F238E27FC236}">
                              <a16:creationId xmlns:a16="http://schemas.microsoft.com/office/drawing/2014/main" id="{CC8E6957-41D5-4231-878C-9F8193E9DDA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3" name="群組 242">
                  <a:extLst>
                    <a:ext uri="{FF2B5EF4-FFF2-40B4-BE49-F238E27FC236}">
                      <a16:creationId xmlns:a16="http://schemas.microsoft.com/office/drawing/2014/main" id="{E1118A48-35B8-43D6-914E-D874AE6D0BB9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244" name="群組 243">
                    <a:extLst>
                      <a:ext uri="{FF2B5EF4-FFF2-40B4-BE49-F238E27FC236}">
                        <a16:creationId xmlns:a16="http://schemas.microsoft.com/office/drawing/2014/main" id="{6F069AFA-A11F-4228-8394-E4A2475DAF4D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68" name="群組 267">
                      <a:extLst>
                        <a:ext uri="{FF2B5EF4-FFF2-40B4-BE49-F238E27FC236}">
                          <a16:creationId xmlns:a16="http://schemas.microsoft.com/office/drawing/2014/main" id="{C3D46A83-3BD0-45DC-AF10-88DE1AE63C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80" name="群組 279">
                        <a:extLst>
                          <a:ext uri="{FF2B5EF4-FFF2-40B4-BE49-F238E27FC236}">
                            <a16:creationId xmlns:a16="http://schemas.microsoft.com/office/drawing/2014/main" id="{A901282F-575A-456F-AC35-2FB362F51D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6" name="圖片 285">
                          <a:extLst>
                            <a:ext uri="{FF2B5EF4-FFF2-40B4-BE49-F238E27FC236}">
                              <a16:creationId xmlns:a16="http://schemas.microsoft.com/office/drawing/2014/main" id="{7FEAC408-1180-4DDB-A4A9-CA7CBB8C8E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7" name="圖片 286">
                          <a:extLst>
                            <a:ext uri="{FF2B5EF4-FFF2-40B4-BE49-F238E27FC236}">
                              <a16:creationId xmlns:a16="http://schemas.microsoft.com/office/drawing/2014/main" id="{F912F8B0-DCA9-4675-9E3D-0B8B692723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8" name="圖片 287">
                          <a:extLst>
                            <a:ext uri="{FF2B5EF4-FFF2-40B4-BE49-F238E27FC236}">
                              <a16:creationId xmlns:a16="http://schemas.microsoft.com/office/drawing/2014/main" id="{82E8040A-DBCC-4FA5-9BFC-A07931D590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9" name="圖片 288">
                          <a:extLst>
                            <a:ext uri="{FF2B5EF4-FFF2-40B4-BE49-F238E27FC236}">
                              <a16:creationId xmlns:a16="http://schemas.microsoft.com/office/drawing/2014/main" id="{9C9DDB2D-8A33-417B-AA18-DCE38792A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81" name="群組 280">
                        <a:extLst>
                          <a:ext uri="{FF2B5EF4-FFF2-40B4-BE49-F238E27FC236}">
                            <a16:creationId xmlns:a16="http://schemas.microsoft.com/office/drawing/2014/main" id="{BAE5154D-0380-4140-9B44-39F248DF25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82" name="圖片 281">
                          <a:extLst>
                            <a:ext uri="{FF2B5EF4-FFF2-40B4-BE49-F238E27FC236}">
                              <a16:creationId xmlns:a16="http://schemas.microsoft.com/office/drawing/2014/main" id="{23DC3A2A-11AB-433A-AF8E-74157191A5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3" name="圖片 282">
                          <a:extLst>
                            <a:ext uri="{FF2B5EF4-FFF2-40B4-BE49-F238E27FC236}">
                              <a16:creationId xmlns:a16="http://schemas.microsoft.com/office/drawing/2014/main" id="{3D62CDA5-86E3-4653-9E52-904EFA5D4E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4" name="圖片 283">
                          <a:extLst>
                            <a:ext uri="{FF2B5EF4-FFF2-40B4-BE49-F238E27FC236}">
                              <a16:creationId xmlns:a16="http://schemas.microsoft.com/office/drawing/2014/main" id="{A10241CF-9F3E-41AE-AC18-5CDD98BDCBB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5" name="圖片 284">
                          <a:extLst>
                            <a:ext uri="{FF2B5EF4-FFF2-40B4-BE49-F238E27FC236}">
                              <a16:creationId xmlns:a16="http://schemas.microsoft.com/office/drawing/2014/main" id="{A392E522-A73D-4B34-B4C7-83F4AE04AE1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69" name="群組 268">
                      <a:extLst>
                        <a:ext uri="{FF2B5EF4-FFF2-40B4-BE49-F238E27FC236}">
                          <a16:creationId xmlns:a16="http://schemas.microsoft.com/office/drawing/2014/main" id="{0E9D4321-6690-4426-A256-65A2CB842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70" name="群組 269">
                        <a:extLst>
                          <a:ext uri="{FF2B5EF4-FFF2-40B4-BE49-F238E27FC236}">
                            <a16:creationId xmlns:a16="http://schemas.microsoft.com/office/drawing/2014/main" id="{D47A48E3-C9E3-4E45-B769-61FCE1BD16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6" name="圖片 275">
                          <a:extLst>
                            <a:ext uri="{FF2B5EF4-FFF2-40B4-BE49-F238E27FC236}">
                              <a16:creationId xmlns:a16="http://schemas.microsoft.com/office/drawing/2014/main" id="{F136A415-F8ED-43FC-903F-3514961C597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7" name="圖片 276">
                          <a:extLst>
                            <a:ext uri="{FF2B5EF4-FFF2-40B4-BE49-F238E27FC236}">
                              <a16:creationId xmlns:a16="http://schemas.microsoft.com/office/drawing/2014/main" id="{958B09EB-B921-4919-9076-5BE9D5E52E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8" name="圖片 277">
                          <a:extLst>
                            <a:ext uri="{FF2B5EF4-FFF2-40B4-BE49-F238E27FC236}">
                              <a16:creationId xmlns:a16="http://schemas.microsoft.com/office/drawing/2014/main" id="{CBB87550-D012-4C9A-849B-2E81B9F9DDB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9" name="圖片 278">
                          <a:extLst>
                            <a:ext uri="{FF2B5EF4-FFF2-40B4-BE49-F238E27FC236}">
                              <a16:creationId xmlns:a16="http://schemas.microsoft.com/office/drawing/2014/main" id="{9CD0BC6D-4E3B-40A5-8F60-53AF3F65316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71" name="群組 270">
                        <a:extLst>
                          <a:ext uri="{FF2B5EF4-FFF2-40B4-BE49-F238E27FC236}">
                            <a16:creationId xmlns:a16="http://schemas.microsoft.com/office/drawing/2014/main" id="{501AE326-7681-4E97-A72C-E87629672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72" name="圖片 271">
                          <a:extLst>
                            <a:ext uri="{FF2B5EF4-FFF2-40B4-BE49-F238E27FC236}">
                              <a16:creationId xmlns:a16="http://schemas.microsoft.com/office/drawing/2014/main" id="{0AE1712A-8E2C-4C18-8B96-3E960F6E8D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3" name="圖片 272">
                          <a:extLst>
                            <a:ext uri="{FF2B5EF4-FFF2-40B4-BE49-F238E27FC236}">
                              <a16:creationId xmlns:a16="http://schemas.microsoft.com/office/drawing/2014/main" id="{0C70A497-2FE0-4019-8D83-F6BEF8CBD11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4" name="圖片 273">
                          <a:extLst>
                            <a:ext uri="{FF2B5EF4-FFF2-40B4-BE49-F238E27FC236}">
                              <a16:creationId xmlns:a16="http://schemas.microsoft.com/office/drawing/2014/main" id="{A2BB1897-8273-4B0F-A821-9933E2F19B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5" name="圖片 274">
                          <a:extLst>
                            <a:ext uri="{FF2B5EF4-FFF2-40B4-BE49-F238E27FC236}">
                              <a16:creationId xmlns:a16="http://schemas.microsoft.com/office/drawing/2014/main" id="{458AF66F-A8D5-4076-B955-B19BC6C8B9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245" name="群組 244">
                    <a:extLst>
                      <a:ext uri="{FF2B5EF4-FFF2-40B4-BE49-F238E27FC236}">
                        <a16:creationId xmlns:a16="http://schemas.microsoft.com/office/drawing/2014/main" id="{162249BE-53FF-4EFC-BD50-A7F4C4A90F83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246" name="群組 245">
                      <a:extLst>
                        <a:ext uri="{FF2B5EF4-FFF2-40B4-BE49-F238E27FC236}">
                          <a16:creationId xmlns:a16="http://schemas.microsoft.com/office/drawing/2014/main" id="{A4A00595-986A-4847-9B97-9DE036C311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58" name="群組 257">
                        <a:extLst>
                          <a:ext uri="{FF2B5EF4-FFF2-40B4-BE49-F238E27FC236}">
                            <a16:creationId xmlns:a16="http://schemas.microsoft.com/office/drawing/2014/main" id="{AADB8393-912D-43FC-AAC0-F45A320867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4" name="圖片 263">
                          <a:extLst>
                            <a:ext uri="{FF2B5EF4-FFF2-40B4-BE49-F238E27FC236}">
                              <a16:creationId xmlns:a16="http://schemas.microsoft.com/office/drawing/2014/main" id="{46A3B2F0-CCE7-4954-B45A-5E947FD3534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5" name="圖片 264">
                          <a:extLst>
                            <a:ext uri="{FF2B5EF4-FFF2-40B4-BE49-F238E27FC236}">
                              <a16:creationId xmlns:a16="http://schemas.microsoft.com/office/drawing/2014/main" id="{63BD1C53-5879-449C-A889-2FD77D59263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6" name="圖片 265">
                          <a:extLst>
                            <a:ext uri="{FF2B5EF4-FFF2-40B4-BE49-F238E27FC236}">
                              <a16:creationId xmlns:a16="http://schemas.microsoft.com/office/drawing/2014/main" id="{DA6F2FAA-3219-4490-99F9-EC79E89477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7" name="圖片 266">
                          <a:extLst>
                            <a:ext uri="{FF2B5EF4-FFF2-40B4-BE49-F238E27FC236}">
                              <a16:creationId xmlns:a16="http://schemas.microsoft.com/office/drawing/2014/main" id="{21D9A131-075B-4A7C-AED0-C46A1E0FA7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59" name="群組 258">
                        <a:extLst>
                          <a:ext uri="{FF2B5EF4-FFF2-40B4-BE49-F238E27FC236}">
                            <a16:creationId xmlns:a16="http://schemas.microsoft.com/office/drawing/2014/main" id="{C5740782-086C-4401-AC1C-1AF36346F8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60" name="圖片 259">
                          <a:extLst>
                            <a:ext uri="{FF2B5EF4-FFF2-40B4-BE49-F238E27FC236}">
                              <a16:creationId xmlns:a16="http://schemas.microsoft.com/office/drawing/2014/main" id="{A9ED68A3-CBBF-426C-BF63-F27B276243B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1" name="圖片 260">
                          <a:extLst>
                            <a:ext uri="{FF2B5EF4-FFF2-40B4-BE49-F238E27FC236}">
                              <a16:creationId xmlns:a16="http://schemas.microsoft.com/office/drawing/2014/main" id="{E569DA45-D957-49D8-A2F0-BA90C891BD3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2" name="圖片 261">
                          <a:extLst>
                            <a:ext uri="{FF2B5EF4-FFF2-40B4-BE49-F238E27FC236}">
                              <a16:creationId xmlns:a16="http://schemas.microsoft.com/office/drawing/2014/main" id="{30EB52E4-6EB7-475C-ACA5-4006444DEC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3" name="圖片 262">
                          <a:extLst>
                            <a:ext uri="{FF2B5EF4-FFF2-40B4-BE49-F238E27FC236}">
                              <a16:creationId xmlns:a16="http://schemas.microsoft.com/office/drawing/2014/main" id="{24474DBF-5288-43FA-8874-0E9966C2C94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247" name="群組 246">
                      <a:extLst>
                        <a:ext uri="{FF2B5EF4-FFF2-40B4-BE49-F238E27FC236}">
                          <a16:creationId xmlns:a16="http://schemas.microsoft.com/office/drawing/2014/main" id="{A8E259C3-7AE3-43A5-89AC-244D5C572B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248" name="群組 247">
                        <a:extLst>
                          <a:ext uri="{FF2B5EF4-FFF2-40B4-BE49-F238E27FC236}">
                            <a16:creationId xmlns:a16="http://schemas.microsoft.com/office/drawing/2014/main" id="{42C39B9F-1F5D-47AD-BD50-D35F711935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4" name="圖片 253">
                          <a:extLst>
                            <a:ext uri="{FF2B5EF4-FFF2-40B4-BE49-F238E27FC236}">
                              <a16:creationId xmlns:a16="http://schemas.microsoft.com/office/drawing/2014/main" id="{5D167615-512D-477A-979C-F2AE6C07AAC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5" name="圖片 254">
                          <a:extLst>
                            <a:ext uri="{FF2B5EF4-FFF2-40B4-BE49-F238E27FC236}">
                              <a16:creationId xmlns:a16="http://schemas.microsoft.com/office/drawing/2014/main" id="{A69D43A1-7B76-4979-B575-671360F15F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6" name="圖片 255">
                          <a:extLst>
                            <a:ext uri="{FF2B5EF4-FFF2-40B4-BE49-F238E27FC236}">
                              <a16:creationId xmlns:a16="http://schemas.microsoft.com/office/drawing/2014/main" id="{8E3E64BB-CBE9-472C-8760-D0F7F84D92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7" name="圖片 256">
                          <a:extLst>
                            <a:ext uri="{FF2B5EF4-FFF2-40B4-BE49-F238E27FC236}">
                              <a16:creationId xmlns:a16="http://schemas.microsoft.com/office/drawing/2014/main" id="{D46A3A20-F6CB-4A6D-9845-9D1630CF8C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49" name="群組 248">
                        <a:extLst>
                          <a:ext uri="{FF2B5EF4-FFF2-40B4-BE49-F238E27FC236}">
                            <a16:creationId xmlns:a16="http://schemas.microsoft.com/office/drawing/2014/main" id="{555E0D23-05DB-40CC-AD43-F5B1EF4DA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250" name="圖片 249">
                          <a:extLst>
                            <a:ext uri="{FF2B5EF4-FFF2-40B4-BE49-F238E27FC236}">
                              <a16:creationId xmlns:a16="http://schemas.microsoft.com/office/drawing/2014/main" id="{40DF3FDE-6E0A-4F97-A84A-D215F4A6C3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1" name="圖片 250">
                          <a:extLst>
                            <a:ext uri="{FF2B5EF4-FFF2-40B4-BE49-F238E27FC236}">
                              <a16:creationId xmlns:a16="http://schemas.microsoft.com/office/drawing/2014/main" id="{520D27C3-BD05-4E7E-BDCC-3C0248440F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2" name="圖片 251">
                          <a:extLst>
                            <a:ext uri="{FF2B5EF4-FFF2-40B4-BE49-F238E27FC236}">
                              <a16:creationId xmlns:a16="http://schemas.microsoft.com/office/drawing/2014/main" id="{60C78F7E-7E01-4130-8522-B0AC3ADF9F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3" name="圖片 252">
                          <a:extLst>
                            <a:ext uri="{FF2B5EF4-FFF2-40B4-BE49-F238E27FC236}">
                              <a16:creationId xmlns:a16="http://schemas.microsoft.com/office/drawing/2014/main" id="{04377B76-6F5F-431B-8C16-9895DBF875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A9B9903D-B93B-47C3-9589-84FCACEAD99D}"/>
                </a:ext>
              </a:extLst>
            </p:cNvPr>
            <p:cNvGrpSpPr/>
            <p:nvPr/>
          </p:nvGrpSpPr>
          <p:grpSpPr>
            <a:xfrm>
              <a:off x="-2339648" y="4875352"/>
              <a:ext cx="14391426" cy="7200909"/>
              <a:chOff x="-2339648" y="-2305721"/>
              <a:chExt cx="14391426" cy="7200909"/>
            </a:xfrm>
          </p:grpSpPr>
          <p:grpSp>
            <p:nvGrpSpPr>
              <p:cNvPr id="337" name="群組 336">
                <a:extLst>
                  <a:ext uri="{FF2B5EF4-FFF2-40B4-BE49-F238E27FC236}">
                    <a16:creationId xmlns:a16="http://schemas.microsoft.com/office/drawing/2014/main" id="{03DE9DC6-4811-4EBE-802F-02A5E0ADE352}"/>
                  </a:ext>
                </a:extLst>
              </p:cNvPr>
              <p:cNvGrpSpPr/>
              <p:nvPr/>
            </p:nvGrpSpPr>
            <p:grpSpPr>
              <a:xfrm>
                <a:off x="-2339648" y="-2305274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433" name="群組 432">
                  <a:extLst>
                    <a:ext uri="{FF2B5EF4-FFF2-40B4-BE49-F238E27FC236}">
                      <a16:creationId xmlns:a16="http://schemas.microsoft.com/office/drawing/2014/main" id="{116C7606-7019-41DA-A6D4-FD7C11A409D1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481" name="群組 480">
                    <a:extLst>
                      <a:ext uri="{FF2B5EF4-FFF2-40B4-BE49-F238E27FC236}">
                        <a16:creationId xmlns:a16="http://schemas.microsoft.com/office/drawing/2014/main" id="{D3E166F1-C37A-4F3F-B2B9-5E9CA7B1C1C7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505" name="群組 504">
                      <a:extLst>
                        <a:ext uri="{FF2B5EF4-FFF2-40B4-BE49-F238E27FC236}">
                          <a16:creationId xmlns:a16="http://schemas.microsoft.com/office/drawing/2014/main" id="{05ACAF89-F96E-49BF-B96D-41C6211DEC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517" name="群組 516">
                        <a:extLst>
                          <a:ext uri="{FF2B5EF4-FFF2-40B4-BE49-F238E27FC236}">
                            <a16:creationId xmlns:a16="http://schemas.microsoft.com/office/drawing/2014/main" id="{DB7E466D-4B59-40C5-8956-7BF3B2C51F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23" name="圖片 522">
                          <a:extLst>
                            <a:ext uri="{FF2B5EF4-FFF2-40B4-BE49-F238E27FC236}">
                              <a16:creationId xmlns:a16="http://schemas.microsoft.com/office/drawing/2014/main" id="{F55DB629-0E9B-4E08-93FB-8A846C59321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4" name="圖片 523">
                          <a:extLst>
                            <a:ext uri="{FF2B5EF4-FFF2-40B4-BE49-F238E27FC236}">
                              <a16:creationId xmlns:a16="http://schemas.microsoft.com/office/drawing/2014/main" id="{E76A6CA5-09AE-4C0D-AA80-C917129956A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5" name="圖片 524">
                          <a:extLst>
                            <a:ext uri="{FF2B5EF4-FFF2-40B4-BE49-F238E27FC236}">
                              <a16:creationId xmlns:a16="http://schemas.microsoft.com/office/drawing/2014/main" id="{2EE299F7-5431-46DF-B302-3A41AAFDA0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6" name="圖片 525">
                          <a:extLst>
                            <a:ext uri="{FF2B5EF4-FFF2-40B4-BE49-F238E27FC236}">
                              <a16:creationId xmlns:a16="http://schemas.microsoft.com/office/drawing/2014/main" id="{6C873566-F797-4A4D-AD71-F9681865A7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18" name="群組 517">
                        <a:extLst>
                          <a:ext uri="{FF2B5EF4-FFF2-40B4-BE49-F238E27FC236}">
                            <a16:creationId xmlns:a16="http://schemas.microsoft.com/office/drawing/2014/main" id="{37DB5FCF-ABD1-4B12-AE12-147B254F14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19" name="圖片 518">
                          <a:extLst>
                            <a:ext uri="{FF2B5EF4-FFF2-40B4-BE49-F238E27FC236}">
                              <a16:creationId xmlns:a16="http://schemas.microsoft.com/office/drawing/2014/main" id="{152DC6E9-09F8-4792-AF2B-32EC95EFA2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0" name="圖片 519">
                          <a:extLst>
                            <a:ext uri="{FF2B5EF4-FFF2-40B4-BE49-F238E27FC236}">
                              <a16:creationId xmlns:a16="http://schemas.microsoft.com/office/drawing/2014/main" id="{F18BA12B-72DC-4E5F-9A66-68EEDB8588F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1" name="圖片 520">
                          <a:extLst>
                            <a:ext uri="{FF2B5EF4-FFF2-40B4-BE49-F238E27FC236}">
                              <a16:creationId xmlns:a16="http://schemas.microsoft.com/office/drawing/2014/main" id="{D3C1538D-2D49-4B63-866C-8B8826EA78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22" name="圖片 521">
                          <a:extLst>
                            <a:ext uri="{FF2B5EF4-FFF2-40B4-BE49-F238E27FC236}">
                              <a16:creationId xmlns:a16="http://schemas.microsoft.com/office/drawing/2014/main" id="{7BA2B70D-E09A-499F-A3CD-C0FFFB14264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506" name="群組 505">
                      <a:extLst>
                        <a:ext uri="{FF2B5EF4-FFF2-40B4-BE49-F238E27FC236}">
                          <a16:creationId xmlns:a16="http://schemas.microsoft.com/office/drawing/2014/main" id="{77B8642B-E289-4C97-A7B8-95105D7E93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507" name="群組 506">
                        <a:extLst>
                          <a:ext uri="{FF2B5EF4-FFF2-40B4-BE49-F238E27FC236}">
                            <a16:creationId xmlns:a16="http://schemas.microsoft.com/office/drawing/2014/main" id="{646F3C56-2E5E-4A0B-9C74-A9E00C5A94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13" name="圖片 512">
                          <a:extLst>
                            <a:ext uri="{FF2B5EF4-FFF2-40B4-BE49-F238E27FC236}">
                              <a16:creationId xmlns:a16="http://schemas.microsoft.com/office/drawing/2014/main" id="{A26E6FA8-282E-48CD-8E23-05C34F380D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4" name="圖片 513">
                          <a:extLst>
                            <a:ext uri="{FF2B5EF4-FFF2-40B4-BE49-F238E27FC236}">
                              <a16:creationId xmlns:a16="http://schemas.microsoft.com/office/drawing/2014/main" id="{2FBACF6F-15C1-47E7-AE55-EA19FFDA99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5" name="圖片 514">
                          <a:extLst>
                            <a:ext uri="{FF2B5EF4-FFF2-40B4-BE49-F238E27FC236}">
                              <a16:creationId xmlns:a16="http://schemas.microsoft.com/office/drawing/2014/main" id="{0598DCB6-3C34-42F7-B7A7-A297C1EADA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6" name="圖片 515">
                          <a:extLst>
                            <a:ext uri="{FF2B5EF4-FFF2-40B4-BE49-F238E27FC236}">
                              <a16:creationId xmlns:a16="http://schemas.microsoft.com/office/drawing/2014/main" id="{A0DFFF2A-ACF4-4944-8EC1-060071D6893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08" name="群組 507">
                        <a:extLst>
                          <a:ext uri="{FF2B5EF4-FFF2-40B4-BE49-F238E27FC236}">
                            <a16:creationId xmlns:a16="http://schemas.microsoft.com/office/drawing/2014/main" id="{7AB9A834-7F1D-480B-939A-A6AE2BB92A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09" name="圖片 508">
                          <a:extLst>
                            <a:ext uri="{FF2B5EF4-FFF2-40B4-BE49-F238E27FC236}">
                              <a16:creationId xmlns:a16="http://schemas.microsoft.com/office/drawing/2014/main" id="{6F7ED106-231D-40EA-9E02-EE970B777A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0" name="圖片 509">
                          <a:extLst>
                            <a:ext uri="{FF2B5EF4-FFF2-40B4-BE49-F238E27FC236}">
                              <a16:creationId xmlns:a16="http://schemas.microsoft.com/office/drawing/2014/main" id="{08CFE5A0-0C79-46A6-91BB-8A9C7E1240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1" name="圖片 510">
                          <a:extLst>
                            <a:ext uri="{FF2B5EF4-FFF2-40B4-BE49-F238E27FC236}">
                              <a16:creationId xmlns:a16="http://schemas.microsoft.com/office/drawing/2014/main" id="{0D2BA0B2-BC0F-4490-818B-5B69259919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12" name="圖片 511">
                          <a:extLst>
                            <a:ext uri="{FF2B5EF4-FFF2-40B4-BE49-F238E27FC236}">
                              <a16:creationId xmlns:a16="http://schemas.microsoft.com/office/drawing/2014/main" id="{215E1FC3-D52E-430E-A115-2E201B37A6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482" name="群組 481">
                    <a:extLst>
                      <a:ext uri="{FF2B5EF4-FFF2-40B4-BE49-F238E27FC236}">
                        <a16:creationId xmlns:a16="http://schemas.microsoft.com/office/drawing/2014/main" id="{45AB2130-CE22-4D53-8E56-77B37E28E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483" name="群組 482">
                      <a:extLst>
                        <a:ext uri="{FF2B5EF4-FFF2-40B4-BE49-F238E27FC236}">
                          <a16:creationId xmlns:a16="http://schemas.microsoft.com/office/drawing/2014/main" id="{68F8B163-3118-43C4-8AC3-A1329F426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95" name="群組 494">
                        <a:extLst>
                          <a:ext uri="{FF2B5EF4-FFF2-40B4-BE49-F238E27FC236}">
                            <a16:creationId xmlns:a16="http://schemas.microsoft.com/office/drawing/2014/main" id="{64DD95A8-8DE3-405A-B98F-4DAF1F6D37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501" name="圖片 500">
                          <a:extLst>
                            <a:ext uri="{FF2B5EF4-FFF2-40B4-BE49-F238E27FC236}">
                              <a16:creationId xmlns:a16="http://schemas.microsoft.com/office/drawing/2014/main" id="{1CF6184D-64AE-46EE-A08E-6197FCEB7A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2" name="圖片 501">
                          <a:extLst>
                            <a:ext uri="{FF2B5EF4-FFF2-40B4-BE49-F238E27FC236}">
                              <a16:creationId xmlns:a16="http://schemas.microsoft.com/office/drawing/2014/main" id="{48BA1B51-A068-4963-A819-944DF08EF3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3" name="圖片 502">
                          <a:extLst>
                            <a:ext uri="{FF2B5EF4-FFF2-40B4-BE49-F238E27FC236}">
                              <a16:creationId xmlns:a16="http://schemas.microsoft.com/office/drawing/2014/main" id="{CA6EAB15-1D65-43E2-86C3-EF376CEA59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4" name="圖片 503">
                          <a:extLst>
                            <a:ext uri="{FF2B5EF4-FFF2-40B4-BE49-F238E27FC236}">
                              <a16:creationId xmlns:a16="http://schemas.microsoft.com/office/drawing/2014/main" id="{DAF71397-EE09-4A34-920C-8B7402F950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96" name="群組 495">
                        <a:extLst>
                          <a:ext uri="{FF2B5EF4-FFF2-40B4-BE49-F238E27FC236}">
                            <a16:creationId xmlns:a16="http://schemas.microsoft.com/office/drawing/2014/main" id="{79D77C2F-866C-4486-96C2-4C743C63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97" name="圖片 496">
                          <a:extLst>
                            <a:ext uri="{FF2B5EF4-FFF2-40B4-BE49-F238E27FC236}">
                              <a16:creationId xmlns:a16="http://schemas.microsoft.com/office/drawing/2014/main" id="{372E8533-6DBC-4F70-8B20-B6DF7518698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8" name="圖片 497">
                          <a:extLst>
                            <a:ext uri="{FF2B5EF4-FFF2-40B4-BE49-F238E27FC236}">
                              <a16:creationId xmlns:a16="http://schemas.microsoft.com/office/drawing/2014/main" id="{58A272B9-0B25-4D1A-B088-0691C6130E7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9" name="圖片 498">
                          <a:extLst>
                            <a:ext uri="{FF2B5EF4-FFF2-40B4-BE49-F238E27FC236}">
                              <a16:creationId xmlns:a16="http://schemas.microsoft.com/office/drawing/2014/main" id="{C9B4866E-C0A9-40C8-B7FA-6C22CC39ACA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0" name="圖片 499">
                          <a:extLst>
                            <a:ext uri="{FF2B5EF4-FFF2-40B4-BE49-F238E27FC236}">
                              <a16:creationId xmlns:a16="http://schemas.microsoft.com/office/drawing/2014/main" id="{1B093067-9A65-4F8D-B384-9598A3A3D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484" name="群組 483">
                      <a:extLst>
                        <a:ext uri="{FF2B5EF4-FFF2-40B4-BE49-F238E27FC236}">
                          <a16:creationId xmlns:a16="http://schemas.microsoft.com/office/drawing/2014/main" id="{D51F66AC-3B50-4F7A-A53A-87911CFF0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85" name="群組 484">
                        <a:extLst>
                          <a:ext uri="{FF2B5EF4-FFF2-40B4-BE49-F238E27FC236}">
                            <a16:creationId xmlns:a16="http://schemas.microsoft.com/office/drawing/2014/main" id="{0D0B1C57-73A9-4CE1-83FC-1DC902581C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91" name="圖片 490">
                          <a:extLst>
                            <a:ext uri="{FF2B5EF4-FFF2-40B4-BE49-F238E27FC236}">
                              <a16:creationId xmlns:a16="http://schemas.microsoft.com/office/drawing/2014/main" id="{7C3433BB-4DD7-4E4C-B664-B9AFC8DEC9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2" name="圖片 491">
                          <a:extLst>
                            <a:ext uri="{FF2B5EF4-FFF2-40B4-BE49-F238E27FC236}">
                              <a16:creationId xmlns:a16="http://schemas.microsoft.com/office/drawing/2014/main" id="{03B28208-40A9-4ACC-8AF2-EFE555CEF0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3" name="圖片 492">
                          <a:extLst>
                            <a:ext uri="{FF2B5EF4-FFF2-40B4-BE49-F238E27FC236}">
                              <a16:creationId xmlns:a16="http://schemas.microsoft.com/office/drawing/2014/main" id="{F62FEC5F-D74D-46FC-BACE-D3E1A60A0B3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4" name="圖片 493">
                          <a:extLst>
                            <a:ext uri="{FF2B5EF4-FFF2-40B4-BE49-F238E27FC236}">
                              <a16:creationId xmlns:a16="http://schemas.microsoft.com/office/drawing/2014/main" id="{C27C7FBD-2BD1-41F1-9FE7-07A9AE6097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86" name="群組 485">
                        <a:extLst>
                          <a:ext uri="{FF2B5EF4-FFF2-40B4-BE49-F238E27FC236}">
                            <a16:creationId xmlns:a16="http://schemas.microsoft.com/office/drawing/2014/main" id="{47889C2D-EB7B-4471-ADBD-7E53A38D68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87" name="圖片 486">
                          <a:extLst>
                            <a:ext uri="{FF2B5EF4-FFF2-40B4-BE49-F238E27FC236}">
                              <a16:creationId xmlns:a16="http://schemas.microsoft.com/office/drawing/2014/main" id="{DFCB34E3-A100-4331-980D-B695B33BFD0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8" name="圖片 487">
                          <a:extLst>
                            <a:ext uri="{FF2B5EF4-FFF2-40B4-BE49-F238E27FC236}">
                              <a16:creationId xmlns:a16="http://schemas.microsoft.com/office/drawing/2014/main" id="{E4A549AB-DF4A-43D0-9F57-86867DF5D4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9" name="圖片 488">
                          <a:extLst>
                            <a:ext uri="{FF2B5EF4-FFF2-40B4-BE49-F238E27FC236}">
                              <a16:creationId xmlns:a16="http://schemas.microsoft.com/office/drawing/2014/main" id="{7B27FC42-310A-4056-BA2D-34DAC99A92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0" name="圖片 489">
                          <a:extLst>
                            <a:ext uri="{FF2B5EF4-FFF2-40B4-BE49-F238E27FC236}">
                              <a16:creationId xmlns:a16="http://schemas.microsoft.com/office/drawing/2014/main" id="{50072ABB-EEA2-4688-8904-AC4C7BDBB3C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434" name="群組 433">
                  <a:extLst>
                    <a:ext uri="{FF2B5EF4-FFF2-40B4-BE49-F238E27FC236}">
                      <a16:creationId xmlns:a16="http://schemas.microsoft.com/office/drawing/2014/main" id="{40DF319C-F420-4A9A-BEFA-1B7BC6E67D19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435" name="群組 434">
                    <a:extLst>
                      <a:ext uri="{FF2B5EF4-FFF2-40B4-BE49-F238E27FC236}">
                        <a16:creationId xmlns:a16="http://schemas.microsoft.com/office/drawing/2014/main" id="{379D29AF-4F52-4B97-BB52-39EA6223531D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459" name="群組 458">
                      <a:extLst>
                        <a:ext uri="{FF2B5EF4-FFF2-40B4-BE49-F238E27FC236}">
                          <a16:creationId xmlns:a16="http://schemas.microsoft.com/office/drawing/2014/main" id="{E30BA2AA-8DCD-4BD1-B71A-4CF30038BB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71" name="群組 470">
                        <a:extLst>
                          <a:ext uri="{FF2B5EF4-FFF2-40B4-BE49-F238E27FC236}">
                            <a16:creationId xmlns:a16="http://schemas.microsoft.com/office/drawing/2014/main" id="{8A847CCF-E8D0-4AAF-B438-F9107048BB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77" name="圖片 476">
                          <a:extLst>
                            <a:ext uri="{FF2B5EF4-FFF2-40B4-BE49-F238E27FC236}">
                              <a16:creationId xmlns:a16="http://schemas.microsoft.com/office/drawing/2014/main" id="{AFC51903-D3EA-4985-8416-EDC262D07B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8" name="圖片 477">
                          <a:extLst>
                            <a:ext uri="{FF2B5EF4-FFF2-40B4-BE49-F238E27FC236}">
                              <a16:creationId xmlns:a16="http://schemas.microsoft.com/office/drawing/2014/main" id="{E5AC7555-7141-4B6B-B3D9-AB5C7A36833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9" name="圖片 478">
                          <a:extLst>
                            <a:ext uri="{FF2B5EF4-FFF2-40B4-BE49-F238E27FC236}">
                              <a16:creationId xmlns:a16="http://schemas.microsoft.com/office/drawing/2014/main" id="{BEB9BEC6-B583-4CDD-B3C1-F256EECEBC5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80" name="圖片 479">
                          <a:extLst>
                            <a:ext uri="{FF2B5EF4-FFF2-40B4-BE49-F238E27FC236}">
                              <a16:creationId xmlns:a16="http://schemas.microsoft.com/office/drawing/2014/main" id="{C2675AA6-43C4-41EA-B698-163254641D8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72" name="群組 471">
                        <a:extLst>
                          <a:ext uri="{FF2B5EF4-FFF2-40B4-BE49-F238E27FC236}">
                            <a16:creationId xmlns:a16="http://schemas.microsoft.com/office/drawing/2014/main" id="{8F8BF144-FD9D-46CB-A01D-88FBF570CB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73" name="圖片 472">
                          <a:extLst>
                            <a:ext uri="{FF2B5EF4-FFF2-40B4-BE49-F238E27FC236}">
                              <a16:creationId xmlns:a16="http://schemas.microsoft.com/office/drawing/2014/main" id="{3D987148-2B67-4924-99B0-5863DE2998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4" name="圖片 473">
                          <a:extLst>
                            <a:ext uri="{FF2B5EF4-FFF2-40B4-BE49-F238E27FC236}">
                              <a16:creationId xmlns:a16="http://schemas.microsoft.com/office/drawing/2014/main" id="{87703B7F-CC72-4A9B-9209-4E133F1E5F4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5" name="圖片 474">
                          <a:extLst>
                            <a:ext uri="{FF2B5EF4-FFF2-40B4-BE49-F238E27FC236}">
                              <a16:creationId xmlns:a16="http://schemas.microsoft.com/office/drawing/2014/main" id="{AAC62FF0-EB71-49A1-8A2B-E6C170D33EE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6" name="圖片 475">
                          <a:extLst>
                            <a:ext uri="{FF2B5EF4-FFF2-40B4-BE49-F238E27FC236}">
                              <a16:creationId xmlns:a16="http://schemas.microsoft.com/office/drawing/2014/main" id="{CFDE2940-52CF-4782-B2F6-32529203E6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460" name="群組 459">
                      <a:extLst>
                        <a:ext uri="{FF2B5EF4-FFF2-40B4-BE49-F238E27FC236}">
                          <a16:creationId xmlns:a16="http://schemas.microsoft.com/office/drawing/2014/main" id="{B8F28E69-511B-48FD-B5A3-7BACEE108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61" name="群組 460">
                        <a:extLst>
                          <a:ext uri="{FF2B5EF4-FFF2-40B4-BE49-F238E27FC236}">
                            <a16:creationId xmlns:a16="http://schemas.microsoft.com/office/drawing/2014/main" id="{A0698BB0-47AE-4473-9740-98C6D9F08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67" name="圖片 466">
                          <a:extLst>
                            <a:ext uri="{FF2B5EF4-FFF2-40B4-BE49-F238E27FC236}">
                              <a16:creationId xmlns:a16="http://schemas.microsoft.com/office/drawing/2014/main" id="{F04C98F0-9EDF-4E7B-B855-E7D6F2A045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8" name="圖片 467">
                          <a:extLst>
                            <a:ext uri="{FF2B5EF4-FFF2-40B4-BE49-F238E27FC236}">
                              <a16:creationId xmlns:a16="http://schemas.microsoft.com/office/drawing/2014/main" id="{92F19061-1D91-4D42-AA93-918312AB8A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9" name="圖片 468">
                          <a:extLst>
                            <a:ext uri="{FF2B5EF4-FFF2-40B4-BE49-F238E27FC236}">
                              <a16:creationId xmlns:a16="http://schemas.microsoft.com/office/drawing/2014/main" id="{A57261C1-D0DA-4964-9840-4C11F8F560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70" name="圖片 469">
                          <a:extLst>
                            <a:ext uri="{FF2B5EF4-FFF2-40B4-BE49-F238E27FC236}">
                              <a16:creationId xmlns:a16="http://schemas.microsoft.com/office/drawing/2014/main" id="{AA0ABA33-F510-4700-B99F-4BDD1106A38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62" name="群組 461">
                        <a:extLst>
                          <a:ext uri="{FF2B5EF4-FFF2-40B4-BE49-F238E27FC236}">
                            <a16:creationId xmlns:a16="http://schemas.microsoft.com/office/drawing/2014/main" id="{9E2C2771-9071-4BA9-AD10-D578A893A3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63" name="圖片 462">
                          <a:extLst>
                            <a:ext uri="{FF2B5EF4-FFF2-40B4-BE49-F238E27FC236}">
                              <a16:creationId xmlns:a16="http://schemas.microsoft.com/office/drawing/2014/main" id="{749B1DA2-A293-4EE7-8822-E3B1209487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4" name="圖片 463">
                          <a:extLst>
                            <a:ext uri="{FF2B5EF4-FFF2-40B4-BE49-F238E27FC236}">
                              <a16:creationId xmlns:a16="http://schemas.microsoft.com/office/drawing/2014/main" id="{25A07F9E-0AD8-46A3-9D06-99FD311981E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5" name="圖片 464">
                          <a:extLst>
                            <a:ext uri="{FF2B5EF4-FFF2-40B4-BE49-F238E27FC236}">
                              <a16:creationId xmlns:a16="http://schemas.microsoft.com/office/drawing/2014/main" id="{2C072F7B-03C2-4E6B-B2AC-244ECA766FD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66" name="圖片 465">
                          <a:extLst>
                            <a:ext uri="{FF2B5EF4-FFF2-40B4-BE49-F238E27FC236}">
                              <a16:creationId xmlns:a16="http://schemas.microsoft.com/office/drawing/2014/main" id="{20D3F64B-CED1-43F6-98A8-1678E9BD8A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436" name="群組 435">
                    <a:extLst>
                      <a:ext uri="{FF2B5EF4-FFF2-40B4-BE49-F238E27FC236}">
                        <a16:creationId xmlns:a16="http://schemas.microsoft.com/office/drawing/2014/main" id="{72880F5E-CE3A-4E7F-B5E0-2516EC718C5C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437" name="群組 436">
                      <a:extLst>
                        <a:ext uri="{FF2B5EF4-FFF2-40B4-BE49-F238E27FC236}">
                          <a16:creationId xmlns:a16="http://schemas.microsoft.com/office/drawing/2014/main" id="{31C6A49B-8B8F-4DA0-ABEE-18C856EDCE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49" name="群組 448">
                        <a:extLst>
                          <a:ext uri="{FF2B5EF4-FFF2-40B4-BE49-F238E27FC236}">
                            <a16:creationId xmlns:a16="http://schemas.microsoft.com/office/drawing/2014/main" id="{C47CC573-95CE-46BC-8545-02D80D4BD4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55" name="圖片 454">
                          <a:extLst>
                            <a:ext uri="{FF2B5EF4-FFF2-40B4-BE49-F238E27FC236}">
                              <a16:creationId xmlns:a16="http://schemas.microsoft.com/office/drawing/2014/main" id="{4CE064E6-C473-4400-AB24-A1F55E9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6" name="圖片 455">
                          <a:extLst>
                            <a:ext uri="{FF2B5EF4-FFF2-40B4-BE49-F238E27FC236}">
                              <a16:creationId xmlns:a16="http://schemas.microsoft.com/office/drawing/2014/main" id="{546B1368-9E95-4D98-B99C-3274BF9089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7" name="圖片 456">
                          <a:extLst>
                            <a:ext uri="{FF2B5EF4-FFF2-40B4-BE49-F238E27FC236}">
                              <a16:creationId xmlns:a16="http://schemas.microsoft.com/office/drawing/2014/main" id="{DA24A87F-B7EB-4F86-A733-A651F3B4549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8" name="圖片 457">
                          <a:extLst>
                            <a:ext uri="{FF2B5EF4-FFF2-40B4-BE49-F238E27FC236}">
                              <a16:creationId xmlns:a16="http://schemas.microsoft.com/office/drawing/2014/main" id="{BA58448C-D5CA-4221-B0B7-B3040E6844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50" name="群組 449">
                        <a:extLst>
                          <a:ext uri="{FF2B5EF4-FFF2-40B4-BE49-F238E27FC236}">
                            <a16:creationId xmlns:a16="http://schemas.microsoft.com/office/drawing/2014/main" id="{89323FC1-AD68-4E08-B128-FBFBB44DC3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51" name="圖片 450">
                          <a:extLst>
                            <a:ext uri="{FF2B5EF4-FFF2-40B4-BE49-F238E27FC236}">
                              <a16:creationId xmlns:a16="http://schemas.microsoft.com/office/drawing/2014/main" id="{67D8A592-A3A3-43F8-BD6D-E9A546E5F24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2" name="圖片 451">
                          <a:extLst>
                            <a:ext uri="{FF2B5EF4-FFF2-40B4-BE49-F238E27FC236}">
                              <a16:creationId xmlns:a16="http://schemas.microsoft.com/office/drawing/2014/main" id="{7511CC93-E6F4-4087-85C3-15005BF873C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3" name="圖片 452">
                          <a:extLst>
                            <a:ext uri="{FF2B5EF4-FFF2-40B4-BE49-F238E27FC236}">
                              <a16:creationId xmlns:a16="http://schemas.microsoft.com/office/drawing/2014/main" id="{6C14356D-2898-4544-B4AA-DECA7EDECE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54" name="圖片 453">
                          <a:extLst>
                            <a:ext uri="{FF2B5EF4-FFF2-40B4-BE49-F238E27FC236}">
                              <a16:creationId xmlns:a16="http://schemas.microsoft.com/office/drawing/2014/main" id="{8F4C35FF-0019-44F6-8E7C-574C543421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438" name="群組 437">
                      <a:extLst>
                        <a:ext uri="{FF2B5EF4-FFF2-40B4-BE49-F238E27FC236}">
                          <a16:creationId xmlns:a16="http://schemas.microsoft.com/office/drawing/2014/main" id="{FE87DDE9-2619-4448-809A-AFB36D1D70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39" name="群組 438">
                        <a:extLst>
                          <a:ext uri="{FF2B5EF4-FFF2-40B4-BE49-F238E27FC236}">
                            <a16:creationId xmlns:a16="http://schemas.microsoft.com/office/drawing/2014/main" id="{77740BC6-94BA-4558-8F1A-CE33667E1D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45" name="圖片 444">
                          <a:extLst>
                            <a:ext uri="{FF2B5EF4-FFF2-40B4-BE49-F238E27FC236}">
                              <a16:creationId xmlns:a16="http://schemas.microsoft.com/office/drawing/2014/main" id="{E1B1776C-DAFD-4751-9118-BF6E39AB485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6" name="圖片 445">
                          <a:extLst>
                            <a:ext uri="{FF2B5EF4-FFF2-40B4-BE49-F238E27FC236}">
                              <a16:creationId xmlns:a16="http://schemas.microsoft.com/office/drawing/2014/main" id="{D033EA54-EDBF-4B5B-8EC5-83B20E5D003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7" name="圖片 446">
                          <a:extLst>
                            <a:ext uri="{FF2B5EF4-FFF2-40B4-BE49-F238E27FC236}">
                              <a16:creationId xmlns:a16="http://schemas.microsoft.com/office/drawing/2014/main" id="{651C0B24-9AD0-494E-B071-8E8ECD5556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8" name="圖片 447">
                          <a:extLst>
                            <a:ext uri="{FF2B5EF4-FFF2-40B4-BE49-F238E27FC236}">
                              <a16:creationId xmlns:a16="http://schemas.microsoft.com/office/drawing/2014/main" id="{EC2CA70C-C0D6-4B5C-B6FE-F0AE6456B7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40" name="群組 439">
                        <a:extLst>
                          <a:ext uri="{FF2B5EF4-FFF2-40B4-BE49-F238E27FC236}">
                            <a16:creationId xmlns:a16="http://schemas.microsoft.com/office/drawing/2014/main" id="{E4A6FB39-2357-451C-8946-685A3B4D1B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41" name="圖片 440">
                          <a:extLst>
                            <a:ext uri="{FF2B5EF4-FFF2-40B4-BE49-F238E27FC236}">
                              <a16:creationId xmlns:a16="http://schemas.microsoft.com/office/drawing/2014/main" id="{BDF57A80-ADC4-4B00-8271-FA8A945DF3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2" name="圖片 441">
                          <a:extLst>
                            <a:ext uri="{FF2B5EF4-FFF2-40B4-BE49-F238E27FC236}">
                              <a16:creationId xmlns:a16="http://schemas.microsoft.com/office/drawing/2014/main" id="{9A48491B-4347-4075-A55F-DA34A17AE5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3" name="圖片 442">
                          <a:extLst>
                            <a:ext uri="{FF2B5EF4-FFF2-40B4-BE49-F238E27FC236}">
                              <a16:creationId xmlns:a16="http://schemas.microsoft.com/office/drawing/2014/main" id="{5DC7A45A-1525-48D1-A2CD-8B6BEECF9E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44" name="圖片 443">
                          <a:extLst>
                            <a:ext uri="{FF2B5EF4-FFF2-40B4-BE49-F238E27FC236}">
                              <a16:creationId xmlns:a16="http://schemas.microsoft.com/office/drawing/2014/main" id="{2FA1DD3F-E721-49B6-ADE8-54361847B4E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  <p:grpSp>
            <p:nvGrpSpPr>
              <p:cNvPr id="338" name="群組 337">
                <a:extLst>
                  <a:ext uri="{FF2B5EF4-FFF2-40B4-BE49-F238E27FC236}">
                    <a16:creationId xmlns:a16="http://schemas.microsoft.com/office/drawing/2014/main" id="{FB6E89CE-04DA-497F-A8C4-0E1611D43FE4}"/>
                  </a:ext>
                </a:extLst>
              </p:cNvPr>
              <p:cNvGrpSpPr/>
              <p:nvPr/>
            </p:nvGrpSpPr>
            <p:grpSpPr>
              <a:xfrm>
                <a:off x="4854324" y="-2305721"/>
                <a:ext cx="7197454" cy="7200462"/>
                <a:chOff x="528377" y="-58083"/>
                <a:chExt cx="7197454" cy="7200462"/>
              </a:xfrm>
            </p:grpSpPr>
            <p:grpSp>
              <p:nvGrpSpPr>
                <p:cNvPr id="339" name="群組 338">
                  <a:extLst>
                    <a:ext uri="{FF2B5EF4-FFF2-40B4-BE49-F238E27FC236}">
                      <a16:creationId xmlns:a16="http://schemas.microsoft.com/office/drawing/2014/main" id="{2D068E00-F623-4E60-A89F-1F941E4978D3}"/>
                    </a:ext>
                  </a:extLst>
                </p:cNvPr>
                <p:cNvGrpSpPr/>
                <p:nvPr/>
              </p:nvGrpSpPr>
              <p:grpSpPr>
                <a:xfrm>
                  <a:off x="528377" y="-58083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387" name="群組 386">
                    <a:extLst>
                      <a:ext uri="{FF2B5EF4-FFF2-40B4-BE49-F238E27FC236}">
                        <a16:creationId xmlns:a16="http://schemas.microsoft.com/office/drawing/2014/main" id="{215BF472-2E87-4588-B4A6-5A2CA9E87606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411" name="群組 410">
                      <a:extLst>
                        <a:ext uri="{FF2B5EF4-FFF2-40B4-BE49-F238E27FC236}">
                          <a16:creationId xmlns:a16="http://schemas.microsoft.com/office/drawing/2014/main" id="{AA7E7621-06EA-4492-9799-548EFCF03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23" name="群組 422">
                        <a:extLst>
                          <a:ext uri="{FF2B5EF4-FFF2-40B4-BE49-F238E27FC236}">
                            <a16:creationId xmlns:a16="http://schemas.microsoft.com/office/drawing/2014/main" id="{DD7A4F74-CB32-412A-A57B-7DAC1A2AA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29" name="圖片 428">
                          <a:extLst>
                            <a:ext uri="{FF2B5EF4-FFF2-40B4-BE49-F238E27FC236}">
                              <a16:creationId xmlns:a16="http://schemas.microsoft.com/office/drawing/2014/main" id="{579A0F46-FBEB-4767-AF3D-DB20F63E9C1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0" name="圖片 429">
                          <a:extLst>
                            <a:ext uri="{FF2B5EF4-FFF2-40B4-BE49-F238E27FC236}">
                              <a16:creationId xmlns:a16="http://schemas.microsoft.com/office/drawing/2014/main" id="{13E4229F-B4E8-4154-8369-9388FB73268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1" name="圖片 430">
                          <a:extLst>
                            <a:ext uri="{FF2B5EF4-FFF2-40B4-BE49-F238E27FC236}">
                              <a16:creationId xmlns:a16="http://schemas.microsoft.com/office/drawing/2014/main" id="{4FE6B3C1-944F-4E32-A7D4-72AB9B8FB5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2" name="圖片 431">
                          <a:extLst>
                            <a:ext uri="{FF2B5EF4-FFF2-40B4-BE49-F238E27FC236}">
                              <a16:creationId xmlns:a16="http://schemas.microsoft.com/office/drawing/2014/main" id="{D9F03D00-500E-4D6A-BB69-CB5719102C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24" name="群組 423">
                        <a:extLst>
                          <a:ext uri="{FF2B5EF4-FFF2-40B4-BE49-F238E27FC236}">
                            <a16:creationId xmlns:a16="http://schemas.microsoft.com/office/drawing/2014/main" id="{75315F7A-0003-4AD9-AF2E-0A36737079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25" name="圖片 424">
                          <a:extLst>
                            <a:ext uri="{FF2B5EF4-FFF2-40B4-BE49-F238E27FC236}">
                              <a16:creationId xmlns:a16="http://schemas.microsoft.com/office/drawing/2014/main" id="{8108C53B-9002-4ED5-8BD1-DCEEC764D3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6" name="圖片 425">
                          <a:extLst>
                            <a:ext uri="{FF2B5EF4-FFF2-40B4-BE49-F238E27FC236}">
                              <a16:creationId xmlns:a16="http://schemas.microsoft.com/office/drawing/2014/main" id="{49EF8C7C-0729-4D13-B7E8-DC39F93AF4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7" name="圖片 426">
                          <a:extLst>
                            <a:ext uri="{FF2B5EF4-FFF2-40B4-BE49-F238E27FC236}">
                              <a16:creationId xmlns:a16="http://schemas.microsoft.com/office/drawing/2014/main" id="{A79574F9-9ED6-4807-A54F-68F9F90C9F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8" name="圖片 427">
                          <a:extLst>
                            <a:ext uri="{FF2B5EF4-FFF2-40B4-BE49-F238E27FC236}">
                              <a16:creationId xmlns:a16="http://schemas.microsoft.com/office/drawing/2014/main" id="{888C2235-CF23-4768-A872-0AAB041BFA8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412" name="群組 411">
                      <a:extLst>
                        <a:ext uri="{FF2B5EF4-FFF2-40B4-BE49-F238E27FC236}">
                          <a16:creationId xmlns:a16="http://schemas.microsoft.com/office/drawing/2014/main" id="{A1B036A7-F83A-43C2-AEF0-A66402CA83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13" name="群組 412">
                        <a:extLst>
                          <a:ext uri="{FF2B5EF4-FFF2-40B4-BE49-F238E27FC236}">
                            <a16:creationId xmlns:a16="http://schemas.microsoft.com/office/drawing/2014/main" id="{295904D7-0A9C-424F-9151-456F822FA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19" name="圖片 418">
                          <a:extLst>
                            <a:ext uri="{FF2B5EF4-FFF2-40B4-BE49-F238E27FC236}">
                              <a16:creationId xmlns:a16="http://schemas.microsoft.com/office/drawing/2014/main" id="{142C5863-8006-4605-B3A9-D892A71255D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0" name="圖片 419">
                          <a:extLst>
                            <a:ext uri="{FF2B5EF4-FFF2-40B4-BE49-F238E27FC236}">
                              <a16:creationId xmlns:a16="http://schemas.microsoft.com/office/drawing/2014/main" id="{E9D1C468-7B76-49F8-BAB9-0C5549DD041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1" name="圖片 420">
                          <a:extLst>
                            <a:ext uri="{FF2B5EF4-FFF2-40B4-BE49-F238E27FC236}">
                              <a16:creationId xmlns:a16="http://schemas.microsoft.com/office/drawing/2014/main" id="{9BD5D6C8-C18B-41A5-AF9E-0CE948A4E7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2" name="圖片 421">
                          <a:extLst>
                            <a:ext uri="{FF2B5EF4-FFF2-40B4-BE49-F238E27FC236}">
                              <a16:creationId xmlns:a16="http://schemas.microsoft.com/office/drawing/2014/main" id="{4052E532-E9AB-4EE4-AA9F-812753663B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14" name="群組 413">
                        <a:extLst>
                          <a:ext uri="{FF2B5EF4-FFF2-40B4-BE49-F238E27FC236}">
                            <a16:creationId xmlns:a16="http://schemas.microsoft.com/office/drawing/2014/main" id="{32595895-970A-4A5F-A088-1ED74F2585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15" name="圖片 414">
                          <a:extLst>
                            <a:ext uri="{FF2B5EF4-FFF2-40B4-BE49-F238E27FC236}">
                              <a16:creationId xmlns:a16="http://schemas.microsoft.com/office/drawing/2014/main" id="{3B5964C6-21CF-4568-83D8-5D37C10AFC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6" name="圖片 415">
                          <a:extLst>
                            <a:ext uri="{FF2B5EF4-FFF2-40B4-BE49-F238E27FC236}">
                              <a16:creationId xmlns:a16="http://schemas.microsoft.com/office/drawing/2014/main" id="{E19BC303-B5C6-42A5-AEC8-788B1D680C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7" name="圖片 416">
                          <a:extLst>
                            <a:ext uri="{FF2B5EF4-FFF2-40B4-BE49-F238E27FC236}">
                              <a16:creationId xmlns:a16="http://schemas.microsoft.com/office/drawing/2014/main" id="{D4307578-A535-46D0-904B-23910678C9F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8" name="圖片 417">
                          <a:extLst>
                            <a:ext uri="{FF2B5EF4-FFF2-40B4-BE49-F238E27FC236}">
                              <a16:creationId xmlns:a16="http://schemas.microsoft.com/office/drawing/2014/main" id="{2E4D9FFA-4706-4006-83DC-4FE324E501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88" name="群組 387">
                    <a:extLst>
                      <a:ext uri="{FF2B5EF4-FFF2-40B4-BE49-F238E27FC236}">
                        <a16:creationId xmlns:a16="http://schemas.microsoft.com/office/drawing/2014/main" id="{3B453B8C-5A27-4BBE-9162-5E805F5A7F12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89" name="群組 388">
                      <a:extLst>
                        <a:ext uri="{FF2B5EF4-FFF2-40B4-BE49-F238E27FC236}">
                          <a16:creationId xmlns:a16="http://schemas.microsoft.com/office/drawing/2014/main" id="{E67F75C5-55A1-4EF8-9F89-B4FF0DC23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401" name="群組 400">
                        <a:extLst>
                          <a:ext uri="{FF2B5EF4-FFF2-40B4-BE49-F238E27FC236}">
                            <a16:creationId xmlns:a16="http://schemas.microsoft.com/office/drawing/2014/main" id="{873EC655-2994-4050-85EB-2A326BE7F1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07" name="圖片 406">
                          <a:extLst>
                            <a:ext uri="{FF2B5EF4-FFF2-40B4-BE49-F238E27FC236}">
                              <a16:creationId xmlns:a16="http://schemas.microsoft.com/office/drawing/2014/main" id="{AD46BAAD-6FE6-4B06-9DAB-4358FF33D25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8" name="圖片 407">
                          <a:extLst>
                            <a:ext uri="{FF2B5EF4-FFF2-40B4-BE49-F238E27FC236}">
                              <a16:creationId xmlns:a16="http://schemas.microsoft.com/office/drawing/2014/main" id="{275E1459-33EF-4DAA-83CA-519D454DED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9" name="圖片 408">
                          <a:extLst>
                            <a:ext uri="{FF2B5EF4-FFF2-40B4-BE49-F238E27FC236}">
                              <a16:creationId xmlns:a16="http://schemas.microsoft.com/office/drawing/2014/main" id="{33D60423-D426-4946-A0D1-39EC501A032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10" name="圖片 409">
                          <a:extLst>
                            <a:ext uri="{FF2B5EF4-FFF2-40B4-BE49-F238E27FC236}">
                              <a16:creationId xmlns:a16="http://schemas.microsoft.com/office/drawing/2014/main" id="{09929DC3-C8ED-4FB6-A68B-7643D61C80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02" name="群組 401">
                        <a:extLst>
                          <a:ext uri="{FF2B5EF4-FFF2-40B4-BE49-F238E27FC236}">
                            <a16:creationId xmlns:a16="http://schemas.microsoft.com/office/drawing/2014/main" id="{7B1F9804-AB8E-4BE7-B9D1-74F8FC2E75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403" name="圖片 402">
                          <a:extLst>
                            <a:ext uri="{FF2B5EF4-FFF2-40B4-BE49-F238E27FC236}">
                              <a16:creationId xmlns:a16="http://schemas.microsoft.com/office/drawing/2014/main" id="{C3054E51-AF1A-4184-9A73-822FAD4171A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4" name="圖片 403">
                          <a:extLst>
                            <a:ext uri="{FF2B5EF4-FFF2-40B4-BE49-F238E27FC236}">
                              <a16:creationId xmlns:a16="http://schemas.microsoft.com/office/drawing/2014/main" id="{7328264D-30F0-4C8B-86EF-3BFC857BB42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5" name="圖片 404">
                          <a:extLst>
                            <a:ext uri="{FF2B5EF4-FFF2-40B4-BE49-F238E27FC236}">
                              <a16:creationId xmlns:a16="http://schemas.microsoft.com/office/drawing/2014/main" id="{47AA1E4C-4763-4063-B003-826DF3EA24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6" name="圖片 405">
                          <a:extLst>
                            <a:ext uri="{FF2B5EF4-FFF2-40B4-BE49-F238E27FC236}">
                              <a16:creationId xmlns:a16="http://schemas.microsoft.com/office/drawing/2014/main" id="{F93DDDDF-E58F-4D2C-B809-273C00F931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90" name="群組 389">
                      <a:extLst>
                        <a:ext uri="{FF2B5EF4-FFF2-40B4-BE49-F238E27FC236}">
                          <a16:creationId xmlns:a16="http://schemas.microsoft.com/office/drawing/2014/main" id="{6CA32084-E9BA-4103-A96A-122573A430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91" name="群組 390">
                        <a:extLst>
                          <a:ext uri="{FF2B5EF4-FFF2-40B4-BE49-F238E27FC236}">
                            <a16:creationId xmlns:a16="http://schemas.microsoft.com/office/drawing/2014/main" id="{75101ECC-91AC-4063-A460-6926A4E400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97" name="圖片 396">
                          <a:extLst>
                            <a:ext uri="{FF2B5EF4-FFF2-40B4-BE49-F238E27FC236}">
                              <a16:creationId xmlns:a16="http://schemas.microsoft.com/office/drawing/2014/main" id="{C7AFC04D-FA45-46B8-8748-FF51F811C2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8" name="圖片 397">
                          <a:extLst>
                            <a:ext uri="{FF2B5EF4-FFF2-40B4-BE49-F238E27FC236}">
                              <a16:creationId xmlns:a16="http://schemas.microsoft.com/office/drawing/2014/main" id="{A2DAF4D9-9168-459D-A68B-6D61AFF8CD9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9" name="圖片 398">
                          <a:extLst>
                            <a:ext uri="{FF2B5EF4-FFF2-40B4-BE49-F238E27FC236}">
                              <a16:creationId xmlns:a16="http://schemas.microsoft.com/office/drawing/2014/main" id="{F119F3F1-556C-4D23-AE63-4391F3E49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00" name="圖片 399">
                          <a:extLst>
                            <a:ext uri="{FF2B5EF4-FFF2-40B4-BE49-F238E27FC236}">
                              <a16:creationId xmlns:a16="http://schemas.microsoft.com/office/drawing/2014/main" id="{16422245-B7BC-4A0E-9AE3-FF5359ACEC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92" name="群組 391">
                        <a:extLst>
                          <a:ext uri="{FF2B5EF4-FFF2-40B4-BE49-F238E27FC236}">
                            <a16:creationId xmlns:a16="http://schemas.microsoft.com/office/drawing/2014/main" id="{296EDD57-24C1-4D1B-8041-CFC7AC7F3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93" name="圖片 392">
                          <a:extLst>
                            <a:ext uri="{FF2B5EF4-FFF2-40B4-BE49-F238E27FC236}">
                              <a16:creationId xmlns:a16="http://schemas.microsoft.com/office/drawing/2014/main" id="{38E9E563-4BB8-4BB5-B366-9B4263A6F54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4" name="圖片 393">
                          <a:extLst>
                            <a:ext uri="{FF2B5EF4-FFF2-40B4-BE49-F238E27FC236}">
                              <a16:creationId xmlns:a16="http://schemas.microsoft.com/office/drawing/2014/main" id="{C8DB27DD-8F7B-4FA0-B2FC-72861E69FE7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5" name="圖片 394">
                          <a:extLst>
                            <a:ext uri="{FF2B5EF4-FFF2-40B4-BE49-F238E27FC236}">
                              <a16:creationId xmlns:a16="http://schemas.microsoft.com/office/drawing/2014/main" id="{A79B97DC-93E1-45DD-BCD7-58DCB324CB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96" name="圖片 395">
                          <a:extLst>
                            <a:ext uri="{FF2B5EF4-FFF2-40B4-BE49-F238E27FC236}">
                              <a16:creationId xmlns:a16="http://schemas.microsoft.com/office/drawing/2014/main" id="{3E71A32E-55C0-47B0-AD96-E37099600C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340" name="群組 339">
                  <a:extLst>
                    <a:ext uri="{FF2B5EF4-FFF2-40B4-BE49-F238E27FC236}">
                      <a16:creationId xmlns:a16="http://schemas.microsoft.com/office/drawing/2014/main" id="{D8EE4538-8835-40D9-86F3-F5C5077172DF}"/>
                    </a:ext>
                  </a:extLst>
                </p:cNvPr>
                <p:cNvGrpSpPr/>
                <p:nvPr/>
              </p:nvGrpSpPr>
              <p:grpSpPr>
                <a:xfrm>
                  <a:off x="528377" y="3542379"/>
                  <a:ext cx="7197454" cy="3600000"/>
                  <a:chOff x="528377" y="-58083"/>
                  <a:chExt cx="7197454" cy="3600000"/>
                </a:xfrm>
              </p:grpSpPr>
              <p:grpSp>
                <p:nvGrpSpPr>
                  <p:cNvPr id="341" name="群組 340">
                    <a:extLst>
                      <a:ext uri="{FF2B5EF4-FFF2-40B4-BE49-F238E27FC236}">
                        <a16:creationId xmlns:a16="http://schemas.microsoft.com/office/drawing/2014/main" id="{8ED46DCC-F14E-493C-B3B4-80DCD2FEDABF}"/>
                      </a:ext>
                    </a:extLst>
                  </p:cNvPr>
                  <p:cNvGrpSpPr/>
                  <p:nvPr/>
                </p:nvGrpSpPr>
                <p:grpSpPr>
                  <a:xfrm>
                    <a:off x="528377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65" name="群組 364">
                      <a:extLst>
                        <a:ext uri="{FF2B5EF4-FFF2-40B4-BE49-F238E27FC236}">
                          <a16:creationId xmlns:a16="http://schemas.microsoft.com/office/drawing/2014/main" id="{E5B3977C-BCD1-48C5-9B2B-E5DAAF16E0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77" name="群組 376">
                        <a:extLst>
                          <a:ext uri="{FF2B5EF4-FFF2-40B4-BE49-F238E27FC236}">
                            <a16:creationId xmlns:a16="http://schemas.microsoft.com/office/drawing/2014/main" id="{13189B30-727D-4525-9CC2-BA32F40379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83" name="圖片 382">
                          <a:extLst>
                            <a:ext uri="{FF2B5EF4-FFF2-40B4-BE49-F238E27FC236}">
                              <a16:creationId xmlns:a16="http://schemas.microsoft.com/office/drawing/2014/main" id="{E8535A8C-CD63-4F69-9A03-F4B2B0DEB35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4" name="圖片 383">
                          <a:extLst>
                            <a:ext uri="{FF2B5EF4-FFF2-40B4-BE49-F238E27FC236}">
                              <a16:creationId xmlns:a16="http://schemas.microsoft.com/office/drawing/2014/main" id="{478EB184-B16A-4385-B946-F6B99E50BB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5" name="圖片 384">
                          <a:extLst>
                            <a:ext uri="{FF2B5EF4-FFF2-40B4-BE49-F238E27FC236}">
                              <a16:creationId xmlns:a16="http://schemas.microsoft.com/office/drawing/2014/main" id="{CEEAFC15-B86F-4315-8DDB-D04F07A537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6" name="圖片 385">
                          <a:extLst>
                            <a:ext uri="{FF2B5EF4-FFF2-40B4-BE49-F238E27FC236}">
                              <a16:creationId xmlns:a16="http://schemas.microsoft.com/office/drawing/2014/main" id="{C98021E7-8201-4ACB-8578-940BE988D7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78" name="群組 377">
                        <a:extLst>
                          <a:ext uri="{FF2B5EF4-FFF2-40B4-BE49-F238E27FC236}">
                            <a16:creationId xmlns:a16="http://schemas.microsoft.com/office/drawing/2014/main" id="{417E5CBE-01E8-42CB-A030-9195E7DEAD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9" name="圖片 378">
                          <a:extLst>
                            <a:ext uri="{FF2B5EF4-FFF2-40B4-BE49-F238E27FC236}">
                              <a16:creationId xmlns:a16="http://schemas.microsoft.com/office/drawing/2014/main" id="{49335896-40E3-4627-98F4-F3B9ED548A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0" name="圖片 379">
                          <a:extLst>
                            <a:ext uri="{FF2B5EF4-FFF2-40B4-BE49-F238E27FC236}">
                              <a16:creationId xmlns:a16="http://schemas.microsoft.com/office/drawing/2014/main" id="{30909854-7028-4C1A-B9F8-0C9F9A7AB1B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1" name="圖片 380">
                          <a:extLst>
                            <a:ext uri="{FF2B5EF4-FFF2-40B4-BE49-F238E27FC236}">
                              <a16:creationId xmlns:a16="http://schemas.microsoft.com/office/drawing/2014/main" id="{0F8884CC-4381-4B65-AF90-8B738B5CD2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2" name="圖片 381">
                          <a:extLst>
                            <a:ext uri="{FF2B5EF4-FFF2-40B4-BE49-F238E27FC236}">
                              <a16:creationId xmlns:a16="http://schemas.microsoft.com/office/drawing/2014/main" id="{BE9933D3-9203-431F-A8E4-6ECB5F97BB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6" name="群組 365">
                      <a:extLst>
                        <a:ext uri="{FF2B5EF4-FFF2-40B4-BE49-F238E27FC236}">
                          <a16:creationId xmlns:a16="http://schemas.microsoft.com/office/drawing/2014/main" id="{EAFE777E-7678-409B-86EF-53A358E144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67" name="群組 366">
                        <a:extLst>
                          <a:ext uri="{FF2B5EF4-FFF2-40B4-BE49-F238E27FC236}">
                            <a16:creationId xmlns:a16="http://schemas.microsoft.com/office/drawing/2014/main" id="{7FC37137-5D98-405D-A5BE-7E1B14B02B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73" name="圖片 372">
                          <a:extLst>
                            <a:ext uri="{FF2B5EF4-FFF2-40B4-BE49-F238E27FC236}">
                              <a16:creationId xmlns:a16="http://schemas.microsoft.com/office/drawing/2014/main" id="{306E45C0-66E6-45F1-A822-46F5276F05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4" name="圖片 373">
                          <a:extLst>
                            <a:ext uri="{FF2B5EF4-FFF2-40B4-BE49-F238E27FC236}">
                              <a16:creationId xmlns:a16="http://schemas.microsoft.com/office/drawing/2014/main" id="{1F6326D8-192B-4CBB-B8B5-C4B7F242F0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5" name="圖片 374">
                          <a:extLst>
                            <a:ext uri="{FF2B5EF4-FFF2-40B4-BE49-F238E27FC236}">
                              <a16:creationId xmlns:a16="http://schemas.microsoft.com/office/drawing/2014/main" id="{8E54D2A7-B7AE-4854-B894-71FC738C5F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6" name="圖片 375">
                          <a:extLst>
                            <a:ext uri="{FF2B5EF4-FFF2-40B4-BE49-F238E27FC236}">
                              <a16:creationId xmlns:a16="http://schemas.microsoft.com/office/drawing/2014/main" id="{8F25892D-C7E4-4516-8AA4-64A6A5D3CC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68" name="群組 367">
                        <a:extLst>
                          <a:ext uri="{FF2B5EF4-FFF2-40B4-BE49-F238E27FC236}">
                            <a16:creationId xmlns:a16="http://schemas.microsoft.com/office/drawing/2014/main" id="{4DF4B111-47FF-4075-9739-3A8DFAE427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9" name="圖片 368">
                          <a:extLst>
                            <a:ext uri="{FF2B5EF4-FFF2-40B4-BE49-F238E27FC236}">
                              <a16:creationId xmlns:a16="http://schemas.microsoft.com/office/drawing/2014/main" id="{AC547C0C-7348-4A05-9504-9DA22B43096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0" name="圖片 369">
                          <a:extLst>
                            <a:ext uri="{FF2B5EF4-FFF2-40B4-BE49-F238E27FC236}">
                              <a16:creationId xmlns:a16="http://schemas.microsoft.com/office/drawing/2014/main" id="{340D70D5-695A-4962-A1E8-189ED8A5D0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1" name="圖片 370">
                          <a:extLst>
                            <a:ext uri="{FF2B5EF4-FFF2-40B4-BE49-F238E27FC236}">
                              <a16:creationId xmlns:a16="http://schemas.microsoft.com/office/drawing/2014/main" id="{C34292C1-1DD3-4573-9AED-2D04D36FA3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2" name="圖片 371">
                          <a:extLst>
                            <a:ext uri="{FF2B5EF4-FFF2-40B4-BE49-F238E27FC236}">
                              <a16:creationId xmlns:a16="http://schemas.microsoft.com/office/drawing/2014/main" id="{A7C57574-EC7C-4D54-86B9-B157F5DDB2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42" name="群組 341">
                    <a:extLst>
                      <a:ext uri="{FF2B5EF4-FFF2-40B4-BE49-F238E27FC236}">
                        <a16:creationId xmlns:a16="http://schemas.microsoft.com/office/drawing/2014/main" id="{8599D3CE-5AAA-46C4-B55B-90F04D9A66DA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31" y="-58083"/>
                    <a:ext cx="3600000" cy="3600000"/>
                    <a:chOff x="1426065" y="781185"/>
                    <a:chExt cx="4874268" cy="4876691"/>
                  </a:xfrm>
                </p:grpSpPr>
                <p:grpSp>
                  <p:nvGrpSpPr>
                    <p:cNvPr id="343" name="群組 342">
                      <a:extLst>
                        <a:ext uri="{FF2B5EF4-FFF2-40B4-BE49-F238E27FC236}">
                          <a16:creationId xmlns:a16="http://schemas.microsoft.com/office/drawing/2014/main" id="{4AB3C15E-D951-44BD-81A1-614875B0D9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781185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55" name="群組 354">
                        <a:extLst>
                          <a:ext uri="{FF2B5EF4-FFF2-40B4-BE49-F238E27FC236}">
                            <a16:creationId xmlns:a16="http://schemas.microsoft.com/office/drawing/2014/main" id="{B04D824F-B1F3-4AC5-93B0-563AB4CB97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61" name="圖片 360">
                          <a:extLst>
                            <a:ext uri="{FF2B5EF4-FFF2-40B4-BE49-F238E27FC236}">
                              <a16:creationId xmlns:a16="http://schemas.microsoft.com/office/drawing/2014/main" id="{EE1110E5-DC3C-45AF-BBF3-D8054965FA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2" name="圖片 361">
                          <a:extLst>
                            <a:ext uri="{FF2B5EF4-FFF2-40B4-BE49-F238E27FC236}">
                              <a16:creationId xmlns:a16="http://schemas.microsoft.com/office/drawing/2014/main" id="{587D6735-B3AE-4D07-A9E6-A76F26EDF6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3" name="圖片 362">
                          <a:extLst>
                            <a:ext uri="{FF2B5EF4-FFF2-40B4-BE49-F238E27FC236}">
                              <a16:creationId xmlns:a16="http://schemas.microsoft.com/office/drawing/2014/main" id="{2A08BBC9-16E0-4774-BAE0-0573CB7AC0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4" name="圖片 363">
                          <a:extLst>
                            <a:ext uri="{FF2B5EF4-FFF2-40B4-BE49-F238E27FC236}">
                              <a16:creationId xmlns:a16="http://schemas.microsoft.com/office/drawing/2014/main" id="{39E28B0D-9A3B-4561-BF89-CEF9B33BCE9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56" name="群組 355">
                        <a:extLst>
                          <a:ext uri="{FF2B5EF4-FFF2-40B4-BE49-F238E27FC236}">
                            <a16:creationId xmlns:a16="http://schemas.microsoft.com/office/drawing/2014/main" id="{972051F3-4FCA-438C-A0AB-9451CD89F2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7" name="圖片 356">
                          <a:extLst>
                            <a:ext uri="{FF2B5EF4-FFF2-40B4-BE49-F238E27FC236}">
                              <a16:creationId xmlns:a16="http://schemas.microsoft.com/office/drawing/2014/main" id="{011571A5-ACD6-4388-A5AA-27443E10D8C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8" name="圖片 357">
                          <a:extLst>
                            <a:ext uri="{FF2B5EF4-FFF2-40B4-BE49-F238E27FC236}">
                              <a16:creationId xmlns:a16="http://schemas.microsoft.com/office/drawing/2014/main" id="{D5E3F01D-5DB9-47AE-958E-1920402B583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9" name="圖片 358">
                          <a:extLst>
                            <a:ext uri="{FF2B5EF4-FFF2-40B4-BE49-F238E27FC236}">
                              <a16:creationId xmlns:a16="http://schemas.microsoft.com/office/drawing/2014/main" id="{B987F505-A4E5-4B1D-B91F-4D889F8D1E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0" name="圖片 359">
                          <a:extLst>
                            <a:ext uri="{FF2B5EF4-FFF2-40B4-BE49-F238E27FC236}">
                              <a16:creationId xmlns:a16="http://schemas.microsoft.com/office/drawing/2014/main" id="{3F88872F-54E0-4CCF-98EF-600F099529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44" name="群組 343">
                      <a:extLst>
                        <a:ext uri="{FF2B5EF4-FFF2-40B4-BE49-F238E27FC236}">
                          <a16:creationId xmlns:a16="http://schemas.microsoft.com/office/drawing/2014/main" id="{DC5A1FD4-1C22-433E-9918-CD3DB5047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065" y="3219476"/>
                      <a:ext cx="4874268" cy="2438400"/>
                      <a:chOff x="1426065" y="781185"/>
                      <a:chExt cx="4874268" cy="2438400"/>
                    </a:xfrm>
                  </p:grpSpPr>
                  <p:grpSp>
                    <p:nvGrpSpPr>
                      <p:cNvPr id="345" name="群組 344">
                        <a:extLst>
                          <a:ext uri="{FF2B5EF4-FFF2-40B4-BE49-F238E27FC236}">
                            <a16:creationId xmlns:a16="http://schemas.microsoft.com/office/drawing/2014/main" id="{4D16B73B-4F20-424C-A443-1824192824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065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51" name="圖片 350">
                          <a:extLst>
                            <a:ext uri="{FF2B5EF4-FFF2-40B4-BE49-F238E27FC236}">
                              <a16:creationId xmlns:a16="http://schemas.microsoft.com/office/drawing/2014/main" id="{A563FBE4-FD5B-4266-9466-52B94F4607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2" name="圖片 351">
                          <a:extLst>
                            <a:ext uri="{FF2B5EF4-FFF2-40B4-BE49-F238E27FC236}">
                              <a16:creationId xmlns:a16="http://schemas.microsoft.com/office/drawing/2014/main" id="{D62A5F2D-62EF-4C8C-8377-771C7608F4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3" name="圖片 352">
                          <a:extLst>
                            <a:ext uri="{FF2B5EF4-FFF2-40B4-BE49-F238E27FC236}">
                              <a16:creationId xmlns:a16="http://schemas.microsoft.com/office/drawing/2014/main" id="{79FD756D-EB18-40A0-B650-BD155DCE14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4" name="圖片 353">
                          <a:extLst>
                            <a:ext uri="{FF2B5EF4-FFF2-40B4-BE49-F238E27FC236}">
                              <a16:creationId xmlns:a16="http://schemas.microsoft.com/office/drawing/2014/main" id="{ACC700DB-D042-46E9-8F09-CE945F3603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46" name="群組 345">
                        <a:extLst>
                          <a:ext uri="{FF2B5EF4-FFF2-40B4-BE49-F238E27FC236}">
                            <a16:creationId xmlns:a16="http://schemas.microsoft.com/office/drawing/2014/main" id="{C45CCC8A-4C8F-482B-9341-773BFC2DFF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3199" y="781185"/>
                        <a:ext cx="2437134" cy="2438400"/>
                        <a:chOff x="1426065" y="781185"/>
                        <a:chExt cx="2437134" cy="2438400"/>
                      </a:xfrm>
                    </p:grpSpPr>
                    <p:pic>
                      <p:nvPicPr>
                        <p:cNvPr id="347" name="圖片 346">
                          <a:extLst>
                            <a:ext uri="{FF2B5EF4-FFF2-40B4-BE49-F238E27FC236}">
                              <a16:creationId xmlns:a16="http://schemas.microsoft.com/office/drawing/2014/main" id="{83357B6A-41A2-4B3E-A452-BF2510BF55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8" name="圖片 347">
                          <a:extLst>
                            <a:ext uri="{FF2B5EF4-FFF2-40B4-BE49-F238E27FC236}">
                              <a16:creationId xmlns:a16="http://schemas.microsoft.com/office/drawing/2014/main" id="{09211EAE-1DEF-4F9E-9424-B9CC500592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7811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9" name="圖片 348">
                          <a:extLst>
                            <a:ext uri="{FF2B5EF4-FFF2-40B4-BE49-F238E27FC236}">
                              <a16:creationId xmlns:a16="http://schemas.microsoft.com/office/drawing/2014/main" id="{629564A3-1534-4261-9778-50889B277D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065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50" name="圖片 349">
                          <a:extLst>
                            <a:ext uri="{FF2B5EF4-FFF2-40B4-BE49-F238E27FC236}">
                              <a16:creationId xmlns:a16="http://schemas.microsoft.com/office/drawing/2014/main" id="{5DF3E865-0CB2-4AC8-838E-2A749234449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3999" y="2000385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11</cp:revision>
  <dcterms:created xsi:type="dcterms:W3CDTF">2019-12-30T16:16:07Z</dcterms:created>
  <dcterms:modified xsi:type="dcterms:W3CDTF">2020-01-01T21:02:25Z</dcterms:modified>
</cp:coreProperties>
</file>