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101"/>
    <a:srgbClr val="EEC600"/>
    <a:srgbClr val="FFD40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50" d="100"/>
          <a:sy n="150" d="100"/>
        </p:scale>
        <p:origin x="108" y="-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7F15B-418B-42B2-88DA-66FD2FB0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337B9E-F2EE-4FB9-AA0A-617BC8449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4F54F3-9CA8-437D-A65A-E12E41CD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C12008-9899-48F5-8F63-1B21397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2E717D-196A-49C9-90CC-971AD0F1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69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E318B-50E3-4623-A020-801E240F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F44E19-0A74-4C80-84C9-2CBCE81B5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BFB347-26ED-4C4D-A008-3DF27060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2DA126-460A-47F0-AC16-CAC725AA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C9A924-AAF1-4295-B6C3-B96F87C9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1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E68DFF-DC9B-410A-BC29-AED8DB086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C16E13-CCBA-4FE9-BABF-97F850B93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0DB4A-9C87-48E7-AE7A-96E6F642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57A697-351A-4899-A48A-55366BD7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E82074-432F-4002-9A4F-A1CFAD3D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57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2818C-9FBE-4D71-8DD3-A0F4B998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F0185F-7D8F-4B15-9A33-DBD57EAC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615E30-A0D8-407E-BA46-FF5013C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D9440F-B49A-4A79-9DBD-FC02A9DF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17B023-D3B6-46F0-8F63-CD0CE8F6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0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1F821-029F-41B4-93E7-CD838C54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0F54A4-B8EB-450A-B6B1-07403AA0F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855C7-8C9C-4562-B9F6-F762D0F6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13FA56-3762-42DA-918D-661DC3AD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7B3E16-1A2D-40E7-BA11-1BEBD20D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03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3D772-049C-49C0-A987-2DD3C5BF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E9B724-2048-4FFA-A0FD-E1E87E662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B547CF-E8C7-4E11-A1DE-9F82C4C04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348AB9-D511-4B23-810C-130CE1B4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2A043F-CC2B-4E63-A365-02DAF8FF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78C408-3D8B-4D5C-B90D-A55CC153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05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E8DE1-AA00-4898-85B9-BD329264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31E514-441C-408D-B4BC-39CABF75E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54ECBC-745E-4127-8F74-AC9391E1A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811BDB-06E7-4151-81DE-518FC2D43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06742B2-E429-4B8D-B718-E6B1FAB88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C32922-F774-4591-9A9B-F22ED436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44A03F-E100-4425-BE54-EADAD6E1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DFFDDA-D79F-43CE-BBAE-075F47FD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71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22B16-EB7C-449C-8098-E8246B72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248985-4697-4B80-902B-5BF9A19A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3C47D8-D529-40BF-9C27-CB4E5A87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9C04C7-B10D-4737-BBAB-EFB73A8B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41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0A40EE0-1D5A-4DEF-B96B-448A7553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1FF5BE-4F89-415F-8534-D8E453DC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803DE1-C2CA-44CC-85DF-C03E25B1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08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DBBCF-EF4B-466B-A5E0-FF617C83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4D8EA-8246-45F6-AAA1-D92B20DD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55F453-6773-4413-B9E9-501AC3AB3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59AF76-0B27-46F7-9ADA-0FAD181D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510F69-1CDC-4775-B6B0-569B1E1C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05A8D3-F3F4-4EAE-8B97-EAACC7B2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86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7CD25-8E5C-48DC-94D5-240C881F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658CA3-009F-42D5-A7C8-037C35056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A77A82-934B-4DB2-8DDA-72834FC5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B17F48-82D4-4CB3-A06D-9C1833E6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7C3297-0C3F-4E02-95A9-FE6E8DCD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B3CB9D-F8C4-44A1-94A0-14C7160F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7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405C81-5225-489C-8B6F-5232DBAC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0F3A9F-314B-474C-BC40-116AA80EB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85E828-528C-4C13-A6D7-D5CC905A5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9493C-36E0-496B-9496-3CA5A8DF9AE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968E34-A5FE-4453-8535-FA9313367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7937A5-0557-4A23-A90E-EF778223B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81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3AD4EB4-2729-4C36-BA3E-10F2230D64B4}"/>
              </a:ext>
            </a:extLst>
          </p:cNvPr>
          <p:cNvSpPr/>
          <p:nvPr/>
        </p:nvSpPr>
        <p:spPr>
          <a:xfrm>
            <a:off x="8836519" y="822181"/>
            <a:ext cx="3162650" cy="54025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B6F2B91-DF02-4299-BB14-6745E5D9C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" b="24548"/>
          <a:stretch/>
        </p:blipFill>
        <p:spPr>
          <a:xfrm flipH="1">
            <a:off x="6833550" y="1367397"/>
            <a:ext cx="458729" cy="5149092"/>
          </a:xfrm>
          <a:prstGeom prst="rect">
            <a:avLst/>
          </a:prstGeom>
        </p:spPr>
      </p:pic>
      <p:grpSp>
        <p:nvGrpSpPr>
          <p:cNvPr id="23" name="群組 22">
            <a:extLst>
              <a:ext uri="{FF2B5EF4-FFF2-40B4-BE49-F238E27FC236}">
                <a16:creationId xmlns:a16="http://schemas.microsoft.com/office/drawing/2014/main" id="{0050ACBF-92C1-49DC-B5FC-5DB20FF9320E}"/>
              </a:ext>
            </a:extLst>
          </p:cNvPr>
          <p:cNvGrpSpPr/>
          <p:nvPr/>
        </p:nvGrpSpPr>
        <p:grpSpPr>
          <a:xfrm>
            <a:off x="2995569" y="-11100017"/>
            <a:ext cx="360000" cy="32327117"/>
            <a:chOff x="2995569" y="-11100017"/>
            <a:chExt cx="360000" cy="3232711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23C1E4A6-7E5F-4443-A7BB-2124D058F25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95569" y="-3018236"/>
              <a:ext cx="360000" cy="24245336"/>
              <a:chOff x="2995569" y="-3018236"/>
              <a:chExt cx="458729" cy="30894552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CBCB5C3D-CE43-4004-B86D-1B7D0F5663E6}"/>
                  </a:ext>
                </a:extLst>
              </p:cNvPr>
              <p:cNvGrpSpPr/>
              <p:nvPr/>
            </p:nvGrpSpPr>
            <p:grpSpPr>
              <a:xfrm>
                <a:off x="2995569" y="-3018236"/>
                <a:ext cx="458729" cy="15447276"/>
                <a:chOff x="3317165" y="-839982"/>
                <a:chExt cx="458729" cy="15447276"/>
              </a:xfrm>
            </p:grpSpPr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0F4CD8AD-98C7-43E8-ABBB-39448A57E37C}"/>
                    </a:ext>
                  </a:extLst>
                </p:cNvPr>
                <p:cNvGrpSpPr/>
                <p:nvPr/>
              </p:nvGrpSpPr>
              <p:grpSpPr>
                <a:xfrm>
                  <a:off x="3317165" y="4309110"/>
                  <a:ext cx="458729" cy="10298184"/>
                  <a:chOff x="3304465" y="-3196590"/>
                  <a:chExt cx="458729" cy="10298184"/>
                </a:xfrm>
              </p:grpSpPr>
              <p:pic>
                <p:nvPicPr>
                  <p:cNvPr id="9" name="圖片 8">
                    <a:extLst>
                      <a:ext uri="{FF2B5EF4-FFF2-40B4-BE49-F238E27FC236}">
                        <a16:creationId xmlns:a16="http://schemas.microsoft.com/office/drawing/2014/main" id="{0AF7E9AE-F9A6-43F1-8679-6099B2E5C8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-3196590"/>
                    <a:ext cx="458729" cy="5149092"/>
                  </a:xfrm>
                  <a:prstGeom prst="rect">
                    <a:avLst/>
                  </a:prstGeom>
                </p:spPr>
              </p:pic>
              <p:pic>
                <p:nvPicPr>
                  <p:cNvPr id="11" name="圖片 10">
                    <a:extLst>
                      <a:ext uri="{FF2B5EF4-FFF2-40B4-BE49-F238E27FC236}">
                        <a16:creationId xmlns:a16="http://schemas.microsoft.com/office/drawing/2014/main" id="{B5E71A6E-9666-402C-B364-AD70C232BD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1952502"/>
                    <a:ext cx="458729" cy="514909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" name="圖片 12">
                  <a:extLst>
                    <a:ext uri="{FF2B5EF4-FFF2-40B4-BE49-F238E27FC236}">
                      <a16:creationId xmlns:a16="http://schemas.microsoft.com/office/drawing/2014/main" id="{FD318954-56EB-4E8F-9FB8-7B3C79D995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71" b="24548"/>
                <a:stretch/>
              </p:blipFill>
              <p:spPr>
                <a:xfrm>
                  <a:off x="3317165" y="-839982"/>
                  <a:ext cx="458729" cy="5149092"/>
                </a:xfrm>
                <a:prstGeom prst="rect">
                  <a:avLst/>
                </a:prstGeom>
              </p:spPr>
            </p:pic>
          </p:grp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56AD1DA-B5D0-4AB7-AA29-251A3970E7B3}"/>
                  </a:ext>
                </a:extLst>
              </p:cNvPr>
              <p:cNvGrpSpPr/>
              <p:nvPr/>
            </p:nvGrpSpPr>
            <p:grpSpPr>
              <a:xfrm>
                <a:off x="2995569" y="12429040"/>
                <a:ext cx="458729" cy="15447276"/>
                <a:chOff x="3317165" y="-839982"/>
                <a:chExt cx="458729" cy="15447276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A9BF1062-85AD-43C8-9018-E8437AFE551F}"/>
                    </a:ext>
                  </a:extLst>
                </p:cNvPr>
                <p:cNvGrpSpPr/>
                <p:nvPr/>
              </p:nvGrpSpPr>
              <p:grpSpPr>
                <a:xfrm>
                  <a:off x="3317165" y="4309110"/>
                  <a:ext cx="458729" cy="10298184"/>
                  <a:chOff x="3304465" y="-3196590"/>
                  <a:chExt cx="458729" cy="10298184"/>
                </a:xfrm>
              </p:grpSpPr>
              <p:pic>
                <p:nvPicPr>
                  <p:cNvPr id="18" name="圖片 17">
                    <a:extLst>
                      <a:ext uri="{FF2B5EF4-FFF2-40B4-BE49-F238E27FC236}">
                        <a16:creationId xmlns:a16="http://schemas.microsoft.com/office/drawing/2014/main" id="{007B9DB7-ACE0-4E29-8964-33A213D283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-3196590"/>
                    <a:ext cx="458729" cy="5149092"/>
                  </a:xfrm>
                  <a:prstGeom prst="rect">
                    <a:avLst/>
                  </a:prstGeom>
                </p:spPr>
              </p:pic>
              <p:pic>
                <p:nvPicPr>
                  <p:cNvPr id="19" name="圖片 18">
                    <a:extLst>
                      <a:ext uri="{FF2B5EF4-FFF2-40B4-BE49-F238E27FC236}">
                        <a16:creationId xmlns:a16="http://schemas.microsoft.com/office/drawing/2014/main" id="{E52049C4-49DF-44EB-B571-C74AAFCE06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1952502"/>
                    <a:ext cx="458729" cy="514909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圖片 16">
                  <a:extLst>
                    <a:ext uri="{FF2B5EF4-FFF2-40B4-BE49-F238E27FC236}">
                      <a16:creationId xmlns:a16="http://schemas.microsoft.com/office/drawing/2014/main" id="{E922104B-6A08-4EB4-8E8B-54ECD05658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71" b="24548"/>
                <a:stretch/>
              </p:blipFill>
              <p:spPr>
                <a:xfrm>
                  <a:off x="3317165" y="-839982"/>
                  <a:ext cx="458729" cy="5149092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915BDDC2-6FEE-40A5-B3F7-E2EEA35F6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" b="24548"/>
            <a:stretch/>
          </p:blipFill>
          <p:spPr>
            <a:xfrm>
              <a:off x="2995569" y="-7059127"/>
              <a:ext cx="360000" cy="4040890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A5B1F87A-71FE-4C75-89FB-842D244C2C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" b="24548"/>
            <a:stretch/>
          </p:blipFill>
          <p:spPr>
            <a:xfrm>
              <a:off x="2995569" y="-11100017"/>
              <a:ext cx="360000" cy="4040890"/>
            </a:xfrm>
            <a:prstGeom prst="rect">
              <a:avLst/>
            </a:prstGeom>
          </p:spPr>
        </p:pic>
      </p:grpSp>
      <p:pic>
        <p:nvPicPr>
          <p:cNvPr id="55" name="圖片 54">
            <a:extLst>
              <a:ext uri="{FF2B5EF4-FFF2-40B4-BE49-F238E27FC236}">
                <a16:creationId xmlns:a16="http://schemas.microsoft.com/office/drawing/2014/main" id="{284D3C83-8443-474A-AB03-49939F4B5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" b="24548"/>
          <a:stretch/>
        </p:blipFill>
        <p:spPr>
          <a:xfrm>
            <a:off x="4968681" y="9493035"/>
            <a:ext cx="111376" cy="1250157"/>
          </a:xfrm>
          <a:prstGeom prst="rect">
            <a:avLst/>
          </a:prstGeom>
        </p:spPr>
      </p:pic>
      <p:grpSp>
        <p:nvGrpSpPr>
          <p:cNvPr id="57" name="群組 56">
            <a:extLst>
              <a:ext uri="{FF2B5EF4-FFF2-40B4-BE49-F238E27FC236}">
                <a16:creationId xmlns:a16="http://schemas.microsoft.com/office/drawing/2014/main" id="{1C50EA38-4063-4AFA-BD2A-3BDFFC909A61}"/>
              </a:ext>
            </a:extLst>
          </p:cNvPr>
          <p:cNvGrpSpPr/>
          <p:nvPr/>
        </p:nvGrpSpPr>
        <p:grpSpPr>
          <a:xfrm>
            <a:off x="5330965" y="-433604"/>
            <a:ext cx="111376" cy="11251407"/>
            <a:chOff x="4968681" y="-508217"/>
            <a:chExt cx="111376" cy="11251407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AE774499-BADF-430F-BF2F-22B9F17FE0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68681" y="-508217"/>
              <a:ext cx="111376" cy="10001250"/>
              <a:chOff x="2995569" y="-11100017"/>
              <a:chExt cx="360000" cy="32327117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1E677B4F-5542-4EA3-BD92-1FBA59F87B4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95569" y="-3018236"/>
                <a:ext cx="360000" cy="24245336"/>
                <a:chOff x="2995569" y="-3018236"/>
                <a:chExt cx="458729" cy="30894552"/>
              </a:xfrm>
            </p:grpSpPr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51DC4E65-298C-4FBC-A9F3-52338E733FCD}"/>
                    </a:ext>
                  </a:extLst>
                </p:cNvPr>
                <p:cNvGrpSpPr/>
                <p:nvPr/>
              </p:nvGrpSpPr>
              <p:grpSpPr>
                <a:xfrm>
                  <a:off x="2995569" y="-3018236"/>
                  <a:ext cx="458729" cy="15447276"/>
                  <a:chOff x="3317165" y="-839982"/>
                  <a:chExt cx="458729" cy="15447276"/>
                </a:xfrm>
              </p:grpSpPr>
              <p:grpSp>
                <p:nvGrpSpPr>
                  <p:cNvPr id="51" name="群組 50">
                    <a:extLst>
                      <a:ext uri="{FF2B5EF4-FFF2-40B4-BE49-F238E27FC236}">
                        <a16:creationId xmlns:a16="http://schemas.microsoft.com/office/drawing/2014/main" id="{BE008620-6180-4696-A79C-36D01581AF2F}"/>
                      </a:ext>
                    </a:extLst>
                  </p:cNvPr>
                  <p:cNvGrpSpPr/>
                  <p:nvPr/>
                </p:nvGrpSpPr>
                <p:grpSpPr>
                  <a:xfrm>
                    <a:off x="3317165" y="4309110"/>
                    <a:ext cx="458729" cy="10298184"/>
                    <a:chOff x="3304465" y="-3196590"/>
                    <a:chExt cx="458729" cy="10298184"/>
                  </a:xfrm>
                </p:grpSpPr>
                <p:pic>
                  <p:nvPicPr>
                    <p:cNvPr id="53" name="圖片 52">
                      <a:extLst>
                        <a:ext uri="{FF2B5EF4-FFF2-40B4-BE49-F238E27FC236}">
                          <a16:creationId xmlns:a16="http://schemas.microsoft.com/office/drawing/2014/main" id="{44F1D760-5715-4ADE-A261-1534FD92EE6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-3196590"/>
                      <a:ext cx="458729" cy="514909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4" name="圖片 53">
                      <a:extLst>
                        <a:ext uri="{FF2B5EF4-FFF2-40B4-BE49-F238E27FC236}">
                          <a16:creationId xmlns:a16="http://schemas.microsoft.com/office/drawing/2014/main" id="{91762DB4-269B-4948-B249-701BE6E2B6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1952502"/>
                      <a:ext cx="458729" cy="514909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2" name="圖片 51">
                    <a:extLst>
                      <a:ext uri="{FF2B5EF4-FFF2-40B4-BE49-F238E27FC236}">
                        <a16:creationId xmlns:a16="http://schemas.microsoft.com/office/drawing/2014/main" id="{66462699-01D0-4A5A-B2F7-F4D961CCC9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17165" y="-839982"/>
                    <a:ext cx="458729" cy="514909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" name="群組 45">
                  <a:extLst>
                    <a:ext uri="{FF2B5EF4-FFF2-40B4-BE49-F238E27FC236}">
                      <a16:creationId xmlns:a16="http://schemas.microsoft.com/office/drawing/2014/main" id="{D50E16DF-59D9-43E2-A1B2-18788CD2F256}"/>
                    </a:ext>
                  </a:extLst>
                </p:cNvPr>
                <p:cNvGrpSpPr/>
                <p:nvPr/>
              </p:nvGrpSpPr>
              <p:grpSpPr>
                <a:xfrm>
                  <a:off x="2995569" y="12429040"/>
                  <a:ext cx="458729" cy="15447276"/>
                  <a:chOff x="3317165" y="-839982"/>
                  <a:chExt cx="458729" cy="15447276"/>
                </a:xfrm>
              </p:grpSpPr>
              <p:grpSp>
                <p:nvGrpSpPr>
                  <p:cNvPr id="47" name="群組 46">
                    <a:extLst>
                      <a:ext uri="{FF2B5EF4-FFF2-40B4-BE49-F238E27FC236}">
                        <a16:creationId xmlns:a16="http://schemas.microsoft.com/office/drawing/2014/main" id="{6C3146B0-134C-448D-BB43-A0E6BD98EEA0}"/>
                      </a:ext>
                    </a:extLst>
                  </p:cNvPr>
                  <p:cNvGrpSpPr/>
                  <p:nvPr/>
                </p:nvGrpSpPr>
                <p:grpSpPr>
                  <a:xfrm>
                    <a:off x="3317165" y="4309110"/>
                    <a:ext cx="458729" cy="10298184"/>
                    <a:chOff x="3304465" y="-3196590"/>
                    <a:chExt cx="458729" cy="10298184"/>
                  </a:xfrm>
                </p:grpSpPr>
                <p:pic>
                  <p:nvPicPr>
                    <p:cNvPr id="49" name="圖片 48">
                      <a:extLst>
                        <a:ext uri="{FF2B5EF4-FFF2-40B4-BE49-F238E27FC236}">
                          <a16:creationId xmlns:a16="http://schemas.microsoft.com/office/drawing/2014/main" id="{CFD5A09F-D29C-4166-BA7A-8D3F09682D5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-3196590"/>
                      <a:ext cx="458729" cy="514909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圖片 49">
                      <a:extLst>
                        <a:ext uri="{FF2B5EF4-FFF2-40B4-BE49-F238E27FC236}">
                          <a16:creationId xmlns:a16="http://schemas.microsoft.com/office/drawing/2014/main" id="{9C7192E2-BCA8-4D6A-B335-3EAD5FB329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1952502"/>
                      <a:ext cx="458729" cy="514909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8" name="圖片 47">
                    <a:extLst>
                      <a:ext uri="{FF2B5EF4-FFF2-40B4-BE49-F238E27FC236}">
                        <a16:creationId xmlns:a16="http://schemas.microsoft.com/office/drawing/2014/main" id="{4DA3B44B-30ED-475D-9A01-40C1A12E20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17165" y="-839982"/>
                    <a:ext cx="458729" cy="5149092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6F07F41E-C62C-440D-BD5A-EFB9158E2A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1" b="24548"/>
              <a:stretch/>
            </p:blipFill>
            <p:spPr>
              <a:xfrm>
                <a:off x="2995569" y="-7059127"/>
                <a:ext cx="360000" cy="4040890"/>
              </a:xfrm>
              <a:prstGeom prst="rect">
                <a:avLst/>
              </a:prstGeom>
            </p:spPr>
          </p:pic>
          <p:pic>
            <p:nvPicPr>
              <p:cNvPr id="44" name="圖片 43">
                <a:extLst>
                  <a:ext uri="{FF2B5EF4-FFF2-40B4-BE49-F238E27FC236}">
                    <a16:creationId xmlns:a16="http://schemas.microsoft.com/office/drawing/2014/main" id="{A5C86B7D-B2B8-4E89-A66F-0D2BEE3331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1" b="24548"/>
              <a:stretch/>
            </p:blipFill>
            <p:spPr>
              <a:xfrm>
                <a:off x="2995569" y="-11100017"/>
                <a:ext cx="360000" cy="4040890"/>
              </a:xfrm>
              <a:prstGeom prst="rect">
                <a:avLst/>
              </a:prstGeom>
            </p:spPr>
          </p:pic>
        </p:grpSp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6962B63F-3068-403B-9E16-8E15A75591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" b="24548"/>
            <a:stretch/>
          </p:blipFill>
          <p:spPr>
            <a:xfrm>
              <a:off x="4968681" y="9493033"/>
              <a:ext cx="111376" cy="1250157"/>
            </a:xfrm>
            <a:prstGeom prst="rect">
              <a:avLst/>
            </a:prstGeom>
          </p:spPr>
        </p:pic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8E8C0E54-AD9E-43B7-8C0E-7DA57F00F598}"/>
              </a:ext>
            </a:extLst>
          </p:cNvPr>
          <p:cNvGrpSpPr/>
          <p:nvPr/>
        </p:nvGrpSpPr>
        <p:grpSpPr>
          <a:xfrm>
            <a:off x="11854793" y="1075600"/>
            <a:ext cx="248737" cy="5149092"/>
            <a:chOff x="8242280" y="1367397"/>
            <a:chExt cx="248737" cy="5149092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C7C7589-2E5F-4885-ACAB-4E6D2445AF34}"/>
                </a:ext>
              </a:extLst>
            </p:cNvPr>
            <p:cNvSpPr/>
            <p:nvPr/>
          </p:nvSpPr>
          <p:spPr>
            <a:xfrm>
              <a:off x="8242280" y="1367397"/>
              <a:ext cx="248737" cy="2574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D6E868F-48CC-4620-859F-8EF098BF56E9}"/>
                </a:ext>
              </a:extLst>
            </p:cNvPr>
            <p:cNvSpPr/>
            <p:nvPr/>
          </p:nvSpPr>
          <p:spPr>
            <a:xfrm>
              <a:off x="8242280" y="3941614"/>
              <a:ext cx="248737" cy="2574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D6E4DB5-1EA5-4AFE-8DFE-2BB8A8E2B658}"/>
              </a:ext>
            </a:extLst>
          </p:cNvPr>
          <p:cNvGrpSpPr>
            <a:grpSpLocks noChangeAspect="1"/>
          </p:cNvGrpSpPr>
          <p:nvPr/>
        </p:nvGrpSpPr>
        <p:grpSpPr>
          <a:xfrm>
            <a:off x="6059057" y="-432197"/>
            <a:ext cx="73885" cy="11250000"/>
            <a:chOff x="9350799" y="-9224558"/>
            <a:chExt cx="304377" cy="46345776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F48F2480-5364-4D5D-825E-2C3C288AE64F}"/>
                </a:ext>
              </a:extLst>
            </p:cNvPr>
            <p:cNvGrpSpPr/>
            <p:nvPr/>
          </p:nvGrpSpPr>
          <p:grpSpPr>
            <a:xfrm>
              <a:off x="9350799" y="6224692"/>
              <a:ext cx="249105" cy="30896526"/>
              <a:chOff x="8951824" y="-9223900"/>
              <a:chExt cx="249105" cy="30896526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FC0A8044-6FD9-4364-B0B7-1608A95BDC56}"/>
                  </a:ext>
                </a:extLst>
              </p:cNvPr>
              <p:cNvGrpSpPr/>
              <p:nvPr/>
            </p:nvGrpSpPr>
            <p:grpSpPr>
              <a:xfrm>
                <a:off x="8951824" y="6224692"/>
                <a:ext cx="248739" cy="15447934"/>
                <a:chOff x="9466840" y="-2812408"/>
                <a:chExt cx="248739" cy="15447934"/>
              </a:xfrm>
            </p:grpSpPr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6D745841-8909-4DB7-83FC-7A726F888566}"/>
                    </a:ext>
                  </a:extLst>
                </p:cNvPr>
                <p:cNvGrpSpPr/>
                <p:nvPr/>
              </p:nvGrpSpPr>
              <p:grpSpPr>
                <a:xfrm>
                  <a:off x="9466841" y="2337342"/>
                  <a:ext cx="248738" cy="10298184"/>
                  <a:chOff x="7988402" y="-6700985"/>
                  <a:chExt cx="248738" cy="10298184"/>
                </a:xfrm>
              </p:grpSpPr>
              <p:grpSp>
                <p:nvGrpSpPr>
                  <p:cNvPr id="4" name="群組 3">
                    <a:extLst>
                      <a:ext uri="{FF2B5EF4-FFF2-40B4-BE49-F238E27FC236}">
                        <a16:creationId xmlns:a16="http://schemas.microsoft.com/office/drawing/2014/main" id="{58E54A21-1460-4480-A267-6872A0459EBC}"/>
                      </a:ext>
                    </a:extLst>
                  </p:cNvPr>
                  <p:cNvGrpSpPr/>
                  <p:nvPr/>
                </p:nvGrpSpPr>
                <p:grpSpPr>
                  <a:xfrm>
                    <a:off x="7988403" y="-1551893"/>
                    <a:ext cx="248737" cy="5149092"/>
                    <a:chOff x="8242280" y="1367397"/>
                    <a:chExt cx="248737" cy="5149092"/>
                  </a:xfrm>
                </p:grpSpPr>
                <p:sp>
                  <p:nvSpPr>
                    <p:cNvPr id="2" name="矩形 1">
                      <a:extLst>
                        <a:ext uri="{FF2B5EF4-FFF2-40B4-BE49-F238E27FC236}">
                          <a16:creationId xmlns:a16="http://schemas.microsoft.com/office/drawing/2014/main" id="{E0A3C5CF-5908-48D9-97DD-B68081ADB6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1367397"/>
                      <a:ext cx="248737" cy="25748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58" name="矩形 57">
                      <a:extLst>
                        <a:ext uri="{FF2B5EF4-FFF2-40B4-BE49-F238E27FC236}">
                          <a16:creationId xmlns:a16="http://schemas.microsoft.com/office/drawing/2014/main" id="{EAD1CE96-8620-4CC9-8BEA-C111DDE1F1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3941614"/>
                      <a:ext cx="248737" cy="2574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75" name="群組 74">
                    <a:extLst>
                      <a:ext uri="{FF2B5EF4-FFF2-40B4-BE49-F238E27FC236}">
                        <a16:creationId xmlns:a16="http://schemas.microsoft.com/office/drawing/2014/main" id="{DD413FD9-7108-40E8-A540-0676878CED6B}"/>
                      </a:ext>
                    </a:extLst>
                  </p:cNvPr>
                  <p:cNvGrpSpPr/>
                  <p:nvPr/>
                </p:nvGrpSpPr>
                <p:grpSpPr>
                  <a:xfrm>
                    <a:off x="7988402" y="-6700985"/>
                    <a:ext cx="248737" cy="5149092"/>
                    <a:chOff x="8242280" y="1367397"/>
                    <a:chExt cx="248737" cy="5149092"/>
                  </a:xfrm>
                </p:grpSpPr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37C749A3-4D91-4771-B7AF-187E1795B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1367397"/>
                      <a:ext cx="248737" cy="25748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77" name="矩形 76">
                      <a:extLst>
                        <a:ext uri="{FF2B5EF4-FFF2-40B4-BE49-F238E27FC236}">
                          <a16:creationId xmlns:a16="http://schemas.microsoft.com/office/drawing/2014/main" id="{1C78D936-8EB7-43F8-8218-FB689164D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3941614"/>
                      <a:ext cx="248737" cy="2574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78" name="群組 77">
                  <a:extLst>
                    <a:ext uri="{FF2B5EF4-FFF2-40B4-BE49-F238E27FC236}">
                      <a16:creationId xmlns:a16="http://schemas.microsoft.com/office/drawing/2014/main" id="{41E375A8-0223-4D37-87B2-E01A9951E6E2}"/>
                    </a:ext>
                  </a:extLst>
                </p:cNvPr>
                <p:cNvGrpSpPr/>
                <p:nvPr/>
              </p:nvGrpSpPr>
              <p:grpSpPr>
                <a:xfrm>
                  <a:off x="9466840" y="-2812408"/>
                  <a:ext cx="248737" cy="5149092"/>
                  <a:chOff x="8242280" y="1367397"/>
                  <a:chExt cx="248737" cy="5149092"/>
                </a:xfrm>
              </p:grpSpPr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1E295B67-B054-412C-B5C3-409FF473DFE9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B82DC6B8-BCFA-4046-9762-491E8554C56A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614"/>
                    <a:ext cx="248737" cy="2574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56DBAEBA-6127-4A9D-83A1-4B48C137BA67}"/>
                  </a:ext>
                </a:extLst>
              </p:cNvPr>
              <p:cNvGrpSpPr/>
              <p:nvPr/>
            </p:nvGrpSpPr>
            <p:grpSpPr>
              <a:xfrm>
                <a:off x="8952190" y="-9223900"/>
                <a:ext cx="248739" cy="15447934"/>
                <a:chOff x="9466840" y="-2812408"/>
                <a:chExt cx="248739" cy="15447934"/>
              </a:xfrm>
            </p:grpSpPr>
            <p:grpSp>
              <p:nvGrpSpPr>
                <p:cNvPr id="88" name="群組 87">
                  <a:extLst>
                    <a:ext uri="{FF2B5EF4-FFF2-40B4-BE49-F238E27FC236}">
                      <a16:creationId xmlns:a16="http://schemas.microsoft.com/office/drawing/2014/main" id="{63A81671-1236-4A3B-ABAA-61B157358C6F}"/>
                    </a:ext>
                  </a:extLst>
                </p:cNvPr>
                <p:cNvGrpSpPr/>
                <p:nvPr/>
              </p:nvGrpSpPr>
              <p:grpSpPr>
                <a:xfrm>
                  <a:off x="9466841" y="2337342"/>
                  <a:ext cx="248738" cy="10298184"/>
                  <a:chOff x="7988402" y="-6700985"/>
                  <a:chExt cx="248738" cy="10298184"/>
                </a:xfrm>
              </p:grpSpPr>
              <p:grpSp>
                <p:nvGrpSpPr>
                  <p:cNvPr id="92" name="群組 91">
                    <a:extLst>
                      <a:ext uri="{FF2B5EF4-FFF2-40B4-BE49-F238E27FC236}">
                        <a16:creationId xmlns:a16="http://schemas.microsoft.com/office/drawing/2014/main" id="{57160D23-3BE7-4246-B7B2-3692288D89D4}"/>
                      </a:ext>
                    </a:extLst>
                  </p:cNvPr>
                  <p:cNvGrpSpPr/>
                  <p:nvPr/>
                </p:nvGrpSpPr>
                <p:grpSpPr>
                  <a:xfrm>
                    <a:off x="7988403" y="-1551893"/>
                    <a:ext cx="248737" cy="5149092"/>
                    <a:chOff x="8242280" y="1367397"/>
                    <a:chExt cx="248737" cy="5149092"/>
                  </a:xfrm>
                </p:grpSpPr>
                <p:sp>
                  <p:nvSpPr>
                    <p:cNvPr id="96" name="矩形 95">
                      <a:extLst>
                        <a:ext uri="{FF2B5EF4-FFF2-40B4-BE49-F238E27FC236}">
                          <a16:creationId xmlns:a16="http://schemas.microsoft.com/office/drawing/2014/main" id="{57C6D9F1-57D5-403E-94DE-2AF07FB11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1367397"/>
                      <a:ext cx="248737" cy="25748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28D31BAE-5659-4937-9350-E8B7C4D6D6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3941614"/>
                      <a:ext cx="248737" cy="2574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93" name="群組 92">
                    <a:extLst>
                      <a:ext uri="{FF2B5EF4-FFF2-40B4-BE49-F238E27FC236}">
                        <a16:creationId xmlns:a16="http://schemas.microsoft.com/office/drawing/2014/main" id="{6C669D7B-63E3-4355-BEB7-DAC3A868F17B}"/>
                      </a:ext>
                    </a:extLst>
                  </p:cNvPr>
                  <p:cNvGrpSpPr/>
                  <p:nvPr/>
                </p:nvGrpSpPr>
                <p:grpSpPr>
                  <a:xfrm>
                    <a:off x="7988402" y="-6700985"/>
                    <a:ext cx="248737" cy="5149092"/>
                    <a:chOff x="8242280" y="1367397"/>
                    <a:chExt cx="248737" cy="5149092"/>
                  </a:xfrm>
                </p:grpSpPr>
                <p:sp>
                  <p:nvSpPr>
                    <p:cNvPr id="94" name="矩形 93">
                      <a:extLst>
                        <a:ext uri="{FF2B5EF4-FFF2-40B4-BE49-F238E27FC236}">
                          <a16:creationId xmlns:a16="http://schemas.microsoft.com/office/drawing/2014/main" id="{04B2BD73-2054-4FF8-A060-C83CCC3266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1367397"/>
                      <a:ext cx="248737" cy="25748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5" name="矩形 94">
                      <a:extLst>
                        <a:ext uri="{FF2B5EF4-FFF2-40B4-BE49-F238E27FC236}">
                          <a16:creationId xmlns:a16="http://schemas.microsoft.com/office/drawing/2014/main" id="{BA073226-CF95-477E-9357-62192CDE3A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3941614"/>
                      <a:ext cx="248737" cy="2574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89" name="群組 88">
                  <a:extLst>
                    <a:ext uri="{FF2B5EF4-FFF2-40B4-BE49-F238E27FC236}">
                      <a16:creationId xmlns:a16="http://schemas.microsoft.com/office/drawing/2014/main" id="{E51EB2A8-608B-45DF-BE04-98CF45E4D034}"/>
                    </a:ext>
                  </a:extLst>
                </p:cNvPr>
                <p:cNvGrpSpPr/>
                <p:nvPr/>
              </p:nvGrpSpPr>
              <p:grpSpPr>
                <a:xfrm>
                  <a:off x="9466840" y="-2812408"/>
                  <a:ext cx="248737" cy="5149092"/>
                  <a:chOff x="8242280" y="1367397"/>
                  <a:chExt cx="248737" cy="5149092"/>
                </a:xfrm>
              </p:grpSpPr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14EB36F1-1517-4335-8F10-06D3B45EE14E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94FA0E33-6BCB-42F4-93FA-7CB4EF480248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614"/>
                    <a:ext cx="248737" cy="2574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A2BB282D-4CA0-45CA-AAE4-B1C3EB9BDFC1}"/>
                </a:ext>
              </a:extLst>
            </p:cNvPr>
            <p:cNvGrpSpPr/>
            <p:nvPr/>
          </p:nvGrpSpPr>
          <p:grpSpPr>
            <a:xfrm>
              <a:off x="9406437" y="-9224558"/>
              <a:ext cx="248739" cy="15447934"/>
              <a:chOff x="9466840" y="-2812408"/>
              <a:chExt cx="248739" cy="15447934"/>
            </a:xfrm>
          </p:grpSpPr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57153D46-2B82-42C9-95CA-CF17BD8AED06}"/>
                  </a:ext>
                </a:extLst>
              </p:cNvPr>
              <p:cNvGrpSpPr/>
              <p:nvPr/>
            </p:nvGrpSpPr>
            <p:grpSpPr>
              <a:xfrm>
                <a:off x="9466841" y="2337342"/>
                <a:ext cx="248738" cy="10298184"/>
                <a:chOff x="7988402" y="-6700985"/>
                <a:chExt cx="248738" cy="10298184"/>
              </a:xfrm>
            </p:grpSpPr>
            <p:grpSp>
              <p:nvGrpSpPr>
                <p:cNvPr id="103" name="群組 102">
                  <a:extLst>
                    <a:ext uri="{FF2B5EF4-FFF2-40B4-BE49-F238E27FC236}">
                      <a16:creationId xmlns:a16="http://schemas.microsoft.com/office/drawing/2014/main" id="{C54B9315-88C3-418F-874A-1C8CDB42D73B}"/>
                    </a:ext>
                  </a:extLst>
                </p:cNvPr>
                <p:cNvGrpSpPr/>
                <p:nvPr/>
              </p:nvGrpSpPr>
              <p:grpSpPr>
                <a:xfrm>
                  <a:off x="7988403" y="-1551893"/>
                  <a:ext cx="248737" cy="5149092"/>
                  <a:chOff x="8242280" y="1367397"/>
                  <a:chExt cx="248737" cy="5149092"/>
                </a:xfrm>
              </p:grpSpPr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C6D75FB4-9C07-43D8-9CC9-75914618BA29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C80ED689-8256-424F-87CF-7599BC771117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614"/>
                    <a:ext cx="248737" cy="2574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104" name="群組 103">
                  <a:extLst>
                    <a:ext uri="{FF2B5EF4-FFF2-40B4-BE49-F238E27FC236}">
                      <a16:creationId xmlns:a16="http://schemas.microsoft.com/office/drawing/2014/main" id="{0157E24A-BA9E-4236-AD0D-95F35247AFC8}"/>
                    </a:ext>
                  </a:extLst>
                </p:cNvPr>
                <p:cNvGrpSpPr/>
                <p:nvPr/>
              </p:nvGrpSpPr>
              <p:grpSpPr>
                <a:xfrm>
                  <a:off x="7988402" y="-6700985"/>
                  <a:ext cx="248737" cy="5149092"/>
                  <a:chOff x="8242280" y="1367397"/>
                  <a:chExt cx="248737" cy="5149092"/>
                </a:xfrm>
              </p:grpSpPr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DCF84486-C8A3-4F68-A5FE-E1C1137F3AFC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2CD301EA-ADC7-4A0F-AD5D-73DAB3CC4E4E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614"/>
                    <a:ext cx="248737" cy="2574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A25CFE05-6A57-45A9-A385-D5043F7D5716}"/>
                  </a:ext>
                </a:extLst>
              </p:cNvPr>
              <p:cNvGrpSpPr/>
              <p:nvPr/>
            </p:nvGrpSpPr>
            <p:grpSpPr>
              <a:xfrm>
                <a:off x="9466840" y="-2812408"/>
                <a:ext cx="248737" cy="5149092"/>
                <a:chOff x="8242280" y="1367397"/>
                <a:chExt cx="248737" cy="5149092"/>
              </a:xfrm>
            </p:grpSpPr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D4BF2B41-F802-4534-8C70-D254964D9458}"/>
                    </a:ext>
                  </a:extLst>
                </p:cNvPr>
                <p:cNvSpPr/>
                <p:nvPr/>
              </p:nvSpPr>
              <p:spPr>
                <a:xfrm>
                  <a:off x="8242280" y="1367397"/>
                  <a:ext cx="248737" cy="257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0EDEBFB9-7135-4E68-A327-9D623C148E97}"/>
                    </a:ext>
                  </a:extLst>
                </p:cNvPr>
                <p:cNvSpPr/>
                <p:nvPr/>
              </p:nvSpPr>
              <p:spPr>
                <a:xfrm>
                  <a:off x="8242280" y="3941614"/>
                  <a:ext cx="248737" cy="2574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66195912-9D56-473F-8B58-E117728DF54D}"/>
              </a:ext>
            </a:extLst>
          </p:cNvPr>
          <p:cNvGrpSpPr>
            <a:grpSpLocks noChangeAspect="1"/>
          </p:cNvGrpSpPr>
          <p:nvPr/>
        </p:nvGrpSpPr>
        <p:grpSpPr>
          <a:xfrm>
            <a:off x="7831676" y="-469026"/>
            <a:ext cx="72119" cy="11249875"/>
            <a:chOff x="9360097" y="-9225868"/>
            <a:chExt cx="297101" cy="46345261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DF23DFC0-96C7-4556-8ABA-21091C969B83}"/>
                </a:ext>
              </a:extLst>
            </p:cNvPr>
            <p:cNvGrpSpPr/>
            <p:nvPr/>
          </p:nvGrpSpPr>
          <p:grpSpPr>
            <a:xfrm>
              <a:off x="9360097" y="6223213"/>
              <a:ext cx="291374" cy="30896180"/>
              <a:chOff x="8961122" y="-9225379"/>
              <a:chExt cx="291374" cy="30896180"/>
            </a:xfrm>
          </p:grpSpPr>
          <p:grpSp>
            <p:nvGrpSpPr>
              <p:cNvPr id="122" name="群組 121">
                <a:extLst>
                  <a:ext uri="{FF2B5EF4-FFF2-40B4-BE49-F238E27FC236}">
                    <a16:creationId xmlns:a16="http://schemas.microsoft.com/office/drawing/2014/main" id="{1EFCB76B-3111-4411-BC5F-5A4CD431082C}"/>
                  </a:ext>
                </a:extLst>
              </p:cNvPr>
              <p:cNvGrpSpPr/>
              <p:nvPr/>
            </p:nvGrpSpPr>
            <p:grpSpPr>
              <a:xfrm>
                <a:off x="8961122" y="6226982"/>
                <a:ext cx="252169" cy="15443819"/>
                <a:chOff x="9476138" y="-2810118"/>
                <a:chExt cx="252169" cy="15443819"/>
              </a:xfrm>
            </p:grpSpPr>
            <p:grpSp>
              <p:nvGrpSpPr>
                <p:cNvPr id="134" name="群組 133">
                  <a:extLst>
                    <a:ext uri="{FF2B5EF4-FFF2-40B4-BE49-F238E27FC236}">
                      <a16:creationId xmlns:a16="http://schemas.microsoft.com/office/drawing/2014/main" id="{1F5C9678-D335-4330-A015-E92454FBFADC}"/>
                    </a:ext>
                  </a:extLst>
                </p:cNvPr>
                <p:cNvGrpSpPr/>
                <p:nvPr/>
              </p:nvGrpSpPr>
              <p:grpSpPr>
                <a:xfrm>
                  <a:off x="9476140" y="2336390"/>
                  <a:ext cx="252167" cy="10297311"/>
                  <a:chOff x="7997701" y="-6701937"/>
                  <a:chExt cx="252167" cy="10297311"/>
                </a:xfrm>
              </p:grpSpPr>
              <p:grpSp>
                <p:nvGrpSpPr>
                  <p:cNvPr id="138" name="群組 137">
                    <a:extLst>
                      <a:ext uri="{FF2B5EF4-FFF2-40B4-BE49-F238E27FC236}">
                        <a16:creationId xmlns:a16="http://schemas.microsoft.com/office/drawing/2014/main" id="{7325D927-EB1F-4D1E-8088-B45FA38154DB}"/>
                      </a:ext>
                    </a:extLst>
                  </p:cNvPr>
                  <p:cNvGrpSpPr/>
                  <p:nvPr/>
                </p:nvGrpSpPr>
                <p:grpSpPr>
                  <a:xfrm>
                    <a:off x="7997701" y="-1542027"/>
                    <a:ext cx="251266" cy="5137401"/>
                    <a:chOff x="8251578" y="1377263"/>
                    <a:chExt cx="251266" cy="5137401"/>
                  </a:xfrm>
                </p:grpSpPr>
                <p:sp>
                  <p:nvSpPr>
                    <p:cNvPr id="142" name="矩形 141">
                      <a:extLst>
                        <a:ext uri="{FF2B5EF4-FFF2-40B4-BE49-F238E27FC236}">
                          <a16:creationId xmlns:a16="http://schemas.microsoft.com/office/drawing/2014/main" id="{DA3B9891-54D0-438F-A88C-9355C55766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1578" y="1377263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43" name="矩形 142">
                      <a:extLst>
                        <a:ext uri="{FF2B5EF4-FFF2-40B4-BE49-F238E27FC236}">
                          <a16:creationId xmlns:a16="http://schemas.microsoft.com/office/drawing/2014/main" id="{D3A03341-5563-491B-AFB4-9B255AA04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4107" y="3939788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39" name="群組 138">
                    <a:extLst>
                      <a:ext uri="{FF2B5EF4-FFF2-40B4-BE49-F238E27FC236}">
                        <a16:creationId xmlns:a16="http://schemas.microsoft.com/office/drawing/2014/main" id="{6A89529C-D62D-4980-8995-BF76C0C86467}"/>
                      </a:ext>
                    </a:extLst>
                  </p:cNvPr>
                  <p:cNvGrpSpPr/>
                  <p:nvPr/>
                </p:nvGrpSpPr>
                <p:grpSpPr>
                  <a:xfrm>
                    <a:off x="8000229" y="-6701937"/>
                    <a:ext cx="249639" cy="5149566"/>
                    <a:chOff x="8254107" y="1366445"/>
                    <a:chExt cx="249639" cy="5149566"/>
                  </a:xfrm>
                </p:grpSpPr>
                <p:sp>
                  <p:nvSpPr>
                    <p:cNvPr id="140" name="矩形 139">
                      <a:extLst>
                        <a:ext uri="{FF2B5EF4-FFF2-40B4-BE49-F238E27FC236}">
                          <a16:creationId xmlns:a16="http://schemas.microsoft.com/office/drawing/2014/main" id="{713FBB14-B45E-4684-BB96-C35FF8E615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5009" y="1366445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41" name="矩形 140">
                      <a:extLst>
                        <a:ext uri="{FF2B5EF4-FFF2-40B4-BE49-F238E27FC236}">
                          <a16:creationId xmlns:a16="http://schemas.microsoft.com/office/drawing/2014/main" id="{084E525C-4B18-4506-82D8-FE9FA1C3F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4107" y="3941135"/>
                      <a:ext cx="248736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35" name="群組 134">
                  <a:extLst>
                    <a:ext uri="{FF2B5EF4-FFF2-40B4-BE49-F238E27FC236}">
                      <a16:creationId xmlns:a16="http://schemas.microsoft.com/office/drawing/2014/main" id="{78921982-474D-42E9-8FE4-2E9A5DCACF73}"/>
                    </a:ext>
                  </a:extLst>
                </p:cNvPr>
                <p:cNvGrpSpPr/>
                <p:nvPr/>
              </p:nvGrpSpPr>
              <p:grpSpPr>
                <a:xfrm>
                  <a:off x="9476138" y="-2810118"/>
                  <a:ext cx="248736" cy="5141340"/>
                  <a:chOff x="8251578" y="1369687"/>
                  <a:chExt cx="248736" cy="5141340"/>
                </a:xfrm>
              </p:grpSpPr>
              <p:sp>
                <p:nvSpPr>
                  <p:cNvPr id="136" name="矩形 135">
                    <a:extLst>
                      <a:ext uri="{FF2B5EF4-FFF2-40B4-BE49-F238E27FC236}">
                        <a16:creationId xmlns:a16="http://schemas.microsoft.com/office/drawing/2014/main" id="{7DC7B2C0-CDEC-4CFC-AAFE-DF3ACB90379B}"/>
                      </a:ext>
                    </a:extLst>
                  </p:cNvPr>
                  <p:cNvSpPr/>
                  <p:nvPr/>
                </p:nvSpPr>
                <p:spPr>
                  <a:xfrm>
                    <a:off x="8251578" y="1369687"/>
                    <a:ext cx="248736" cy="2574872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7" name="矩形 136">
                    <a:extLst>
                      <a:ext uri="{FF2B5EF4-FFF2-40B4-BE49-F238E27FC236}">
                        <a16:creationId xmlns:a16="http://schemas.microsoft.com/office/drawing/2014/main" id="{E2C2EBA0-B5C6-43B5-A150-962513119A7B}"/>
                      </a:ext>
                    </a:extLst>
                  </p:cNvPr>
                  <p:cNvSpPr/>
                  <p:nvPr/>
                </p:nvSpPr>
                <p:spPr>
                  <a:xfrm>
                    <a:off x="8251578" y="3936153"/>
                    <a:ext cx="248736" cy="257487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123" name="群組 122">
                <a:extLst>
                  <a:ext uri="{FF2B5EF4-FFF2-40B4-BE49-F238E27FC236}">
                    <a16:creationId xmlns:a16="http://schemas.microsoft.com/office/drawing/2014/main" id="{13F50194-A652-468B-858A-B87C9EC2E6CB}"/>
                  </a:ext>
                </a:extLst>
              </p:cNvPr>
              <p:cNvGrpSpPr/>
              <p:nvPr/>
            </p:nvGrpSpPr>
            <p:grpSpPr>
              <a:xfrm>
                <a:off x="8980720" y="-9225379"/>
                <a:ext cx="271776" cy="15448997"/>
                <a:chOff x="9495370" y="-2813887"/>
                <a:chExt cx="271776" cy="15448997"/>
              </a:xfrm>
            </p:grpSpPr>
            <p:grpSp>
              <p:nvGrpSpPr>
                <p:cNvPr id="124" name="群組 123">
                  <a:extLst>
                    <a:ext uri="{FF2B5EF4-FFF2-40B4-BE49-F238E27FC236}">
                      <a16:creationId xmlns:a16="http://schemas.microsoft.com/office/drawing/2014/main" id="{8B05B78F-D887-4899-9632-879FFB043668}"/>
                    </a:ext>
                  </a:extLst>
                </p:cNvPr>
                <p:cNvGrpSpPr/>
                <p:nvPr/>
              </p:nvGrpSpPr>
              <p:grpSpPr>
                <a:xfrm>
                  <a:off x="9495370" y="2335859"/>
                  <a:ext cx="264370" cy="10299251"/>
                  <a:chOff x="8016931" y="-6702468"/>
                  <a:chExt cx="264370" cy="10299251"/>
                </a:xfrm>
              </p:grpSpPr>
              <p:grpSp>
                <p:nvGrpSpPr>
                  <p:cNvPr id="128" name="群組 127">
                    <a:extLst>
                      <a:ext uri="{FF2B5EF4-FFF2-40B4-BE49-F238E27FC236}">
                        <a16:creationId xmlns:a16="http://schemas.microsoft.com/office/drawing/2014/main" id="{5877049B-F41B-498F-A6D3-0CC1F1FD4693}"/>
                      </a:ext>
                    </a:extLst>
                  </p:cNvPr>
                  <p:cNvGrpSpPr/>
                  <p:nvPr/>
                </p:nvGrpSpPr>
                <p:grpSpPr>
                  <a:xfrm>
                    <a:off x="8016931" y="-1552882"/>
                    <a:ext cx="255386" cy="5149665"/>
                    <a:chOff x="8270808" y="1366408"/>
                    <a:chExt cx="255386" cy="5149665"/>
                  </a:xfrm>
                </p:grpSpPr>
                <p:sp>
                  <p:nvSpPr>
                    <p:cNvPr id="132" name="矩形 131">
                      <a:extLst>
                        <a:ext uri="{FF2B5EF4-FFF2-40B4-BE49-F238E27FC236}">
                          <a16:creationId xmlns:a16="http://schemas.microsoft.com/office/drawing/2014/main" id="{F3CB41A5-56E3-4B1E-8867-6EE8089756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0808" y="1366408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33" name="矩形 132">
                      <a:extLst>
                        <a:ext uri="{FF2B5EF4-FFF2-40B4-BE49-F238E27FC236}">
                          <a16:creationId xmlns:a16="http://schemas.microsoft.com/office/drawing/2014/main" id="{DEC47F99-8A08-45E2-91BE-62C451D549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7457" y="3941197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29" name="群組 128">
                    <a:extLst>
                      <a:ext uri="{FF2B5EF4-FFF2-40B4-BE49-F238E27FC236}">
                        <a16:creationId xmlns:a16="http://schemas.microsoft.com/office/drawing/2014/main" id="{60115976-CF17-4B45-87A0-E08EB27AE770}"/>
                      </a:ext>
                    </a:extLst>
                  </p:cNvPr>
                  <p:cNvGrpSpPr/>
                  <p:nvPr/>
                </p:nvGrpSpPr>
                <p:grpSpPr>
                  <a:xfrm>
                    <a:off x="8028860" y="-6702468"/>
                    <a:ext cx="252441" cy="5149336"/>
                    <a:chOff x="8282738" y="1365914"/>
                    <a:chExt cx="252441" cy="5149336"/>
                  </a:xfrm>
                </p:grpSpPr>
                <p:sp>
                  <p:nvSpPr>
                    <p:cNvPr id="130" name="矩形 129">
                      <a:extLst>
                        <a:ext uri="{FF2B5EF4-FFF2-40B4-BE49-F238E27FC236}">
                          <a16:creationId xmlns:a16="http://schemas.microsoft.com/office/drawing/2014/main" id="{CFE23A88-09B3-44B1-BAEB-FD84880DD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86442" y="1365914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31" name="矩形 130">
                      <a:extLst>
                        <a:ext uri="{FF2B5EF4-FFF2-40B4-BE49-F238E27FC236}">
                          <a16:creationId xmlns:a16="http://schemas.microsoft.com/office/drawing/2014/main" id="{41863CFE-4BA2-4225-9D2E-0E599B1B0B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82738" y="3940374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25" name="群組 124">
                  <a:extLst>
                    <a:ext uri="{FF2B5EF4-FFF2-40B4-BE49-F238E27FC236}">
                      <a16:creationId xmlns:a16="http://schemas.microsoft.com/office/drawing/2014/main" id="{110C22EF-3D61-4522-B17D-7CB87C967B60}"/>
                    </a:ext>
                  </a:extLst>
                </p:cNvPr>
                <p:cNvGrpSpPr/>
                <p:nvPr/>
              </p:nvGrpSpPr>
              <p:grpSpPr>
                <a:xfrm>
                  <a:off x="9514706" y="-2813887"/>
                  <a:ext cx="252440" cy="5149583"/>
                  <a:chOff x="8290146" y="1365918"/>
                  <a:chExt cx="252440" cy="5149583"/>
                </a:xfrm>
              </p:grpSpPr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6FD20A59-D75A-48B6-958E-382792A42D09}"/>
                      </a:ext>
                    </a:extLst>
                  </p:cNvPr>
                  <p:cNvSpPr/>
                  <p:nvPr/>
                </p:nvSpPr>
                <p:spPr>
                  <a:xfrm>
                    <a:off x="8293849" y="1365918"/>
                    <a:ext cx="248737" cy="257487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35EC2237-7BAC-4099-ABE4-9908DDB3D94C}"/>
                      </a:ext>
                    </a:extLst>
                  </p:cNvPr>
                  <p:cNvSpPr/>
                  <p:nvPr/>
                </p:nvSpPr>
                <p:spPr>
                  <a:xfrm>
                    <a:off x="8290146" y="3940627"/>
                    <a:ext cx="248737" cy="257487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E16E4381-4395-4255-B596-EC58DFEB1A42}"/>
                </a:ext>
              </a:extLst>
            </p:cNvPr>
            <p:cNvGrpSpPr/>
            <p:nvPr/>
          </p:nvGrpSpPr>
          <p:grpSpPr>
            <a:xfrm>
              <a:off x="9406437" y="-9225868"/>
              <a:ext cx="250761" cy="15448915"/>
              <a:chOff x="9466840" y="-2813718"/>
              <a:chExt cx="250761" cy="15448915"/>
            </a:xfrm>
          </p:grpSpPr>
          <p:grpSp>
            <p:nvGrpSpPr>
              <p:cNvPr id="112" name="群組 111">
                <a:extLst>
                  <a:ext uri="{FF2B5EF4-FFF2-40B4-BE49-F238E27FC236}">
                    <a16:creationId xmlns:a16="http://schemas.microsoft.com/office/drawing/2014/main" id="{11020A09-3507-4952-BAD6-7C60A6677610}"/>
                  </a:ext>
                </a:extLst>
              </p:cNvPr>
              <p:cNvGrpSpPr/>
              <p:nvPr/>
            </p:nvGrpSpPr>
            <p:grpSpPr>
              <a:xfrm>
                <a:off x="9466841" y="2337342"/>
                <a:ext cx="250760" cy="10297855"/>
                <a:chOff x="7988402" y="-6700985"/>
                <a:chExt cx="250760" cy="10297855"/>
              </a:xfrm>
            </p:grpSpPr>
            <p:grpSp>
              <p:nvGrpSpPr>
                <p:cNvPr id="116" name="群組 115">
                  <a:extLst>
                    <a:ext uri="{FF2B5EF4-FFF2-40B4-BE49-F238E27FC236}">
                      <a16:creationId xmlns:a16="http://schemas.microsoft.com/office/drawing/2014/main" id="{FD6B3DB1-B972-4775-9132-C4A0D3CAE8DD}"/>
                    </a:ext>
                  </a:extLst>
                </p:cNvPr>
                <p:cNvGrpSpPr/>
                <p:nvPr/>
              </p:nvGrpSpPr>
              <p:grpSpPr>
                <a:xfrm>
                  <a:off x="7988403" y="-1551893"/>
                  <a:ext cx="248737" cy="5148763"/>
                  <a:chOff x="8242280" y="1367397"/>
                  <a:chExt cx="248737" cy="5148763"/>
                </a:xfrm>
              </p:grpSpPr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16828643-07D4-4723-91A0-639BEE295A01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1" name="矩形 120">
                    <a:extLst>
                      <a:ext uri="{FF2B5EF4-FFF2-40B4-BE49-F238E27FC236}">
                        <a16:creationId xmlns:a16="http://schemas.microsoft.com/office/drawing/2014/main" id="{8DF082AF-E69C-4119-A736-A19496FFB22B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284"/>
                    <a:ext cx="248737" cy="2574876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117" name="群組 116">
                  <a:extLst>
                    <a:ext uri="{FF2B5EF4-FFF2-40B4-BE49-F238E27FC236}">
                      <a16:creationId xmlns:a16="http://schemas.microsoft.com/office/drawing/2014/main" id="{DBBFEB40-3FA2-42A8-993F-44E40F680C6C}"/>
                    </a:ext>
                  </a:extLst>
                </p:cNvPr>
                <p:cNvGrpSpPr/>
                <p:nvPr/>
              </p:nvGrpSpPr>
              <p:grpSpPr>
                <a:xfrm>
                  <a:off x="7988402" y="-6700985"/>
                  <a:ext cx="250760" cy="5148273"/>
                  <a:chOff x="8242280" y="1367397"/>
                  <a:chExt cx="250760" cy="5148273"/>
                </a:xfrm>
              </p:grpSpPr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F6C83970-A1BD-4922-9F9B-ECC5A27640B0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9490C8B7-CB0D-4073-A172-94DEB03CA031}"/>
                      </a:ext>
                    </a:extLst>
                  </p:cNvPr>
                  <p:cNvSpPr/>
                  <p:nvPr/>
                </p:nvSpPr>
                <p:spPr>
                  <a:xfrm>
                    <a:off x="8244303" y="3940796"/>
                    <a:ext cx="248737" cy="257487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113" name="群組 112">
                <a:extLst>
                  <a:ext uri="{FF2B5EF4-FFF2-40B4-BE49-F238E27FC236}">
                    <a16:creationId xmlns:a16="http://schemas.microsoft.com/office/drawing/2014/main" id="{67E8EB13-6199-46CB-B729-37ECF73387F7}"/>
                  </a:ext>
                </a:extLst>
              </p:cNvPr>
              <p:cNvGrpSpPr/>
              <p:nvPr/>
            </p:nvGrpSpPr>
            <p:grpSpPr>
              <a:xfrm>
                <a:off x="9466840" y="-2813718"/>
                <a:ext cx="248737" cy="5150402"/>
                <a:chOff x="8242280" y="1366087"/>
                <a:chExt cx="248737" cy="5150402"/>
              </a:xfrm>
            </p:grpSpPr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C4E18018-1713-4DE9-9F64-D48D833E26C2}"/>
                    </a:ext>
                  </a:extLst>
                </p:cNvPr>
                <p:cNvSpPr/>
                <p:nvPr/>
              </p:nvSpPr>
              <p:spPr>
                <a:xfrm>
                  <a:off x="8242280" y="1366087"/>
                  <a:ext cx="248737" cy="257487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9CD2ED89-5E96-4539-BF40-F47408190076}"/>
                    </a:ext>
                  </a:extLst>
                </p:cNvPr>
                <p:cNvSpPr/>
                <p:nvPr/>
              </p:nvSpPr>
              <p:spPr>
                <a:xfrm>
                  <a:off x="8242280" y="3941614"/>
                  <a:ext cx="248737" cy="25748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BA0B8F0F-4982-42C8-BB88-33A9FB2AD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3239" y="3339837"/>
            <a:ext cx="4381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7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A3146B7-05F3-4FC3-AA2F-247ED4CD3AEB}"/>
              </a:ext>
            </a:extLst>
          </p:cNvPr>
          <p:cNvGrpSpPr/>
          <p:nvPr/>
        </p:nvGrpSpPr>
        <p:grpSpPr>
          <a:xfrm>
            <a:off x="2911724" y="14104"/>
            <a:ext cx="7200000" cy="7200000"/>
            <a:chOff x="-2339648" y="-2305721"/>
            <a:chExt cx="14391426" cy="14381982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60E8E7A5-1B4C-44FD-8E98-84BF665A3EC5}"/>
                </a:ext>
              </a:extLst>
            </p:cNvPr>
            <p:cNvGrpSpPr/>
            <p:nvPr/>
          </p:nvGrpSpPr>
          <p:grpSpPr>
            <a:xfrm>
              <a:off x="-2339648" y="-2305721"/>
              <a:ext cx="14391426" cy="7200909"/>
              <a:chOff x="-2339648" y="-2305721"/>
              <a:chExt cx="14391426" cy="7200909"/>
            </a:xfrm>
          </p:grpSpPr>
          <p:grpSp>
            <p:nvGrpSpPr>
              <p:cNvPr id="197" name="群組 196">
                <a:extLst>
                  <a:ext uri="{FF2B5EF4-FFF2-40B4-BE49-F238E27FC236}">
                    <a16:creationId xmlns:a16="http://schemas.microsoft.com/office/drawing/2014/main" id="{E2936611-295A-40DD-902A-4A7F7BBDF9C4}"/>
                  </a:ext>
                </a:extLst>
              </p:cNvPr>
              <p:cNvGrpSpPr/>
              <p:nvPr/>
            </p:nvGrpSpPr>
            <p:grpSpPr>
              <a:xfrm>
                <a:off x="-2339648" y="-2305274"/>
                <a:ext cx="7197454" cy="7200462"/>
                <a:chOff x="528377" y="-58083"/>
                <a:chExt cx="7197454" cy="7200462"/>
              </a:xfrm>
            </p:grpSpPr>
            <p:grpSp>
              <p:nvGrpSpPr>
                <p:cNvPr id="293" name="群組 292">
                  <a:extLst>
                    <a:ext uri="{FF2B5EF4-FFF2-40B4-BE49-F238E27FC236}">
                      <a16:creationId xmlns:a16="http://schemas.microsoft.com/office/drawing/2014/main" id="{5CF1D376-191B-4D30-B4C3-8CA610F5E7E7}"/>
                    </a:ext>
                  </a:extLst>
                </p:cNvPr>
                <p:cNvGrpSpPr/>
                <p:nvPr/>
              </p:nvGrpSpPr>
              <p:grpSpPr>
                <a:xfrm>
                  <a:off x="528377" y="-58083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341" name="群組 340">
                    <a:extLst>
                      <a:ext uri="{FF2B5EF4-FFF2-40B4-BE49-F238E27FC236}">
                        <a16:creationId xmlns:a16="http://schemas.microsoft.com/office/drawing/2014/main" id="{3ED6B2CC-2372-41B9-8648-465440CB5770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365" name="群組 364">
                      <a:extLst>
                        <a:ext uri="{FF2B5EF4-FFF2-40B4-BE49-F238E27FC236}">
                          <a16:creationId xmlns:a16="http://schemas.microsoft.com/office/drawing/2014/main" id="{37B6E89F-E770-434E-A131-A64E5A0E5F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77" name="群組 376">
                        <a:extLst>
                          <a:ext uri="{FF2B5EF4-FFF2-40B4-BE49-F238E27FC236}">
                            <a16:creationId xmlns:a16="http://schemas.microsoft.com/office/drawing/2014/main" id="{6908FA01-0ABD-484A-A150-2CBF6B490A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83" name="圖片 382">
                          <a:extLst>
                            <a:ext uri="{FF2B5EF4-FFF2-40B4-BE49-F238E27FC236}">
                              <a16:creationId xmlns:a16="http://schemas.microsoft.com/office/drawing/2014/main" id="{E6F1C1C2-5445-4FF7-9FAA-98714885233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4" name="圖片 383">
                          <a:extLst>
                            <a:ext uri="{FF2B5EF4-FFF2-40B4-BE49-F238E27FC236}">
                              <a16:creationId xmlns:a16="http://schemas.microsoft.com/office/drawing/2014/main" id="{2FF2DDDF-6626-4C68-BBE5-109A9E0339A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5" name="圖片 384">
                          <a:extLst>
                            <a:ext uri="{FF2B5EF4-FFF2-40B4-BE49-F238E27FC236}">
                              <a16:creationId xmlns:a16="http://schemas.microsoft.com/office/drawing/2014/main" id="{F90A2F79-C20F-4380-B447-B5F8E527B87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6" name="圖片 385">
                          <a:extLst>
                            <a:ext uri="{FF2B5EF4-FFF2-40B4-BE49-F238E27FC236}">
                              <a16:creationId xmlns:a16="http://schemas.microsoft.com/office/drawing/2014/main" id="{F363A077-9317-4BED-A1D3-2CBDE720E38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78" name="群組 377">
                        <a:extLst>
                          <a:ext uri="{FF2B5EF4-FFF2-40B4-BE49-F238E27FC236}">
                            <a16:creationId xmlns:a16="http://schemas.microsoft.com/office/drawing/2014/main" id="{1EC62FA6-DF6F-4B96-827B-C9AE00138A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79" name="圖片 378">
                          <a:extLst>
                            <a:ext uri="{FF2B5EF4-FFF2-40B4-BE49-F238E27FC236}">
                              <a16:creationId xmlns:a16="http://schemas.microsoft.com/office/drawing/2014/main" id="{6BF012F8-FDF3-495A-A608-C9833AC2FE9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0" name="圖片 379">
                          <a:extLst>
                            <a:ext uri="{FF2B5EF4-FFF2-40B4-BE49-F238E27FC236}">
                              <a16:creationId xmlns:a16="http://schemas.microsoft.com/office/drawing/2014/main" id="{55F3469F-CB54-477A-ADD2-C36ECCE6FD3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1" name="圖片 380">
                          <a:extLst>
                            <a:ext uri="{FF2B5EF4-FFF2-40B4-BE49-F238E27FC236}">
                              <a16:creationId xmlns:a16="http://schemas.microsoft.com/office/drawing/2014/main" id="{08809759-72AC-4165-B13C-144AF1EC0A0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2" name="圖片 381">
                          <a:extLst>
                            <a:ext uri="{FF2B5EF4-FFF2-40B4-BE49-F238E27FC236}">
                              <a16:creationId xmlns:a16="http://schemas.microsoft.com/office/drawing/2014/main" id="{C5C4CB51-E274-434C-82E4-FAC1D5E284F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366" name="群組 365">
                      <a:extLst>
                        <a:ext uri="{FF2B5EF4-FFF2-40B4-BE49-F238E27FC236}">
                          <a16:creationId xmlns:a16="http://schemas.microsoft.com/office/drawing/2014/main" id="{B8A7C081-4FFD-4DB4-A1F0-4EE541BB16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67" name="群組 366">
                        <a:extLst>
                          <a:ext uri="{FF2B5EF4-FFF2-40B4-BE49-F238E27FC236}">
                            <a16:creationId xmlns:a16="http://schemas.microsoft.com/office/drawing/2014/main" id="{6962467B-6400-4A89-815C-4A9F81F1071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73" name="圖片 372">
                          <a:extLst>
                            <a:ext uri="{FF2B5EF4-FFF2-40B4-BE49-F238E27FC236}">
                              <a16:creationId xmlns:a16="http://schemas.microsoft.com/office/drawing/2014/main" id="{D83D4613-65C7-4515-9CD2-1488F3BC8A1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4" name="圖片 373">
                          <a:extLst>
                            <a:ext uri="{FF2B5EF4-FFF2-40B4-BE49-F238E27FC236}">
                              <a16:creationId xmlns:a16="http://schemas.microsoft.com/office/drawing/2014/main" id="{675AAF1E-747C-4C10-9A24-4AFFF97D8B0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5" name="圖片 374">
                          <a:extLst>
                            <a:ext uri="{FF2B5EF4-FFF2-40B4-BE49-F238E27FC236}">
                              <a16:creationId xmlns:a16="http://schemas.microsoft.com/office/drawing/2014/main" id="{3C7111CF-3C95-48C6-A225-FC0C40C8D8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6" name="圖片 375">
                          <a:extLst>
                            <a:ext uri="{FF2B5EF4-FFF2-40B4-BE49-F238E27FC236}">
                              <a16:creationId xmlns:a16="http://schemas.microsoft.com/office/drawing/2014/main" id="{AD2FFFE6-0AF9-471E-A9F5-239E27D5684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68" name="群組 367">
                        <a:extLst>
                          <a:ext uri="{FF2B5EF4-FFF2-40B4-BE49-F238E27FC236}">
                            <a16:creationId xmlns:a16="http://schemas.microsoft.com/office/drawing/2014/main" id="{834046F6-351C-4C7C-841B-981887C49D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69" name="圖片 368">
                          <a:extLst>
                            <a:ext uri="{FF2B5EF4-FFF2-40B4-BE49-F238E27FC236}">
                              <a16:creationId xmlns:a16="http://schemas.microsoft.com/office/drawing/2014/main" id="{FF5146E6-37F0-4E70-9609-F9031346BED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0" name="圖片 369">
                          <a:extLst>
                            <a:ext uri="{FF2B5EF4-FFF2-40B4-BE49-F238E27FC236}">
                              <a16:creationId xmlns:a16="http://schemas.microsoft.com/office/drawing/2014/main" id="{5AC7A438-38A9-409A-8276-2DE34C1AC50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1" name="圖片 370">
                          <a:extLst>
                            <a:ext uri="{FF2B5EF4-FFF2-40B4-BE49-F238E27FC236}">
                              <a16:creationId xmlns:a16="http://schemas.microsoft.com/office/drawing/2014/main" id="{C7D02B41-976B-4A57-9690-8210291E968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2" name="圖片 371">
                          <a:extLst>
                            <a:ext uri="{FF2B5EF4-FFF2-40B4-BE49-F238E27FC236}">
                              <a16:creationId xmlns:a16="http://schemas.microsoft.com/office/drawing/2014/main" id="{A0A46236-EE25-419D-8F97-C866843BED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342" name="群組 341">
                    <a:extLst>
                      <a:ext uri="{FF2B5EF4-FFF2-40B4-BE49-F238E27FC236}">
                        <a16:creationId xmlns:a16="http://schemas.microsoft.com/office/drawing/2014/main" id="{D17AE5D9-C4A8-4747-B451-00D1F318F554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343" name="群組 342">
                      <a:extLst>
                        <a:ext uri="{FF2B5EF4-FFF2-40B4-BE49-F238E27FC236}">
                          <a16:creationId xmlns:a16="http://schemas.microsoft.com/office/drawing/2014/main" id="{C97DBFE6-CCEA-4B9A-B912-D32E8E5C6B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55" name="群組 354">
                        <a:extLst>
                          <a:ext uri="{FF2B5EF4-FFF2-40B4-BE49-F238E27FC236}">
                            <a16:creationId xmlns:a16="http://schemas.microsoft.com/office/drawing/2014/main" id="{9D0DDB8A-B288-4885-A2A7-1D313BD8EC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61" name="圖片 360">
                          <a:extLst>
                            <a:ext uri="{FF2B5EF4-FFF2-40B4-BE49-F238E27FC236}">
                              <a16:creationId xmlns:a16="http://schemas.microsoft.com/office/drawing/2014/main" id="{51F16271-E44A-4AFE-922C-FF40DE08542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62" name="圖片 361">
                          <a:extLst>
                            <a:ext uri="{FF2B5EF4-FFF2-40B4-BE49-F238E27FC236}">
                              <a16:creationId xmlns:a16="http://schemas.microsoft.com/office/drawing/2014/main" id="{F634F236-7386-4A0E-A496-567E49AEBF5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63" name="圖片 362">
                          <a:extLst>
                            <a:ext uri="{FF2B5EF4-FFF2-40B4-BE49-F238E27FC236}">
                              <a16:creationId xmlns:a16="http://schemas.microsoft.com/office/drawing/2014/main" id="{57827682-B8FE-4835-8128-ACC97940AEC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64" name="圖片 363">
                          <a:extLst>
                            <a:ext uri="{FF2B5EF4-FFF2-40B4-BE49-F238E27FC236}">
                              <a16:creationId xmlns:a16="http://schemas.microsoft.com/office/drawing/2014/main" id="{7CEDD516-4269-4182-9058-931FC158D19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56" name="群組 355">
                        <a:extLst>
                          <a:ext uri="{FF2B5EF4-FFF2-40B4-BE49-F238E27FC236}">
                            <a16:creationId xmlns:a16="http://schemas.microsoft.com/office/drawing/2014/main" id="{90AA7C81-6D48-4652-8E1B-E30FF8EF10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57" name="圖片 356">
                          <a:extLst>
                            <a:ext uri="{FF2B5EF4-FFF2-40B4-BE49-F238E27FC236}">
                              <a16:creationId xmlns:a16="http://schemas.microsoft.com/office/drawing/2014/main" id="{D5A74D1E-74AB-4546-B8AF-644B42505ED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58" name="圖片 357">
                          <a:extLst>
                            <a:ext uri="{FF2B5EF4-FFF2-40B4-BE49-F238E27FC236}">
                              <a16:creationId xmlns:a16="http://schemas.microsoft.com/office/drawing/2014/main" id="{BA092490-FFF6-46B8-B4DA-65134ECC5AE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59" name="圖片 358">
                          <a:extLst>
                            <a:ext uri="{FF2B5EF4-FFF2-40B4-BE49-F238E27FC236}">
                              <a16:creationId xmlns:a16="http://schemas.microsoft.com/office/drawing/2014/main" id="{C9250E03-8FD2-470C-A4E2-8D48BA9A868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60" name="圖片 359">
                          <a:extLst>
                            <a:ext uri="{FF2B5EF4-FFF2-40B4-BE49-F238E27FC236}">
                              <a16:creationId xmlns:a16="http://schemas.microsoft.com/office/drawing/2014/main" id="{8697855A-165E-4832-9264-241A0EC4D39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344" name="群組 343">
                      <a:extLst>
                        <a:ext uri="{FF2B5EF4-FFF2-40B4-BE49-F238E27FC236}">
                          <a16:creationId xmlns:a16="http://schemas.microsoft.com/office/drawing/2014/main" id="{23811BD8-4ABE-4177-9A34-17AFFD3481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45" name="群組 344">
                        <a:extLst>
                          <a:ext uri="{FF2B5EF4-FFF2-40B4-BE49-F238E27FC236}">
                            <a16:creationId xmlns:a16="http://schemas.microsoft.com/office/drawing/2014/main" id="{640E2449-F7B1-48C2-9AD1-9A3AC3FF4E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51" name="圖片 350">
                          <a:extLst>
                            <a:ext uri="{FF2B5EF4-FFF2-40B4-BE49-F238E27FC236}">
                              <a16:creationId xmlns:a16="http://schemas.microsoft.com/office/drawing/2014/main" id="{390160AD-04DF-4778-A2F3-F7190457822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52" name="圖片 351">
                          <a:extLst>
                            <a:ext uri="{FF2B5EF4-FFF2-40B4-BE49-F238E27FC236}">
                              <a16:creationId xmlns:a16="http://schemas.microsoft.com/office/drawing/2014/main" id="{09AAA7BC-1914-4291-8801-73A5FFADB6E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53" name="圖片 352">
                          <a:extLst>
                            <a:ext uri="{FF2B5EF4-FFF2-40B4-BE49-F238E27FC236}">
                              <a16:creationId xmlns:a16="http://schemas.microsoft.com/office/drawing/2014/main" id="{829CE5DE-A778-4017-BB48-361038B8140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54" name="圖片 353">
                          <a:extLst>
                            <a:ext uri="{FF2B5EF4-FFF2-40B4-BE49-F238E27FC236}">
                              <a16:creationId xmlns:a16="http://schemas.microsoft.com/office/drawing/2014/main" id="{6F8EFDF8-4141-4D7F-B4C0-18A746A293B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46" name="群組 345">
                        <a:extLst>
                          <a:ext uri="{FF2B5EF4-FFF2-40B4-BE49-F238E27FC236}">
                            <a16:creationId xmlns:a16="http://schemas.microsoft.com/office/drawing/2014/main" id="{4FF962FB-AB0F-4DC7-99B3-5BCD3CFF6E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47" name="圖片 346">
                          <a:extLst>
                            <a:ext uri="{FF2B5EF4-FFF2-40B4-BE49-F238E27FC236}">
                              <a16:creationId xmlns:a16="http://schemas.microsoft.com/office/drawing/2014/main" id="{D64BB04D-9133-4BD9-A46D-F513B7D4139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48" name="圖片 347">
                          <a:extLst>
                            <a:ext uri="{FF2B5EF4-FFF2-40B4-BE49-F238E27FC236}">
                              <a16:creationId xmlns:a16="http://schemas.microsoft.com/office/drawing/2014/main" id="{B1C9E777-4B07-413E-BFB7-6A29DB7523B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49" name="圖片 348">
                          <a:extLst>
                            <a:ext uri="{FF2B5EF4-FFF2-40B4-BE49-F238E27FC236}">
                              <a16:creationId xmlns:a16="http://schemas.microsoft.com/office/drawing/2014/main" id="{FD98D465-3397-4CB3-9B44-1F2D123F65E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50" name="圖片 349">
                          <a:extLst>
                            <a:ext uri="{FF2B5EF4-FFF2-40B4-BE49-F238E27FC236}">
                              <a16:creationId xmlns:a16="http://schemas.microsoft.com/office/drawing/2014/main" id="{A0BD00CD-1B82-4CB4-90B6-11DE39E2AA1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294" name="群組 293">
                  <a:extLst>
                    <a:ext uri="{FF2B5EF4-FFF2-40B4-BE49-F238E27FC236}">
                      <a16:creationId xmlns:a16="http://schemas.microsoft.com/office/drawing/2014/main" id="{49FEBAE6-348E-4763-BDE3-F5BC48A13506}"/>
                    </a:ext>
                  </a:extLst>
                </p:cNvPr>
                <p:cNvGrpSpPr/>
                <p:nvPr/>
              </p:nvGrpSpPr>
              <p:grpSpPr>
                <a:xfrm>
                  <a:off x="528377" y="3542379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295" name="群組 294">
                    <a:extLst>
                      <a:ext uri="{FF2B5EF4-FFF2-40B4-BE49-F238E27FC236}">
                        <a16:creationId xmlns:a16="http://schemas.microsoft.com/office/drawing/2014/main" id="{36B91449-4E8F-4DBA-86C2-E752D508E9E6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319" name="群組 318">
                      <a:extLst>
                        <a:ext uri="{FF2B5EF4-FFF2-40B4-BE49-F238E27FC236}">
                          <a16:creationId xmlns:a16="http://schemas.microsoft.com/office/drawing/2014/main" id="{9667CEA6-2582-47C6-94B1-039E43CE56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31" name="群組 330">
                        <a:extLst>
                          <a:ext uri="{FF2B5EF4-FFF2-40B4-BE49-F238E27FC236}">
                            <a16:creationId xmlns:a16="http://schemas.microsoft.com/office/drawing/2014/main" id="{1D2142B9-18F2-45EB-B4BC-9BE2D2DB3E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37" name="圖片 336">
                          <a:extLst>
                            <a:ext uri="{FF2B5EF4-FFF2-40B4-BE49-F238E27FC236}">
                              <a16:creationId xmlns:a16="http://schemas.microsoft.com/office/drawing/2014/main" id="{346117C2-58A2-493D-A609-CA0DF296605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8" name="圖片 337">
                          <a:extLst>
                            <a:ext uri="{FF2B5EF4-FFF2-40B4-BE49-F238E27FC236}">
                              <a16:creationId xmlns:a16="http://schemas.microsoft.com/office/drawing/2014/main" id="{09C50234-8F97-4C68-89BD-AB0ED99F171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9" name="圖片 338">
                          <a:extLst>
                            <a:ext uri="{FF2B5EF4-FFF2-40B4-BE49-F238E27FC236}">
                              <a16:creationId xmlns:a16="http://schemas.microsoft.com/office/drawing/2014/main" id="{4010A25B-5982-4B97-B1F2-A4116476922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40" name="圖片 339">
                          <a:extLst>
                            <a:ext uri="{FF2B5EF4-FFF2-40B4-BE49-F238E27FC236}">
                              <a16:creationId xmlns:a16="http://schemas.microsoft.com/office/drawing/2014/main" id="{8E05E761-C7F7-40A2-BBA2-A579AC176E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32" name="群組 331">
                        <a:extLst>
                          <a:ext uri="{FF2B5EF4-FFF2-40B4-BE49-F238E27FC236}">
                            <a16:creationId xmlns:a16="http://schemas.microsoft.com/office/drawing/2014/main" id="{5B23DE1F-763C-4E36-977A-CCE66865C0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33" name="圖片 332">
                          <a:extLst>
                            <a:ext uri="{FF2B5EF4-FFF2-40B4-BE49-F238E27FC236}">
                              <a16:creationId xmlns:a16="http://schemas.microsoft.com/office/drawing/2014/main" id="{9FBA8595-6CD5-46D3-8140-B4AA02B29EC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4" name="圖片 333">
                          <a:extLst>
                            <a:ext uri="{FF2B5EF4-FFF2-40B4-BE49-F238E27FC236}">
                              <a16:creationId xmlns:a16="http://schemas.microsoft.com/office/drawing/2014/main" id="{DBEDF5BA-9E02-4124-B8ED-E938F94786C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5" name="圖片 334">
                          <a:extLst>
                            <a:ext uri="{FF2B5EF4-FFF2-40B4-BE49-F238E27FC236}">
                              <a16:creationId xmlns:a16="http://schemas.microsoft.com/office/drawing/2014/main" id="{CE3068C3-EFF6-4ADC-BA4B-24C4504D67D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6" name="圖片 335">
                          <a:extLst>
                            <a:ext uri="{FF2B5EF4-FFF2-40B4-BE49-F238E27FC236}">
                              <a16:creationId xmlns:a16="http://schemas.microsoft.com/office/drawing/2014/main" id="{9F4C4007-71A7-4276-93E1-8C810AC076C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320" name="群組 319">
                      <a:extLst>
                        <a:ext uri="{FF2B5EF4-FFF2-40B4-BE49-F238E27FC236}">
                          <a16:creationId xmlns:a16="http://schemas.microsoft.com/office/drawing/2014/main" id="{37006853-78B0-4297-85D2-7943ECF42B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21" name="群組 320">
                        <a:extLst>
                          <a:ext uri="{FF2B5EF4-FFF2-40B4-BE49-F238E27FC236}">
                            <a16:creationId xmlns:a16="http://schemas.microsoft.com/office/drawing/2014/main" id="{F2077EF8-AB4B-41C2-9AEF-4DCA42B33BC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27" name="圖片 326">
                          <a:extLst>
                            <a:ext uri="{FF2B5EF4-FFF2-40B4-BE49-F238E27FC236}">
                              <a16:creationId xmlns:a16="http://schemas.microsoft.com/office/drawing/2014/main" id="{5563F0B0-481D-439A-96AC-A875ED4DB38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8" name="圖片 327">
                          <a:extLst>
                            <a:ext uri="{FF2B5EF4-FFF2-40B4-BE49-F238E27FC236}">
                              <a16:creationId xmlns:a16="http://schemas.microsoft.com/office/drawing/2014/main" id="{72D5F231-89AA-4F8A-BBF6-0A0640B4670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9" name="圖片 328">
                          <a:extLst>
                            <a:ext uri="{FF2B5EF4-FFF2-40B4-BE49-F238E27FC236}">
                              <a16:creationId xmlns:a16="http://schemas.microsoft.com/office/drawing/2014/main" id="{6C67CFB6-81E9-49B2-9231-3353ED8DBBB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0" name="圖片 329">
                          <a:extLst>
                            <a:ext uri="{FF2B5EF4-FFF2-40B4-BE49-F238E27FC236}">
                              <a16:creationId xmlns:a16="http://schemas.microsoft.com/office/drawing/2014/main" id="{F1535EAF-DA33-4DCF-B6E7-73333E5D4ED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22" name="群組 321">
                        <a:extLst>
                          <a:ext uri="{FF2B5EF4-FFF2-40B4-BE49-F238E27FC236}">
                            <a16:creationId xmlns:a16="http://schemas.microsoft.com/office/drawing/2014/main" id="{36F42EDD-AFE1-4590-891C-BA4AB15CE8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23" name="圖片 322">
                          <a:extLst>
                            <a:ext uri="{FF2B5EF4-FFF2-40B4-BE49-F238E27FC236}">
                              <a16:creationId xmlns:a16="http://schemas.microsoft.com/office/drawing/2014/main" id="{922921D8-E542-4600-934E-74D6299A04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4" name="圖片 323">
                          <a:extLst>
                            <a:ext uri="{FF2B5EF4-FFF2-40B4-BE49-F238E27FC236}">
                              <a16:creationId xmlns:a16="http://schemas.microsoft.com/office/drawing/2014/main" id="{06C76ED7-6B9D-416C-B348-0C652956982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5" name="圖片 324">
                          <a:extLst>
                            <a:ext uri="{FF2B5EF4-FFF2-40B4-BE49-F238E27FC236}">
                              <a16:creationId xmlns:a16="http://schemas.microsoft.com/office/drawing/2014/main" id="{E67E8838-A140-4A54-9300-1946FCC43ED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6" name="圖片 325">
                          <a:extLst>
                            <a:ext uri="{FF2B5EF4-FFF2-40B4-BE49-F238E27FC236}">
                              <a16:creationId xmlns:a16="http://schemas.microsoft.com/office/drawing/2014/main" id="{3B9B4748-3D89-45C2-96DA-31A3E80B885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296" name="群組 295">
                    <a:extLst>
                      <a:ext uri="{FF2B5EF4-FFF2-40B4-BE49-F238E27FC236}">
                        <a16:creationId xmlns:a16="http://schemas.microsoft.com/office/drawing/2014/main" id="{3BC81CB5-631D-4249-A109-A1B46606FA8A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297" name="群組 296">
                      <a:extLst>
                        <a:ext uri="{FF2B5EF4-FFF2-40B4-BE49-F238E27FC236}">
                          <a16:creationId xmlns:a16="http://schemas.microsoft.com/office/drawing/2014/main" id="{9501114D-2D10-4C56-8E57-85C3C85EDE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09" name="群組 308">
                        <a:extLst>
                          <a:ext uri="{FF2B5EF4-FFF2-40B4-BE49-F238E27FC236}">
                            <a16:creationId xmlns:a16="http://schemas.microsoft.com/office/drawing/2014/main" id="{F3D4BED2-F080-4A85-8A72-F80B1268AD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15" name="圖片 314">
                          <a:extLst>
                            <a:ext uri="{FF2B5EF4-FFF2-40B4-BE49-F238E27FC236}">
                              <a16:creationId xmlns:a16="http://schemas.microsoft.com/office/drawing/2014/main" id="{185BAEA5-90AF-4F6F-99BD-257461456E0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6" name="圖片 315">
                          <a:extLst>
                            <a:ext uri="{FF2B5EF4-FFF2-40B4-BE49-F238E27FC236}">
                              <a16:creationId xmlns:a16="http://schemas.microsoft.com/office/drawing/2014/main" id="{4FDA8CA3-D5B4-4AD7-B714-6438BC04315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7" name="圖片 316">
                          <a:extLst>
                            <a:ext uri="{FF2B5EF4-FFF2-40B4-BE49-F238E27FC236}">
                              <a16:creationId xmlns:a16="http://schemas.microsoft.com/office/drawing/2014/main" id="{18E1CD5A-F82A-4F4A-BB52-9B9D2487332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8" name="圖片 317">
                          <a:extLst>
                            <a:ext uri="{FF2B5EF4-FFF2-40B4-BE49-F238E27FC236}">
                              <a16:creationId xmlns:a16="http://schemas.microsoft.com/office/drawing/2014/main" id="{7AEE7041-4D07-486C-9354-C5E168E17DB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10" name="群組 309">
                        <a:extLst>
                          <a:ext uri="{FF2B5EF4-FFF2-40B4-BE49-F238E27FC236}">
                            <a16:creationId xmlns:a16="http://schemas.microsoft.com/office/drawing/2014/main" id="{F2C9E85C-3665-42DC-B7F8-0903314F6F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11" name="圖片 310">
                          <a:extLst>
                            <a:ext uri="{FF2B5EF4-FFF2-40B4-BE49-F238E27FC236}">
                              <a16:creationId xmlns:a16="http://schemas.microsoft.com/office/drawing/2014/main" id="{DC3C9B06-3669-49B5-8ECA-2A07D89A282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2" name="圖片 311">
                          <a:extLst>
                            <a:ext uri="{FF2B5EF4-FFF2-40B4-BE49-F238E27FC236}">
                              <a16:creationId xmlns:a16="http://schemas.microsoft.com/office/drawing/2014/main" id="{11BEC715-2DA3-4552-8FC2-E77A426E665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3" name="圖片 312">
                          <a:extLst>
                            <a:ext uri="{FF2B5EF4-FFF2-40B4-BE49-F238E27FC236}">
                              <a16:creationId xmlns:a16="http://schemas.microsoft.com/office/drawing/2014/main" id="{6B879320-AF88-47F0-975B-F67912F2D24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4" name="圖片 313">
                          <a:extLst>
                            <a:ext uri="{FF2B5EF4-FFF2-40B4-BE49-F238E27FC236}">
                              <a16:creationId xmlns:a16="http://schemas.microsoft.com/office/drawing/2014/main" id="{CE37FE03-BEE7-4C8D-A4AE-AC9DAABF48B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298" name="群組 297">
                      <a:extLst>
                        <a:ext uri="{FF2B5EF4-FFF2-40B4-BE49-F238E27FC236}">
                          <a16:creationId xmlns:a16="http://schemas.microsoft.com/office/drawing/2014/main" id="{ABF4F20C-50D0-4771-86AB-9F98A68D03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99" name="群組 298">
                        <a:extLst>
                          <a:ext uri="{FF2B5EF4-FFF2-40B4-BE49-F238E27FC236}">
                            <a16:creationId xmlns:a16="http://schemas.microsoft.com/office/drawing/2014/main" id="{F8E78E34-37EA-4C27-9969-670D5F38C0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05" name="圖片 304">
                          <a:extLst>
                            <a:ext uri="{FF2B5EF4-FFF2-40B4-BE49-F238E27FC236}">
                              <a16:creationId xmlns:a16="http://schemas.microsoft.com/office/drawing/2014/main" id="{E0D60D0A-526E-41C0-8401-40CBD91A03C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6" name="圖片 305">
                          <a:extLst>
                            <a:ext uri="{FF2B5EF4-FFF2-40B4-BE49-F238E27FC236}">
                              <a16:creationId xmlns:a16="http://schemas.microsoft.com/office/drawing/2014/main" id="{7F4CD109-FD0D-40CB-AD8A-C5C5C4E6F04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7" name="圖片 306">
                          <a:extLst>
                            <a:ext uri="{FF2B5EF4-FFF2-40B4-BE49-F238E27FC236}">
                              <a16:creationId xmlns:a16="http://schemas.microsoft.com/office/drawing/2014/main" id="{B8B10D0C-EC45-4DEF-82B0-91244A279B0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8" name="圖片 307">
                          <a:extLst>
                            <a:ext uri="{FF2B5EF4-FFF2-40B4-BE49-F238E27FC236}">
                              <a16:creationId xmlns:a16="http://schemas.microsoft.com/office/drawing/2014/main" id="{A6DCA021-4FFF-48E5-A610-6E708E8E289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00" name="群組 299">
                        <a:extLst>
                          <a:ext uri="{FF2B5EF4-FFF2-40B4-BE49-F238E27FC236}">
                            <a16:creationId xmlns:a16="http://schemas.microsoft.com/office/drawing/2014/main" id="{0EDFFFB1-7DD4-493F-9076-BBC723FEDB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01" name="圖片 300">
                          <a:extLst>
                            <a:ext uri="{FF2B5EF4-FFF2-40B4-BE49-F238E27FC236}">
                              <a16:creationId xmlns:a16="http://schemas.microsoft.com/office/drawing/2014/main" id="{86BC72BE-4C48-4D1B-B855-B4E9CE9CF2A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2" name="圖片 301">
                          <a:extLst>
                            <a:ext uri="{FF2B5EF4-FFF2-40B4-BE49-F238E27FC236}">
                              <a16:creationId xmlns:a16="http://schemas.microsoft.com/office/drawing/2014/main" id="{DABB8C11-D8BE-4D3B-8EF2-BE4BCABA3CC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3" name="圖片 302">
                          <a:extLst>
                            <a:ext uri="{FF2B5EF4-FFF2-40B4-BE49-F238E27FC236}">
                              <a16:creationId xmlns:a16="http://schemas.microsoft.com/office/drawing/2014/main" id="{719FABB8-2B7C-4021-B564-30410B62A63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4" name="圖片 303">
                          <a:extLst>
                            <a:ext uri="{FF2B5EF4-FFF2-40B4-BE49-F238E27FC236}">
                              <a16:creationId xmlns:a16="http://schemas.microsoft.com/office/drawing/2014/main" id="{F3FF953D-7E3D-4A00-AD50-4D2C0597813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  <p:grpSp>
            <p:nvGrpSpPr>
              <p:cNvPr id="198" name="群組 197">
                <a:extLst>
                  <a:ext uri="{FF2B5EF4-FFF2-40B4-BE49-F238E27FC236}">
                    <a16:creationId xmlns:a16="http://schemas.microsoft.com/office/drawing/2014/main" id="{635FBED6-F592-42BF-A3EE-22A71F832C4C}"/>
                  </a:ext>
                </a:extLst>
              </p:cNvPr>
              <p:cNvGrpSpPr/>
              <p:nvPr/>
            </p:nvGrpSpPr>
            <p:grpSpPr>
              <a:xfrm>
                <a:off x="4854324" y="-2305721"/>
                <a:ext cx="7197454" cy="7200462"/>
                <a:chOff x="528377" y="-58083"/>
                <a:chExt cx="7197454" cy="7200462"/>
              </a:xfrm>
            </p:grpSpPr>
            <p:grpSp>
              <p:nvGrpSpPr>
                <p:cNvPr id="199" name="群組 198">
                  <a:extLst>
                    <a:ext uri="{FF2B5EF4-FFF2-40B4-BE49-F238E27FC236}">
                      <a16:creationId xmlns:a16="http://schemas.microsoft.com/office/drawing/2014/main" id="{B643C4A0-4688-419C-8B13-040F8B6E7EA3}"/>
                    </a:ext>
                  </a:extLst>
                </p:cNvPr>
                <p:cNvGrpSpPr/>
                <p:nvPr/>
              </p:nvGrpSpPr>
              <p:grpSpPr>
                <a:xfrm>
                  <a:off x="528377" y="-58083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247" name="群組 246">
                    <a:extLst>
                      <a:ext uri="{FF2B5EF4-FFF2-40B4-BE49-F238E27FC236}">
                        <a16:creationId xmlns:a16="http://schemas.microsoft.com/office/drawing/2014/main" id="{015CA8E5-78EB-4FE4-AD8E-C5A1F047ABF6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271" name="群組 270">
                      <a:extLst>
                        <a:ext uri="{FF2B5EF4-FFF2-40B4-BE49-F238E27FC236}">
                          <a16:creationId xmlns:a16="http://schemas.microsoft.com/office/drawing/2014/main" id="{DB4E48B8-0328-4706-BC61-CFED206312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83" name="群組 282">
                        <a:extLst>
                          <a:ext uri="{FF2B5EF4-FFF2-40B4-BE49-F238E27FC236}">
                            <a16:creationId xmlns:a16="http://schemas.microsoft.com/office/drawing/2014/main" id="{91A505AA-4760-4423-B067-855559D1C5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89" name="圖片 288">
                          <a:extLst>
                            <a:ext uri="{FF2B5EF4-FFF2-40B4-BE49-F238E27FC236}">
                              <a16:creationId xmlns:a16="http://schemas.microsoft.com/office/drawing/2014/main" id="{552F9F18-AB92-44DD-89B8-77903BBF3B3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0" name="圖片 289">
                          <a:extLst>
                            <a:ext uri="{FF2B5EF4-FFF2-40B4-BE49-F238E27FC236}">
                              <a16:creationId xmlns:a16="http://schemas.microsoft.com/office/drawing/2014/main" id="{19854491-C8CA-45ED-92F7-0520669E8E5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1" name="圖片 290">
                          <a:extLst>
                            <a:ext uri="{FF2B5EF4-FFF2-40B4-BE49-F238E27FC236}">
                              <a16:creationId xmlns:a16="http://schemas.microsoft.com/office/drawing/2014/main" id="{0D67D33D-0D59-4211-B13C-9BC39FA491B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2" name="圖片 291">
                          <a:extLst>
                            <a:ext uri="{FF2B5EF4-FFF2-40B4-BE49-F238E27FC236}">
                              <a16:creationId xmlns:a16="http://schemas.microsoft.com/office/drawing/2014/main" id="{96249EF1-5991-42A6-B5C5-E10C1D1B977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84" name="群組 283">
                        <a:extLst>
                          <a:ext uri="{FF2B5EF4-FFF2-40B4-BE49-F238E27FC236}">
                            <a16:creationId xmlns:a16="http://schemas.microsoft.com/office/drawing/2014/main" id="{6E87C611-99BB-4035-9DCA-2C8411391F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85" name="圖片 284">
                          <a:extLst>
                            <a:ext uri="{FF2B5EF4-FFF2-40B4-BE49-F238E27FC236}">
                              <a16:creationId xmlns:a16="http://schemas.microsoft.com/office/drawing/2014/main" id="{9AC963BE-ABC0-44CB-959F-11AAC55F2E6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6" name="圖片 285">
                          <a:extLst>
                            <a:ext uri="{FF2B5EF4-FFF2-40B4-BE49-F238E27FC236}">
                              <a16:creationId xmlns:a16="http://schemas.microsoft.com/office/drawing/2014/main" id="{4E01DEB1-0ABB-4159-AFEE-35470C828C5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7" name="圖片 286">
                          <a:extLst>
                            <a:ext uri="{FF2B5EF4-FFF2-40B4-BE49-F238E27FC236}">
                              <a16:creationId xmlns:a16="http://schemas.microsoft.com/office/drawing/2014/main" id="{31054D1B-191F-49F6-B6D0-B848225720F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8" name="圖片 287">
                          <a:extLst>
                            <a:ext uri="{FF2B5EF4-FFF2-40B4-BE49-F238E27FC236}">
                              <a16:creationId xmlns:a16="http://schemas.microsoft.com/office/drawing/2014/main" id="{FCEE767A-28B8-41B7-B11A-C1ABB36FFCA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272" name="群組 271">
                      <a:extLst>
                        <a:ext uri="{FF2B5EF4-FFF2-40B4-BE49-F238E27FC236}">
                          <a16:creationId xmlns:a16="http://schemas.microsoft.com/office/drawing/2014/main" id="{F3B08A2F-9CC5-4434-A7E5-BA0ECAC182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73" name="群組 272">
                        <a:extLst>
                          <a:ext uri="{FF2B5EF4-FFF2-40B4-BE49-F238E27FC236}">
                            <a16:creationId xmlns:a16="http://schemas.microsoft.com/office/drawing/2014/main" id="{09544964-DF20-4E1B-8B42-A9DFE62843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79" name="圖片 278">
                          <a:extLst>
                            <a:ext uri="{FF2B5EF4-FFF2-40B4-BE49-F238E27FC236}">
                              <a16:creationId xmlns:a16="http://schemas.microsoft.com/office/drawing/2014/main" id="{5A344AF1-7E5D-44FF-9B7D-58EAF8C3C6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0" name="圖片 279">
                          <a:extLst>
                            <a:ext uri="{FF2B5EF4-FFF2-40B4-BE49-F238E27FC236}">
                              <a16:creationId xmlns:a16="http://schemas.microsoft.com/office/drawing/2014/main" id="{F75F1D43-414B-4892-B3AB-ECE22F53E70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1" name="圖片 280">
                          <a:extLst>
                            <a:ext uri="{FF2B5EF4-FFF2-40B4-BE49-F238E27FC236}">
                              <a16:creationId xmlns:a16="http://schemas.microsoft.com/office/drawing/2014/main" id="{098E6871-BCD3-403B-B742-26AB70BD03F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2" name="圖片 281">
                          <a:extLst>
                            <a:ext uri="{FF2B5EF4-FFF2-40B4-BE49-F238E27FC236}">
                              <a16:creationId xmlns:a16="http://schemas.microsoft.com/office/drawing/2014/main" id="{E3439424-0718-4AB0-80A1-20B8EEEEA81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74" name="群組 273">
                        <a:extLst>
                          <a:ext uri="{FF2B5EF4-FFF2-40B4-BE49-F238E27FC236}">
                            <a16:creationId xmlns:a16="http://schemas.microsoft.com/office/drawing/2014/main" id="{6466258D-124F-40AD-BFA1-F1236030EA8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75" name="圖片 274">
                          <a:extLst>
                            <a:ext uri="{FF2B5EF4-FFF2-40B4-BE49-F238E27FC236}">
                              <a16:creationId xmlns:a16="http://schemas.microsoft.com/office/drawing/2014/main" id="{A7287021-B7CB-4D84-9FEB-BF93A3EE1E4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6" name="圖片 275">
                          <a:extLst>
                            <a:ext uri="{FF2B5EF4-FFF2-40B4-BE49-F238E27FC236}">
                              <a16:creationId xmlns:a16="http://schemas.microsoft.com/office/drawing/2014/main" id="{C6D72381-B6E6-41A0-97E6-49FD2517FC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7" name="圖片 276">
                          <a:extLst>
                            <a:ext uri="{FF2B5EF4-FFF2-40B4-BE49-F238E27FC236}">
                              <a16:creationId xmlns:a16="http://schemas.microsoft.com/office/drawing/2014/main" id="{96FCC958-F590-4137-AFC4-33ED4E66380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8" name="圖片 277">
                          <a:extLst>
                            <a:ext uri="{FF2B5EF4-FFF2-40B4-BE49-F238E27FC236}">
                              <a16:creationId xmlns:a16="http://schemas.microsoft.com/office/drawing/2014/main" id="{C1A654AE-C633-4BBF-A1A2-E13F645E84B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248" name="群組 247">
                    <a:extLst>
                      <a:ext uri="{FF2B5EF4-FFF2-40B4-BE49-F238E27FC236}">
                        <a16:creationId xmlns:a16="http://schemas.microsoft.com/office/drawing/2014/main" id="{ACAD8EDE-32A4-4604-99A2-E2B9EBB29A20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249" name="群組 248">
                      <a:extLst>
                        <a:ext uri="{FF2B5EF4-FFF2-40B4-BE49-F238E27FC236}">
                          <a16:creationId xmlns:a16="http://schemas.microsoft.com/office/drawing/2014/main" id="{E9A06627-6A45-4429-841D-1D1BE100B2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61" name="群組 260">
                        <a:extLst>
                          <a:ext uri="{FF2B5EF4-FFF2-40B4-BE49-F238E27FC236}">
                            <a16:creationId xmlns:a16="http://schemas.microsoft.com/office/drawing/2014/main" id="{59117CD5-BBCC-4FF3-9885-19D7EE9834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67" name="圖片 266">
                          <a:extLst>
                            <a:ext uri="{FF2B5EF4-FFF2-40B4-BE49-F238E27FC236}">
                              <a16:creationId xmlns:a16="http://schemas.microsoft.com/office/drawing/2014/main" id="{6B9538B4-EA26-4C17-89CF-6DCACF661E1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8" name="圖片 267">
                          <a:extLst>
                            <a:ext uri="{FF2B5EF4-FFF2-40B4-BE49-F238E27FC236}">
                              <a16:creationId xmlns:a16="http://schemas.microsoft.com/office/drawing/2014/main" id="{87CAF411-2239-480A-90CD-2D7AEDF43FF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9" name="圖片 268">
                          <a:extLst>
                            <a:ext uri="{FF2B5EF4-FFF2-40B4-BE49-F238E27FC236}">
                              <a16:creationId xmlns:a16="http://schemas.microsoft.com/office/drawing/2014/main" id="{53B192D7-4D19-4D2F-BE4C-E72B8E4BEA8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0" name="圖片 269">
                          <a:extLst>
                            <a:ext uri="{FF2B5EF4-FFF2-40B4-BE49-F238E27FC236}">
                              <a16:creationId xmlns:a16="http://schemas.microsoft.com/office/drawing/2014/main" id="{A6EDA84F-170E-41A2-AEA5-50BBCF48C4D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62" name="群組 261">
                        <a:extLst>
                          <a:ext uri="{FF2B5EF4-FFF2-40B4-BE49-F238E27FC236}">
                            <a16:creationId xmlns:a16="http://schemas.microsoft.com/office/drawing/2014/main" id="{AA3B78DB-F5C2-4A88-BCED-09557BB676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63" name="圖片 262">
                          <a:extLst>
                            <a:ext uri="{FF2B5EF4-FFF2-40B4-BE49-F238E27FC236}">
                              <a16:creationId xmlns:a16="http://schemas.microsoft.com/office/drawing/2014/main" id="{83025802-1F4E-4DD8-A72A-D80E49ED5C2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4" name="圖片 263">
                          <a:extLst>
                            <a:ext uri="{FF2B5EF4-FFF2-40B4-BE49-F238E27FC236}">
                              <a16:creationId xmlns:a16="http://schemas.microsoft.com/office/drawing/2014/main" id="{89F7FCD2-33AC-45BC-8D5F-00DB3BB9705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5" name="圖片 264">
                          <a:extLst>
                            <a:ext uri="{FF2B5EF4-FFF2-40B4-BE49-F238E27FC236}">
                              <a16:creationId xmlns:a16="http://schemas.microsoft.com/office/drawing/2014/main" id="{EF135A48-FC07-4BEF-A565-C9BD0EAB532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6" name="圖片 265">
                          <a:extLst>
                            <a:ext uri="{FF2B5EF4-FFF2-40B4-BE49-F238E27FC236}">
                              <a16:creationId xmlns:a16="http://schemas.microsoft.com/office/drawing/2014/main" id="{619054C6-ABEE-43B6-B946-081A75A0CF1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250" name="群組 249">
                      <a:extLst>
                        <a:ext uri="{FF2B5EF4-FFF2-40B4-BE49-F238E27FC236}">
                          <a16:creationId xmlns:a16="http://schemas.microsoft.com/office/drawing/2014/main" id="{B21E37B1-D128-4BDB-86A6-333098E305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51" name="群組 250">
                        <a:extLst>
                          <a:ext uri="{FF2B5EF4-FFF2-40B4-BE49-F238E27FC236}">
                            <a16:creationId xmlns:a16="http://schemas.microsoft.com/office/drawing/2014/main" id="{70B5BBEF-AB8F-461B-9F97-369D9C99DB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57" name="圖片 256">
                          <a:extLst>
                            <a:ext uri="{FF2B5EF4-FFF2-40B4-BE49-F238E27FC236}">
                              <a16:creationId xmlns:a16="http://schemas.microsoft.com/office/drawing/2014/main" id="{B8FA7C13-82F5-441E-A610-F0A498C8B1C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8" name="圖片 257">
                          <a:extLst>
                            <a:ext uri="{FF2B5EF4-FFF2-40B4-BE49-F238E27FC236}">
                              <a16:creationId xmlns:a16="http://schemas.microsoft.com/office/drawing/2014/main" id="{CB01C3FE-56B5-4EC7-B1ED-49BB9B5B1C5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9" name="圖片 258">
                          <a:extLst>
                            <a:ext uri="{FF2B5EF4-FFF2-40B4-BE49-F238E27FC236}">
                              <a16:creationId xmlns:a16="http://schemas.microsoft.com/office/drawing/2014/main" id="{E209ACA2-B808-45BE-ACA2-2B62FAAFB01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0" name="圖片 259">
                          <a:extLst>
                            <a:ext uri="{FF2B5EF4-FFF2-40B4-BE49-F238E27FC236}">
                              <a16:creationId xmlns:a16="http://schemas.microsoft.com/office/drawing/2014/main" id="{55D0D52E-9AA4-4896-83EA-4FE7BD3F66E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52" name="群組 251">
                        <a:extLst>
                          <a:ext uri="{FF2B5EF4-FFF2-40B4-BE49-F238E27FC236}">
                            <a16:creationId xmlns:a16="http://schemas.microsoft.com/office/drawing/2014/main" id="{FAD801E4-B99C-4DEB-AE11-0D059A882B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53" name="圖片 252">
                          <a:extLst>
                            <a:ext uri="{FF2B5EF4-FFF2-40B4-BE49-F238E27FC236}">
                              <a16:creationId xmlns:a16="http://schemas.microsoft.com/office/drawing/2014/main" id="{07B961A2-2F05-4A44-AE71-9CF08281901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4" name="圖片 253">
                          <a:extLst>
                            <a:ext uri="{FF2B5EF4-FFF2-40B4-BE49-F238E27FC236}">
                              <a16:creationId xmlns:a16="http://schemas.microsoft.com/office/drawing/2014/main" id="{11DC9209-D8AA-4FF1-96DC-37ACAB8A456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5" name="圖片 254">
                          <a:extLst>
                            <a:ext uri="{FF2B5EF4-FFF2-40B4-BE49-F238E27FC236}">
                              <a16:creationId xmlns:a16="http://schemas.microsoft.com/office/drawing/2014/main" id="{8DE0FA95-F774-4EED-8E2D-1C31BAFE59A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6" name="圖片 255">
                          <a:extLst>
                            <a:ext uri="{FF2B5EF4-FFF2-40B4-BE49-F238E27FC236}">
                              <a16:creationId xmlns:a16="http://schemas.microsoft.com/office/drawing/2014/main" id="{775044C4-393E-44AC-984C-1D45AE79F70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200" name="群組 199">
                  <a:extLst>
                    <a:ext uri="{FF2B5EF4-FFF2-40B4-BE49-F238E27FC236}">
                      <a16:creationId xmlns:a16="http://schemas.microsoft.com/office/drawing/2014/main" id="{5C3B1812-79FA-4254-81E3-32AED828A69C}"/>
                    </a:ext>
                  </a:extLst>
                </p:cNvPr>
                <p:cNvGrpSpPr/>
                <p:nvPr/>
              </p:nvGrpSpPr>
              <p:grpSpPr>
                <a:xfrm>
                  <a:off x="528377" y="3542379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201" name="群組 200">
                    <a:extLst>
                      <a:ext uri="{FF2B5EF4-FFF2-40B4-BE49-F238E27FC236}">
                        <a16:creationId xmlns:a16="http://schemas.microsoft.com/office/drawing/2014/main" id="{3C7C7CAF-8719-4C06-804A-D12766FB373E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225" name="群組 224">
                      <a:extLst>
                        <a:ext uri="{FF2B5EF4-FFF2-40B4-BE49-F238E27FC236}">
                          <a16:creationId xmlns:a16="http://schemas.microsoft.com/office/drawing/2014/main" id="{B2818A71-17E2-40F2-9671-1F2B8CE95D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37" name="群組 236">
                        <a:extLst>
                          <a:ext uri="{FF2B5EF4-FFF2-40B4-BE49-F238E27FC236}">
                            <a16:creationId xmlns:a16="http://schemas.microsoft.com/office/drawing/2014/main" id="{88F9F922-34AD-461A-BC72-1592FAFBFD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43" name="圖片 242">
                          <a:extLst>
                            <a:ext uri="{FF2B5EF4-FFF2-40B4-BE49-F238E27FC236}">
                              <a16:creationId xmlns:a16="http://schemas.microsoft.com/office/drawing/2014/main" id="{695743A3-30DE-4F8A-BA81-7F1E6614118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44" name="圖片 243">
                          <a:extLst>
                            <a:ext uri="{FF2B5EF4-FFF2-40B4-BE49-F238E27FC236}">
                              <a16:creationId xmlns:a16="http://schemas.microsoft.com/office/drawing/2014/main" id="{4B0117DE-2445-49F6-9BBB-7CF3D561D1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45" name="圖片 244">
                          <a:extLst>
                            <a:ext uri="{FF2B5EF4-FFF2-40B4-BE49-F238E27FC236}">
                              <a16:creationId xmlns:a16="http://schemas.microsoft.com/office/drawing/2014/main" id="{207C7A48-C9EF-4813-97B6-A2EA844960F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46" name="圖片 245">
                          <a:extLst>
                            <a:ext uri="{FF2B5EF4-FFF2-40B4-BE49-F238E27FC236}">
                              <a16:creationId xmlns:a16="http://schemas.microsoft.com/office/drawing/2014/main" id="{BED021EF-58B6-4523-B859-A6FE2D58EC0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38" name="群組 237">
                        <a:extLst>
                          <a:ext uri="{FF2B5EF4-FFF2-40B4-BE49-F238E27FC236}">
                            <a16:creationId xmlns:a16="http://schemas.microsoft.com/office/drawing/2014/main" id="{C375270A-8F0D-48FB-943C-18BFC9EEF8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39" name="圖片 238">
                          <a:extLst>
                            <a:ext uri="{FF2B5EF4-FFF2-40B4-BE49-F238E27FC236}">
                              <a16:creationId xmlns:a16="http://schemas.microsoft.com/office/drawing/2014/main" id="{D251853C-C7EE-449D-B02F-1640145E8BC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40" name="圖片 239">
                          <a:extLst>
                            <a:ext uri="{FF2B5EF4-FFF2-40B4-BE49-F238E27FC236}">
                              <a16:creationId xmlns:a16="http://schemas.microsoft.com/office/drawing/2014/main" id="{4DE87294-CFDA-47D0-BB60-1A54D72C3E2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41" name="圖片 240">
                          <a:extLst>
                            <a:ext uri="{FF2B5EF4-FFF2-40B4-BE49-F238E27FC236}">
                              <a16:creationId xmlns:a16="http://schemas.microsoft.com/office/drawing/2014/main" id="{0E9A526D-00B0-4867-985F-856302408BB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42" name="圖片 241">
                          <a:extLst>
                            <a:ext uri="{FF2B5EF4-FFF2-40B4-BE49-F238E27FC236}">
                              <a16:creationId xmlns:a16="http://schemas.microsoft.com/office/drawing/2014/main" id="{A668FD8A-9F4B-423E-9D65-F7C9520CFFF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226" name="群組 225">
                      <a:extLst>
                        <a:ext uri="{FF2B5EF4-FFF2-40B4-BE49-F238E27FC236}">
                          <a16:creationId xmlns:a16="http://schemas.microsoft.com/office/drawing/2014/main" id="{DD39BCD6-7365-4898-9936-390580E113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27" name="群組 226">
                        <a:extLst>
                          <a:ext uri="{FF2B5EF4-FFF2-40B4-BE49-F238E27FC236}">
                            <a16:creationId xmlns:a16="http://schemas.microsoft.com/office/drawing/2014/main" id="{D5773723-BDA3-4919-8AE3-4B929138BE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33" name="圖片 232">
                          <a:extLst>
                            <a:ext uri="{FF2B5EF4-FFF2-40B4-BE49-F238E27FC236}">
                              <a16:creationId xmlns:a16="http://schemas.microsoft.com/office/drawing/2014/main" id="{32EBBE9C-7224-480E-9275-028E005EB5D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34" name="圖片 233">
                          <a:extLst>
                            <a:ext uri="{FF2B5EF4-FFF2-40B4-BE49-F238E27FC236}">
                              <a16:creationId xmlns:a16="http://schemas.microsoft.com/office/drawing/2014/main" id="{574D90CE-D524-427C-A61F-70D31D12FF7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35" name="圖片 234">
                          <a:extLst>
                            <a:ext uri="{FF2B5EF4-FFF2-40B4-BE49-F238E27FC236}">
                              <a16:creationId xmlns:a16="http://schemas.microsoft.com/office/drawing/2014/main" id="{8A7AA6C7-D095-4A73-BAAC-FDD2ABF96BB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36" name="圖片 235">
                          <a:extLst>
                            <a:ext uri="{FF2B5EF4-FFF2-40B4-BE49-F238E27FC236}">
                              <a16:creationId xmlns:a16="http://schemas.microsoft.com/office/drawing/2014/main" id="{5EFDCE65-0978-4EE4-9DA9-2B5A49BD535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28" name="群組 227">
                        <a:extLst>
                          <a:ext uri="{FF2B5EF4-FFF2-40B4-BE49-F238E27FC236}">
                            <a16:creationId xmlns:a16="http://schemas.microsoft.com/office/drawing/2014/main" id="{88D966D8-273D-4D40-B6F5-BEBBA075D3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29" name="圖片 228">
                          <a:extLst>
                            <a:ext uri="{FF2B5EF4-FFF2-40B4-BE49-F238E27FC236}">
                              <a16:creationId xmlns:a16="http://schemas.microsoft.com/office/drawing/2014/main" id="{62127B4A-261C-4F6A-B4AE-AA6AAC36AAD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30" name="圖片 229">
                          <a:extLst>
                            <a:ext uri="{FF2B5EF4-FFF2-40B4-BE49-F238E27FC236}">
                              <a16:creationId xmlns:a16="http://schemas.microsoft.com/office/drawing/2014/main" id="{1F5E6320-A137-4C10-B866-BD06B07CBD9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31" name="圖片 230">
                          <a:extLst>
                            <a:ext uri="{FF2B5EF4-FFF2-40B4-BE49-F238E27FC236}">
                              <a16:creationId xmlns:a16="http://schemas.microsoft.com/office/drawing/2014/main" id="{F513DBA9-3A38-45A7-986A-8B3734700A8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32" name="圖片 231">
                          <a:extLst>
                            <a:ext uri="{FF2B5EF4-FFF2-40B4-BE49-F238E27FC236}">
                              <a16:creationId xmlns:a16="http://schemas.microsoft.com/office/drawing/2014/main" id="{07379152-3D5F-47A0-9332-C28207B0AB0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202" name="群組 201">
                    <a:extLst>
                      <a:ext uri="{FF2B5EF4-FFF2-40B4-BE49-F238E27FC236}">
                        <a16:creationId xmlns:a16="http://schemas.microsoft.com/office/drawing/2014/main" id="{2DE09E0D-0A54-480C-8193-F9A02421EE8D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203" name="群組 202">
                      <a:extLst>
                        <a:ext uri="{FF2B5EF4-FFF2-40B4-BE49-F238E27FC236}">
                          <a16:creationId xmlns:a16="http://schemas.microsoft.com/office/drawing/2014/main" id="{84F8C6B9-FA42-45C3-ADD2-EC95899AEA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15" name="群組 214">
                        <a:extLst>
                          <a:ext uri="{FF2B5EF4-FFF2-40B4-BE49-F238E27FC236}">
                            <a16:creationId xmlns:a16="http://schemas.microsoft.com/office/drawing/2014/main" id="{5189DA82-98E5-4776-93FA-550F4B4ACA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21" name="圖片 220">
                          <a:extLst>
                            <a:ext uri="{FF2B5EF4-FFF2-40B4-BE49-F238E27FC236}">
                              <a16:creationId xmlns:a16="http://schemas.microsoft.com/office/drawing/2014/main" id="{E32D28C4-0F5F-4786-83A9-006F5B5D07F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22" name="圖片 221">
                          <a:extLst>
                            <a:ext uri="{FF2B5EF4-FFF2-40B4-BE49-F238E27FC236}">
                              <a16:creationId xmlns:a16="http://schemas.microsoft.com/office/drawing/2014/main" id="{1223FEE8-F65A-4CC5-B43C-9A4B0024022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23" name="圖片 222">
                          <a:extLst>
                            <a:ext uri="{FF2B5EF4-FFF2-40B4-BE49-F238E27FC236}">
                              <a16:creationId xmlns:a16="http://schemas.microsoft.com/office/drawing/2014/main" id="{A3B45FC3-4B02-42C1-9023-7BF702C162D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24" name="圖片 223">
                          <a:extLst>
                            <a:ext uri="{FF2B5EF4-FFF2-40B4-BE49-F238E27FC236}">
                              <a16:creationId xmlns:a16="http://schemas.microsoft.com/office/drawing/2014/main" id="{3A8A351A-875D-4F0F-B3F3-8F45D35E920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16" name="群組 215">
                        <a:extLst>
                          <a:ext uri="{FF2B5EF4-FFF2-40B4-BE49-F238E27FC236}">
                            <a16:creationId xmlns:a16="http://schemas.microsoft.com/office/drawing/2014/main" id="{52ACD418-721E-424D-B790-E64B55642F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17" name="圖片 216">
                          <a:extLst>
                            <a:ext uri="{FF2B5EF4-FFF2-40B4-BE49-F238E27FC236}">
                              <a16:creationId xmlns:a16="http://schemas.microsoft.com/office/drawing/2014/main" id="{59F8EAF7-8782-48F6-BEB0-4ACC10EBE0E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8" name="圖片 217">
                          <a:extLst>
                            <a:ext uri="{FF2B5EF4-FFF2-40B4-BE49-F238E27FC236}">
                              <a16:creationId xmlns:a16="http://schemas.microsoft.com/office/drawing/2014/main" id="{000481DB-A50E-4F9E-8113-91FB7779DBE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9" name="圖片 218">
                          <a:extLst>
                            <a:ext uri="{FF2B5EF4-FFF2-40B4-BE49-F238E27FC236}">
                              <a16:creationId xmlns:a16="http://schemas.microsoft.com/office/drawing/2014/main" id="{01F027B9-F55A-47E4-BD48-3EB9636F925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20" name="圖片 219">
                          <a:extLst>
                            <a:ext uri="{FF2B5EF4-FFF2-40B4-BE49-F238E27FC236}">
                              <a16:creationId xmlns:a16="http://schemas.microsoft.com/office/drawing/2014/main" id="{9D2D59EA-ECBC-4F22-B8B6-1A3B8119BA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204" name="群組 203">
                      <a:extLst>
                        <a:ext uri="{FF2B5EF4-FFF2-40B4-BE49-F238E27FC236}">
                          <a16:creationId xmlns:a16="http://schemas.microsoft.com/office/drawing/2014/main" id="{647B7F38-B956-4114-B806-A7D9458F95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05" name="群組 204">
                        <a:extLst>
                          <a:ext uri="{FF2B5EF4-FFF2-40B4-BE49-F238E27FC236}">
                            <a16:creationId xmlns:a16="http://schemas.microsoft.com/office/drawing/2014/main" id="{91176275-60A8-4E13-B3E8-230DAA5F1B4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11" name="圖片 210">
                          <a:extLst>
                            <a:ext uri="{FF2B5EF4-FFF2-40B4-BE49-F238E27FC236}">
                              <a16:creationId xmlns:a16="http://schemas.microsoft.com/office/drawing/2014/main" id="{B19FB4BA-2B3E-4C21-82D9-9178C8D42E8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2" name="圖片 211">
                          <a:extLst>
                            <a:ext uri="{FF2B5EF4-FFF2-40B4-BE49-F238E27FC236}">
                              <a16:creationId xmlns:a16="http://schemas.microsoft.com/office/drawing/2014/main" id="{5EEE6BCF-029F-419A-A8C8-7ED6B5E82E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3" name="圖片 212">
                          <a:extLst>
                            <a:ext uri="{FF2B5EF4-FFF2-40B4-BE49-F238E27FC236}">
                              <a16:creationId xmlns:a16="http://schemas.microsoft.com/office/drawing/2014/main" id="{AA5DC5AC-3321-4875-8A08-ED0C346833E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4" name="圖片 213">
                          <a:extLst>
                            <a:ext uri="{FF2B5EF4-FFF2-40B4-BE49-F238E27FC236}">
                              <a16:creationId xmlns:a16="http://schemas.microsoft.com/office/drawing/2014/main" id="{DD870A6E-98CF-4FD7-8967-20788E73633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06" name="群組 205">
                        <a:extLst>
                          <a:ext uri="{FF2B5EF4-FFF2-40B4-BE49-F238E27FC236}">
                            <a16:creationId xmlns:a16="http://schemas.microsoft.com/office/drawing/2014/main" id="{5AFB3991-0822-463C-A038-7399BDD17F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07" name="圖片 206">
                          <a:extLst>
                            <a:ext uri="{FF2B5EF4-FFF2-40B4-BE49-F238E27FC236}">
                              <a16:creationId xmlns:a16="http://schemas.microsoft.com/office/drawing/2014/main" id="{6E6CEA1F-EE29-49EA-A7B7-7E916D075BF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08" name="圖片 207">
                          <a:extLst>
                            <a:ext uri="{FF2B5EF4-FFF2-40B4-BE49-F238E27FC236}">
                              <a16:creationId xmlns:a16="http://schemas.microsoft.com/office/drawing/2014/main" id="{A9F02E84-BF2A-4A8A-821A-04118022FF6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09" name="圖片 208">
                          <a:extLst>
                            <a:ext uri="{FF2B5EF4-FFF2-40B4-BE49-F238E27FC236}">
                              <a16:creationId xmlns:a16="http://schemas.microsoft.com/office/drawing/2014/main" id="{EA924AB9-6FDF-4F40-A713-619449A2BCB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0" name="圖片 209">
                          <a:extLst>
                            <a:ext uri="{FF2B5EF4-FFF2-40B4-BE49-F238E27FC236}">
                              <a16:creationId xmlns:a16="http://schemas.microsoft.com/office/drawing/2014/main" id="{0FDBC82B-2F32-4CFD-A483-8800913961D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EC18D0CD-0546-4ED7-B318-697C3F8D5E25}"/>
                </a:ext>
              </a:extLst>
            </p:cNvPr>
            <p:cNvGrpSpPr/>
            <p:nvPr/>
          </p:nvGrpSpPr>
          <p:grpSpPr>
            <a:xfrm>
              <a:off x="-2339648" y="4875352"/>
              <a:ext cx="14391426" cy="7200909"/>
              <a:chOff x="-2339648" y="-2305721"/>
              <a:chExt cx="14391426" cy="7200909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1EDF8827-021B-41A3-8104-EE3B51B3A6F6}"/>
                  </a:ext>
                </a:extLst>
              </p:cNvPr>
              <p:cNvGrpSpPr/>
              <p:nvPr/>
            </p:nvGrpSpPr>
            <p:grpSpPr>
              <a:xfrm>
                <a:off x="-2339648" y="-2305274"/>
                <a:ext cx="7197454" cy="7200462"/>
                <a:chOff x="528377" y="-58083"/>
                <a:chExt cx="7197454" cy="7200462"/>
              </a:xfrm>
            </p:grpSpPr>
            <p:grpSp>
              <p:nvGrpSpPr>
                <p:cNvPr id="103" name="群組 102">
                  <a:extLst>
                    <a:ext uri="{FF2B5EF4-FFF2-40B4-BE49-F238E27FC236}">
                      <a16:creationId xmlns:a16="http://schemas.microsoft.com/office/drawing/2014/main" id="{D20C6D62-1A88-471E-95FA-09086228F01A}"/>
                    </a:ext>
                  </a:extLst>
                </p:cNvPr>
                <p:cNvGrpSpPr/>
                <p:nvPr/>
              </p:nvGrpSpPr>
              <p:grpSpPr>
                <a:xfrm>
                  <a:off x="528377" y="-58083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151" name="群組 150">
                    <a:extLst>
                      <a:ext uri="{FF2B5EF4-FFF2-40B4-BE49-F238E27FC236}">
                        <a16:creationId xmlns:a16="http://schemas.microsoft.com/office/drawing/2014/main" id="{F024715B-ECF5-46A8-8D8E-8C44202C3FC7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175" name="群組 174">
                      <a:extLst>
                        <a:ext uri="{FF2B5EF4-FFF2-40B4-BE49-F238E27FC236}">
                          <a16:creationId xmlns:a16="http://schemas.microsoft.com/office/drawing/2014/main" id="{38948E06-6D77-41B0-B150-DB7D50BD23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187" name="群組 186">
                        <a:extLst>
                          <a:ext uri="{FF2B5EF4-FFF2-40B4-BE49-F238E27FC236}">
                            <a16:creationId xmlns:a16="http://schemas.microsoft.com/office/drawing/2014/main" id="{1BE3A8FF-4EB3-4BFA-9DB3-51D522463D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93" name="圖片 192">
                          <a:extLst>
                            <a:ext uri="{FF2B5EF4-FFF2-40B4-BE49-F238E27FC236}">
                              <a16:creationId xmlns:a16="http://schemas.microsoft.com/office/drawing/2014/main" id="{61D2274E-67BC-4D32-A10A-02182B7B7B9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94" name="圖片 193">
                          <a:extLst>
                            <a:ext uri="{FF2B5EF4-FFF2-40B4-BE49-F238E27FC236}">
                              <a16:creationId xmlns:a16="http://schemas.microsoft.com/office/drawing/2014/main" id="{8E0D2529-2A60-489F-87BF-C485962D6ED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95" name="圖片 194">
                          <a:extLst>
                            <a:ext uri="{FF2B5EF4-FFF2-40B4-BE49-F238E27FC236}">
                              <a16:creationId xmlns:a16="http://schemas.microsoft.com/office/drawing/2014/main" id="{7B477C45-EF7F-40C6-B189-8C22367190B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96" name="圖片 195">
                          <a:extLst>
                            <a:ext uri="{FF2B5EF4-FFF2-40B4-BE49-F238E27FC236}">
                              <a16:creationId xmlns:a16="http://schemas.microsoft.com/office/drawing/2014/main" id="{C9933510-656A-4805-B0B9-C6D0C22498D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88" name="群組 187">
                        <a:extLst>
                          <a:ext uri="{FF2B5EF4-FFF2-40B4-BE49-F238E27FC236}">
                            <a16:creationId xmlns:a16="http://schemas.microsoft.com/office/drawing/2014/main" id="{F86F1BA0-367F-4144-9C05-74E0EA6BC9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89" name="圖片 188">
                          <a:extLst>
                            <a:ext uri="{FF2B5EF4-FFF2-40B4-BE49-F238E27FC236}">
                              <a16:creationId xmlns:a16="http://schemas.microsoft.com/office/drawing/2014/main" id="{0CDEF24A-1AFE-401D-B1FB-C2416EDDB07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90" name="圖片 189">
                          <a:extLst>
                            <a:ext uri="{FF2B5EF4-FFF2-40B4-BE49-F238E27FC236}">
                              <a16:creationId xmlns:a16="http://schemas.microsoft.com/office/drawing/2014/main" id="{75BE00EE-6AD5-4AEE-A804-AA1B5B6AC7C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91" name="圖片 190">
                          <a:extLst>
                            <a:ext uri="{FF2B5EF4-FFF2-40B4-BE49-F238E27FC236}">
                              <a16:creationId xmlns:a16="http://schemas.microsoft.com/office/drawing/2014/main" id="{BE09FAC6-1BF1-4EB5-8CC3-B01E14DC430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92" name="圖片 191">
                          <a:extLst>
                            <a:ext uri="{FF2B5EF4-FFF2-40B4-BE49-F238E27FC236}">
                              <a16:creationId xmlns:a16="http://schemas.microsoft.com/office/drawing/2014/main" id="{AB31E630-D447-42E9-AA70-9975C0E55F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76" name="群組 175">
                      <a:extLst>
                        <a:ext uri="{FF2B5EF4-FFF2-40B4-BE49-F238E27FC236}">
                          <a16:creationId xmlns:a16="http://schemas.microsoft.com/office/drawing/2014/main" id="{C6FA3CB8-EE16-4BE6-B708-4B281DA04E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177" name="群組 176">
                        <a:extLst>
                          <a:ext uri="{FF2B5EF4-FFF2-40B4-BE49-F238E27FC236}">
                            <a16:creationId xmlns:a16="http://schemas.microsoft.com/office/drawing/2014/main" id="{C9259B2E-B082-4309-AEBC-64E3048000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83" name="圖片 182">
                          <a:extLst>
                            <a:ext uri="{FF2B5EF4-FFF2-40B4-BE49-F238E27FC236}">
                              <a16:creationId xmlns:a16="http://schemas.microsoft.com/office/drawing/2014/main" id="{8EC56FBE-2029-48E4-A632-F43F0ADCEEE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4" name="圖片 183">
                          <a:extLst>
                            <a:ext uri="{FF2B5EF4-FFF2-40B4-BE49-F238E27FC236}">
                              <a16:creationId xmlns:a16="http://schemas.microsoft.com/office/drawing/2014/main" id="{ACD03290-7D63-4CAE-B207-8C4A81B49D9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5" name="圖片 184">
                          <a:extLst>
                            <a:ext uri="{FF2B5EF4-FFF2-40B4-BE49-F238E27FC236}">
                              <a16:creationId xmlns:a16="http://schemas.microsoft.com/office/drawing/2014/main" id="{3F4A597C-7A5D-4749-8A7C-8F8F8ACC69C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6" name="圖片 185">
                          <a:extLst>
                            <a:ext uri="{FF2B5EF4-FFF2-40B4-BE49-F238E27FC236}">
                              <a16:creationId xmlns:a16="http://schemas.microsoft.com/office/drawing/2014/main" id="{58E02B51-BFFD-4413-BB7D-F8ABE5F2C57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78" name="群組 177">
                        <a:extLst>
                          <a:ext uri="{FF2B5EF4-FFF2-40B4-BE49-F238E27FC236}">
                            <a16:creationId xmlns:a16="http://schemas.microsoft.com/office/drawing/2014/main" id="{1410ADA7-7BE9-44AE-859D-166FAE4990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79" name="圖片 178">
                          <a:extLst>
                            <a:ext uri="{FF2B5EF4-FFF2-40B4-BE49-F238E27FC236}">
                              <a16:creationId xmlns:a16="http://schemas.microsoft.com/office/drawing/2014/main" id="{40E680A1-BEF2-4BAB-9928-99F5F8E6C58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0" name="圖片 179">
                          <a:extLst>
                            <a:ext uri="{FF2B5EF4-FFF2-40B4-BE49-F238E27FC236}">
                              <a16:creationId xmlns:a16="http://schemas.microsoft.com/office/drawing/2014/main" id="{1F63A68C-A174-4006-8F06-41715C1113A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1" name="圖片 180">
                          <a:extLst>
                            <a:ext uri="{FF2B5EF4-FFF2-40B4-BE49-F238E27FC236}">
                              <a16:creationId xmlns:a16="http://schemas.microsoft.com/office/drawing/2014/main" id="{5AF4881B-35F8-4403-A766-5F98DCBDF16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2" name="圖片 181">
                          <a:extLst>
                            <a:ext uri="{FF2B5EF4-FFF2-40B4-BE49-F238E27FC236}">
                              <a16:creationId xmlns:a16="http://schemas.microsoft.com/office/drawing/2014/main" id="{033E70F7-648E-4884-A76D-E974A33C996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152" name="群組 151">
                    <a:extLst>
                      <a:ext uri="{FF2B5EF4-FFF2-40B4-BE49-F238E27FC236}">
                        <a16:creationId xmlns:a16="http://schemas.microsoft.com/office/drawing/2014/main" id="{5C53DE8D-AC9F-4CC2-8E82-F2CFD4791591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153" name="群組 152">
                      <a:extLst>
                        <a:ext uri="{FF2B5EF4-FFF2-40B4-BE49-F238E27FC236}">
                          <a16:creationId xmlns:a16="http://schemas.microsoft.com/office/drawing/2014/main" id="{06CC99FE-3D5F-466D-A361-F427A60B87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165" name="群組 164">
                        <a:extLst>
                          <a:ext uri="{FF2B5EF4-FFF2-40B4-BE49-F238E27FC236}">
                            <a16:creationId xmlns:a16="http://schemas.microsoft.com/office/drawing/2014/main" id="{2AEF5D10-D963-41DC-B404-62924AC6A2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71" name="圖片 170">
                          <a:extLst>
                            <a:ext uri="{FF2B5EF4-FFF2-40B4-BE49-F238E27FC236}">
                              <a16:creationId xmlns:a16="http://schemas.microsoft.com/office/drawing/2014/main" id="{29F46A30-FA2D-4711-8FDC-4FD009352B4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72" name="圖片 171">
                          <a:extLst>
                            <a:ext uri="{FF2B5EF4-FFF2-40B4-BE49-F238E27FC236}">
                              <a16:creationId xmlns:a16="http://schemas.microsoft.com/office/drawing/2014/main" id="{FE1B1905-C21E-486F-B6F4-C7CEEA741F4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73" name="圖片 172">
                          <a:extLst>
                            <a:ext uri="{FF2B5EF4-FFF2-40B4-BE49-F238E27FC236}">
                              <a16:creationId xmlns:a16="http://schemas.microsoft.com/office/drawing/2014/main" id="{DC0F8749-1577-4BBF-9764-E1A517AFAFE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74" name="圖片 173">
                          <a:extLst>
                            <a:ext uri="{FF2B5EF4-FFF2-40B4-BE49-F238E27FC236}">
                              <a16:creationId xmlns:a16="http://schemas.microsoft.com/office/drawing/2014/main" id="{F61D5536-43AF-4A6A-9DE5-4AD2AF90FDF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66" name="群組 165">
                        <a:extLst>
                          <a:ext uri="{FF2B5EF4-FFF2-40B4-BE49-F238E27FC236}">
                            <a16:creationId xmlns:a16="http://schemas.microsoft.com/office/drawing/2014/main" id="{94D017C5-8B49-41E1-BEEB-A579345EE1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67" name="圖片 166">
                          <a:extLst>
                            <a:ext uri="{FF2B5EF4-FFF2-40B4-BE49-F238E27FC236}">
                              <a16:creationId xmlns:a16="http://schemas.microsoft.com/office/drawing/2014/main" id="{8401A6AE-19CE-40E7-A5A8-A0643AEABA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8" name="圖片 167">
                          <a:extLst>
                            <a:ext uri="{FF2B5EF4-FFF2-40B4-BE49-F238E27FC236}">
                              <a16:creationId xmlns:a16="http://schemas.microsoft.com/office/drawing/2014/main" id="{55C909D6-0AA3-4B32-8A78-73B7097A05C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9" name="圖片 168">
                          <a:extLst>
                            <a:ext uri="{FF2B5EF4-FFF2-40B4-BE49-F238E27FC236}">
                              <a16:creationId xmlns:a16="http://schemas.microsoft.com/office/drawing/2014/main" id="{43ABA5A2-D428-44C1-AFE0-AA8CE6A1AEC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70" name="圖片 169">
                          <a:extLst>
                            <a:ext uri="{FF2B5EF4-FFF2-40B4-BE49-F238E27FC236}">
                              <a16:creationId xmlns:a16="http://schemas.microsoft.com/office/drawing/2014/main" id="{FD92EBC4-F28A-479C-93EA-1261AF6423A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54" name="群組 153">
                      <a:extLst>
                        <a:ext uri="{FF2B5EF4-FFF2-40B4-BE49-F238E27FC236}">
                          <a16:creationId xmlns:a16="http://schemas.microsoft.com/office/drawing/2014/main" id="{C05492BF-0FAF-4398-ACDD-E1D59346F1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155" name="群組 154">
                        <a:extLst>
                          <a:ext uri="{FF2B5EF4-FFF2-40B4-BE49-F238E27FC236}">
                            <a16:creationId xmlns:a16="http://schemas.microsoft.com/office/drawing/2014/main" id="{EC56F5A0-9754-4449-9F6C-0DEDFCF57E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61" name="圖片 160">
                          <a:extLst>
                            <a:ext uri="{FF2B5EF4-FFF2-40B4-BE49-F238E27FC236}">
                              <a16:creationId xmlns:a16="http://schemas.microsoft.com/office/drawing/2014/main" id="{C4EC5BC5-FBA1-40C1-B6D7-5945E7D6766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2" name="圖片 161">
                          <a:extLst>
                            <a:ext uri="{FF2B5EF4-FFF2-40B4-BE49-F238E27FC236}">
                              <a16:creationId xmlns:a16="http://schemas.microsoft.com/office/drawing/2014/main" id="{9D1B4A2F-4EF2-4982-8535-EBB4C14B3CD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3" name="圖片 162">
                          <a:extLst>
                            <a:ext uri="{FF2B5EF4-FFF2-40B4-BE49-F238E27FC236}">
                              <a16:creationId xmlns:a16="http://schemas.microsoft.com/office/drawing/2014/main" id="{39F7B9F5-B9AC-46AD-A356-633FECC7177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4" name="圖片 163">
                          <a:extLst>
                            <a:ext uri="{FF2B5EF4-FFF2-40B4-BE49-F238E27FC236}">
                              <a16:creationId xmlns:a16="http://schemas.microsoft.com/office/drawing/2014/main" id="{E5C6BE17-18D5-439A-B820-3F6491AAF25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56" name="群組 155">
                        <a:extLst>
                          <a:ext uri="{FF2B5EF4-FFF2-40B4-BE49-F238E27FC236}">
                            <a16:creationId xmlns:a16="http://schemas.microsoft.com/office/drawing/2014/main" id="{64B0DEA7-26B6-40F0-AE7A-54BF43AADD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57" name="圖片 156">
                          <a:extLst>
                            <a:ext uri="{FF2B5EF4-FFF2-40B4-BE49-F238E27FC236}">
                              <a16:creationId xmlns:a16="http://schemas.microsoft.com/office/drawing/2014/main" id="{6FCC5ADC-E2BE-463A-9516-04302AF64D6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58" name="圖片 157">
                          <a:extLst>
                            <a:ext uri="{FF2B5EF4-FFF2-40B4-BE49-F238E27FC236}">
                              <a16:creationId xmlns:a16="http://schemas.microsoft.com/office/drawing/2014/main" id="{0AB0C5A0-1A52-45D8-974E-8B04A996724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59" name="圖片 158">
                          <a:extLst>
                            <a:ext uri="{FF2B5EF4-FFF2-40B4-BE49-F238E27FC236}">
                              <a16:creationId xmlns:a16="http://schemas.microsoft.com/office/drawing/2014/main" id="{16479EFD-0647-493E-8FFA-ABBB4D45200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0" name="圖片 159">
                          <a:extLst>
                            <a:ext uri="{FF2B5EF4-FFF2-40B4-BE49-F238E27FC236}">
                              <a16:creationId xmlns:a16="http://schemas.microsoft.com/office/drawing/2014/main" id="{339F5365-BEB1-49DE-9A61-6A6DD09FBB2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104" name="群組 103">
                  <a:extLst>
                    <a:ext uri="{FF2B5EF4-FFF2-40B4-BE49-F238E27FC236}">
                      <a16:creationId xmlns:a16="http://schemas.microsoft.com/office/drawing/2014/main" id="{8E559F1B-90AB-4E4E-9C7D-72C8E607FBC6}"/>
                    </a:ext>
                  </a:extLst>
                </p:cNvPr>
                <p:cNvGrpSpPr/>
                <p:nvPr/>
              </p:nvGrpSpPr>
              <p:grpSpPr>
                <a:xfrm>
                  <a:off x="528377" y="3542379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05EFC4C8-7D97-4D06-834D-F48B7D8CA5D2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129" name="群組 128">
                      <a:extLst>
                        <a:ext uri="{FF2B5EF4-FFF2-40B4-BE49-F238E27FC236}">
                          <a16:creationId xmlns:a16="http://schemas.microsoft.com/office/drawing/2014/main" id="{0CC5F2A4-8480-4C7A-B48F-154750EA4E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141" name="群組 140">
                        <a:extLst>
                          <a:ext uri="{FF2B5EF4-FFF2-40B4-BE49-F238E27FC236}">
                            <a16:creationId xmlns:a16="http://schemas.microsoft.com/office/drawing/2014/main" id="{2480F686-9828-477F-BF6B-8B6182178B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47" name="圖片 146">
                          <a:extLst>
                            <a:ext uri="{FF2B5EF4-FFF2-40B4-BE49-F238E27FC236}">
                              <a16:creationId xmlns:a16="http://schemas.microsoft.com/office/drawing/2014/main" id="{5B435517-3326-48EC-91F3-0C88117008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8" name="圖片 147">
                          <a:extLst>
                            <a:ext uri="{FF2B5EF4-FFF2-40B4-BE49-F238E27FC236}">
                              <a16:creationId xmlns:a16="http://schemas.microsoft.com/office/drawing/2014/main" id="{97F4DDF4-7827-4451-88D9-6EE1AC20DA5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9" name="圖片 148">
                          <a:extLst>
                            <a:ext uri="{FF2B5EF4-FFF2-40B4-BE49-F238E27FC236}">
                              <a16:creationId xmlns:a16="http://schemas.microsoft.com/office/drawing/2014/main" id="{46D88C45-4C73-48D7-8F81-817071C0FC6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50" name="圖片 149">
                          <a:extLst>
                            <a:ext uri="{FF2B5EF4-FFF2-40B4-BE49-F238E27FC236}">
                              <a16:creationId xmlns:a16="http://schemas.microsoft.com/office/drawing/2014/main" id="{9ADEA234-BE81-44B6-8229-06352BB3F13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42" name="群組 141">
                        <a:extLst>
                          <a:ext uri="{FF2B5EF4-FFF2-40B4-BE49-F238E27FC236}">
                            <a16:creationId xmlns:a16="http://schemas.microsoft.com/office/drawing/2014/main" id="{73652EFD-13BA-4BEF-9D2C-3235F58F88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43" name="圖片 142">
                          <a:extLst>
                            <a:ext uri="{FF2B5EF4-FFF2-40B4-BE49-F238E27FC236}">
                              <a16:creationId xmlns:a16="http://schemas.microsoft.com/office/drawing/2014/main" id="{4669CF6F-A25D-43DF-AFD1-81C0E2F226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4" name="圖片 143">
                          <a:extLst>
                            <a:ext uri="{FF2B5EF4-FFF2-40B4-BE49-F238E27FC236}">
                              <a16:creationId xmlns:a16="http://schemas.microsoft.com/office/drawing/2014/main" id="{3FF56A27-E5A7-410C-8455-BC79444AC09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5" name="圖片 144">
                          <a:extLst>
                            <a:ext uri="{FF2B5EF4-FFF2-40B4-BE49-F238E27FC236}">
                              <a16:creationId xmlns:a16="http://schemas.microsoft.com/office/drawing/2014/main" id="{0462263A-0B6A-49E5-8BFD-B85C4E61A1E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6" name="圖片 145">
                          <a:extLst>
                            <a:ext uri="{FF2B5EF4-FFF2-40B4-BE49-F238E27FC236}">
                              <a16:creationId xmlns:a16="http://schemas.microsoft.com/office/drawing/2014/main" id="{83AD1ED4-0293-4A21-83FC-1751DE29EE0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30" name="群組 129">
                      <a:extLst>
                        <a:ext uri="{FF2B5EF4-FFF2-40B4-BE49-F238E27FC236}">
                          <a16:creationId xmlns:a16="http://schemas.microsoft.com/office/drawing/2014/main" id="{BEF4454C-3480-4868-A523-15154B5099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131" name="群組 130">
                        <a:extLst>
                          <a:ext uri="{FF2B5EF4-FFF2-40B4-BE49-F238E27FC236}">
                            <a16:creationId xmlns:a16="http://schemas.microsoft.com/office/drawing/2014/main" id="{20259826-7FEA-4ED7-814E-017215AF2E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37" name="圖片 136">
                          <a:extLst>
                            <a:ext uri="{FF2B5EF4-FFF2-40B4-BE49-F238E27FC236}">
                              <a16:creationId xmlns:a16="http://schemas.microsoft.com/office/drawing/2014/main" id="{68A06526-42A3-4FAD-B118-10945297664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38" name="圖片 137">
                          <a:extLst>
                            <a:ext uri="{FF2B5EF4-FFF2-40B4-BE49-F238E27FC236}">
                              <a16:creationId xmlns:a16="http://schemas.microsoft.com/office/drawing/2014/main" id="{A4F77318-AE69-4DCB-A7B8-40CC48A9ACF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39" name="圖片 138">
                          <a:extLst>
                            <a:ext uri="{FF2B5EF4-FFF2-40B4-BE49-F238E27FC236}">
                              <a16:creationId xmlns:a16="http://schemas.microsoft.com/office/drawing/2014/main" id="{69932AF3-4C15-4AAC-AF57-564357C1608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0" name="圖片 139">
                          <a:extLst>
                            <a:ext uri="{FF2B5EF4-FFF2-40B4-BE49-F238E27FC236}">
                              <a16:creationId xmlns:a16="http://schemas.microsoft.com/office/drawing/2014/main" id="{E7AE240F-C6A6-4E89-A65D-D93714C50CC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32" name="群組 131">
                        <a:extLst>
                          <a:ext uri="{FF2B5EF4-FFF2-40B4-BE49-F238E27FC236}">
                            <a16:creationId xmlns:a16="http://schemas.microsoft.com/office/drawing/2014/main" id="{602B206B-F18C-44C9-B056-9AC98BB72F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33" name="圖片 132">
                          <a:extLst>
                            <a:ext uri="{FF2B5EF4-FFF2-40B4-BE49-F238E27FC236}">
                              <a16:creationId xmlns:a16="http://schemas.microsoft.com/office/drawing/2014/main" id="{4A24654A-245D-498C-B5F8-80D05512A02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34" name="圖片 133">
                          <a:extLst>
                            <a:ext uri="{FF2B5EF4-FFF2-40B4-BE49-F238E27FC236}">
                              <a16:creationId xmlns:a16="http://schemas.microsoft.com/office/drawing/2014/main" id="{98D6DDD3-9975-4E25-A63A-3C7461A3855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35" name="圖片 134">
                          <a:extLst>
                            <a:ext uri="{FF2B5EF4-FFF2-40B4-BE49-F238E27FC236}">
                              <a16:creationId xmlns:a16="http://schemas.microsoft.com/office/drawing/2014/main" id="{FD6C5B35-96B9-44B0-9A28-08E674D86E5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36" name="圖片 135">
                          <a:extLst>
                            <a:ext uri="{FF2B5EF4-FFF2-40B4-BE49-F238E27FC236}">
                              <a16:creationId xmlns:a16="http://schemas.microsoft.com/office/drawing/2014/main" id="{14F785EF-17CA-4867-BA88-1B62E5A5C86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4FD16266-0703-46BD-B561-C5DCDF0CC889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107" name="群組 106">
                      <a:extLst>
                        <a:ext uri="{FF2B5EF4-FFF2-40B4-BE49-F238E27FC236}">
                          <a16:creationId xmlns:a16="http://schemas.microsoft.com/office/drawing/2014/main" id="{2DAD5AF9-DE83-4C74-AB11-83C56C0DF9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119" name="群組 118">
                        <a:extLst>
                          <a:ext uri="{FF2B5EF4-FFF2-40B4-BE49-F238E27FC236}">
                            <a16:creationId xmlns:a16="http://schemas.microsoft.com/office/drawing/2014/main" id="{198F82B9-3CD9-4D38-A541-41710A040C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25" name="圖片 124">
                          <a:extLst>
                            <a:ext uri="{FF2B5EF4-FFF2-40B4-BE49-F238E27FC236}">
                              <a16:creationId xmlns:a16="http://schemas.microsoft.com/office/drawing/2014/main" id="{0BFEEE88-27B1-4798-8212-25C26479E9C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6" name="圖片 125">
                          <a:extLst>
                            <a:ext uri="{FF2B5EF4-FFF2-40B4-BE49-F238E27FC236}">
                              <a16:creationId xmlns:a16="http://schemas.microsoft.com/office/drawing/2014/main" id="{E145C7AA-381F-47E5-AA7D-69FC15DDBB0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7" name="圖片 126">
                          <a:extLst>
                            <a:ext uri="{FF2B5EF4-FFF2-40B4-BE49-F238E27FC236}">
                              <a16:creationId xmlns:a16="http://schemas.microsoft.com/office/drawing/2014/main" id="{91507B29-352F-4218-9B87-B29E66DF6CC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8" name="圖片 127">
                          <a:extLst>
                            <a:ext uri="{FF2B5EF4-FFF2-40B4-BE49-F238E27FC236}">
                              <a16:creationId xmlns:a16="http://schemas.microsoft.com/office/drawing/2014/main" id="{8DFF450F-0C36-4059-85C3-8484F8E5984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20" name="群組 119">
                        <a:extLst>
                          <a:ext uri="{FF2B5EF4-FFF2-40B4-BE49-F238E27FC236}">
                            <a16:creationId xmlns:a16="http://schemas.microsoft.com/office/drawing/2014/main" id="{5BE7C591-0901-4D55-84A0-14FFB8FEA0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21" name="圖片 120">
                          <a:extLst>
                            <a:ext uri="{FF2B5EF4-FFF2-40B4-BE49-F238E27FC236}">
                              <a16:creationId xmlns:a16="http://schemas.microsoft.com/office/drawing/2014/main" id="{7A7CA102-6E02-47D1-9385-9DAD9A165AD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2" name="圖片 121">
                          <a:extLst>
                            <a:ext uri="{FF2B5EF4-FFF2-40B4-BE49-F238E27FC236}">
                              <a16:creationId xmlns:a16="http://schemas.microsoft.com/office/drawing/2014/main" id="{4A3CCC0D-A636-4C95-B94F-14152A74C05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3" name="圖片 122">
                          <a:extLst>
                            <a:ext uri="{FF2B5EF4-FFF2-40B4-BE49-F238E27FC236}">
                              <a16:creationId xmlns:a16="http://schemas.microsoft.com/office/drawing/2014/main" id="{7871DE60-1A43-4291-8387-52BDBBF2DFE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4" name="圖片 123">
                          <a:extLst>
                            <a:ext uri="{FF2B5EF4-FFF2-40B4-BE49-F238E27FC236}">
                              <a16:creationId xmlns:a16="http://schemas.microsoft.com/office/drawing/2014/main" id="{377D5537-FB56-4003-BB76-BFE20F17C95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08" name="群組 107">
                      <a:extLst>
                        <a:ext uri="{FF2B5EF4-FFF2-40B4-BE49-F238E27FC236}">
                          <a16:creationId xmlns:a16="http://schemas.microsoft.com/office/drawing/2014/main" id="{98586A23-4C44-4DCB-88C4-5C4F268C72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109" name="群組 108">
                        <a:extLst>
                          <a:ext uri="{FF2B5EF4-FFF2-40B4-BE49-F238E27FC236}">
                            <a16:creationId xmlns:a16="http://schemas.microsoft.com/office/drawing/2014/main" id="{275FFCD1-BE75-4ABB-8301-46435301F2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15" name="圖片 114">
                          <a:extLst>
                            <a:ext uri="{FF2B5EF4-FFF2-40B4-BE49-F238E27FC236}">
                              <a16:creationId xmlns:a16="http://schemas.microsoft.com/office/drawing/2014/main" id="{0BE09EF0-E203-43BF-8B32-82743A11CB6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6" name="圖片 115">
                          <a:extLst>
                            <a:ext uri="{FF2B5EF4-FFF2-40B4-BE49-F238E27FC236}">
                              <a16:creationId xmlns:a16="http://schemas.microsoft.com/office/drawing/2014/main" id="{F63E4762-9D49-42F9-AF07-C4ED678EFD5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7" name="圖片 116">
                          <a:extLst>
                            <a:ext uri="{FF2B5EF4-FFF2-40B4-BE49-F238E27FC236}">
                              <a16:creationId xmlns:a16="http://schemas.microsoft.com/office/drawing/2014/main" id="{BCF255B9-6A32-4C27-A4EE-DC405986C38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8" name="圖片 117">
                          <a:extLst>
                            <a:ext uri="{FF2B5EF4-FFF2-40B4-BE49-F238E27FC236}">
                              <a16:creationId xmlns:a16="http://schemas.microsoft.com/office/drawing/2014/main" id="{D17B55C9-E2F4-448E-A1BD-ABEE5BD4667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10" name="群組 109">
                        <a:extLst>
                          <a:ext uri="{FF2B5EF4-FFF2-40B4-BE49-F238E27FC236}">
                            <a16:creationId xmlns:a16="http://schemas.microsoft.com/office/drawing/2014/main" id="{CE5B6DC3-D224-4959-BCA1-0EE0A8A868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11" name="圖片 110">
                          <a:extLst>
                            <a:ext uri="{FF2B5EF4-FFF2-40B4-BE49-F238E27FC236}">
                              <a16:creationId xmlns:a16="http://schemas.microsoft.com/office/drawing/2014/main" id="{9DBCB09A-9B5B-4759-AD09-B5D2ED75763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2" name="圖片 111">
                          <a:extLst>
                            <a:ext uri="{FF2B5EF4-FFF2-40B4-BE49-F238E27FC236}">
                              <a16:creationId xmlns:a16="http://schemas.microsoft.com/office/drawing/2014/main" id="{1AA6CAEC-9B01-40B8-AF79-77396D838CE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3" name="圖片 112">
                          <a:extLst>
                            <a:ext uri="{FF2B5EF4-FFF2-40B4-BE49-F238E27FC236}">
                              <a16:creationId xmlns:a16="http://schemas.microsoft.com/office/drawing/2014/main" id="{8A5C7877-FC91-4F1A-9FD1-CF4C7A2E7A8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4" name="圖片 113">
                          <a:extLst>
                            <a:ext uri="{FF2B5EF4-FFF2-40B4-BE49-F238E27FC236}">
                              <a16:creationId xmlns:a16="http://schemas.microsoft.com/office/drawing/2014/main" id="{03818D6B-3437-4A80-80DA-4B75B106150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4DADD924-AFD3-4F67-BE83-9139B7C06D04}"/>
                  </a:ext>
                </a:extLst>
              </p:cNvPr>
              <p:cNvGrpSpPr/>
              <p:nvPr/>
            </p:nvGrpSpPr>
            <p:grpSpPr>
              <a:xfrm>
                <a:off x="4854324" y="-2305721"/>
                <a:ext cx="7197454" cy="7200462"/>
                <a:chOff x="528377" y="-58083"/>
                <a:chExt cx="7197454" cy="7200462"/>
              </a:xfrm>
            </p:grpSpPr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8A99B0B5-DAB1-4579-9479-8C6D98B654DB}"/>
                    </a:ext>
                  </a:extLst>
                </p:cNvPr>
                <p:cNvGrpSpPr/>
                <p:nvPr/>
              </p:nvGrpSpPr>
              <p:grpSpPr>
                <a:xfrm>
                  <a:off x="528377" y="-58083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57" name="群組 56">
                    <a:extLst>
                      <a:ext uri="{FF2B5EF4-FFF2-40B4-BE49-F238E27FC236}">
                        <a16:creationId xmlns:a16="http://schemas.microsoft.com/office/drawing/2014/main" id="{C15CE693-1593-46D4-8B8F-B0F07EE12CE4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81" name="群組 80">
                      <a:extLst>
                        <a:ext uri="{FF2B5EF4-FFF2-40B4-BE49-F238E27FC236}">
                          <a16:creationId xmlns:a16="http://schemas.microsoft.com/office/drawing/2014/main" id="{8EFCA7D7-20F8-41B8-8BC8-77A5140CF0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93" name="群組 92">
                        <a:extLst>
                          <a:ext uri="{FF2B5EF4-FFF2-40B4-BE49-F238E27FC236}">
                            <a16:creationId xmlns:a16="http://schemas.microsoft.com/office/drawing/2014/main" id="{39D33338-DF63-49F5-A635-A31AE4281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99" name="圖片 98">
                          <a:extLst>
                            <a:ext uri="{FF2B5EF4-FFF2-40B4-BE49-F238E27FC236}">
                              <a16:creationId xmlns:a16="http://schemas.microsoft.com/office/drawing/2014/main" id="{7A72933F-32FC-46D1-B1C7-68E5D115B5B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0" name="圖片 99">
                          <a:extLst>
                            <a:ext uri="{FF2B5EF4-FFF2-40B4-BE49-F238E27FC236}">
                              <a16:creationId xmlns:a16="http://schemas.microsoft.com/office/drawing/2014/main" id="{C370D3A8-E1F2-4B49-BBCD-D7643D8F0D2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1" name="圖片 100">
                          <a:extLst>
                            <a:ext uri="{FF2B5EF4-FFF2-40B4-BE49-F238E27FC236}">
                              <a16:creationId xmlns:a16="http://schemas.microsoft.com/office/drawing/2014/main" id="{02F68D93-3DD1-4707-9BF0-462A20D3AFF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2" name="圖片 101">
                          <a:extLst>
                            <a:ext uri="{FF2B5EF4-FFF2-40B4-BE49-F238E27FC236}">
                              <a16:creationId xmlns:a16="http://schemas.microsoft.com/office/drawing/2014/main" id="{74A12E18-E85E-4E8F-B065-B4F6AC16092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94" name="群組 93">
                        <a:extLst>
                          <a:ext uri="{FF2B5EF4-FFF2-40B4-BE49-F238E27FC236}">
                            <a16:creationId xmlns:a16="http://schemas.microsoft.com/office/drawing/2014/main" id="{64A900B9-E03D-413D-8DCB-0DD2737175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95" name="圖片 94">
                          <a:extLst>
                            <a:ext uri="{FF2B5EF4-FFF2-40B4-BE49-F238E27FC236}">
                              <a16:creationId xmlns:a16="http://schemas.microsoft.com/office/drawing/2014/main" id="{53D42B3E-2AAD-49A4-9E6F-73D480EC866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6" name="圖片 95">
                          <a:extLst>
                            <a:ext uri="{FF2B5EF4-FFF2-40B4-BE49-F238E27FC236}">
                              <a16:creationId xmlns:a16="http://schemas.microsoft.com/office/drawing/2014/main" id="{47A5BA13-B0CD-4307-9758-99E2F6BE6BC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7" name="圖片 96">
                          <a:extLst>
                            <a:ext uri="{FF2B5EF4-FFF2-40B4-BE49-F238E27FC236}">
                              <a16:creationId xmlns:a16="http://schemas.microsoft.com/office/drawing/2014/main" id="{A7200257-CFFA-40EA-8BCC-DB29E11785E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8" name="圖片 97">
                          <a:extLst>
                            <a:ext uri="{FF2B5EF4-FFF2-40B4-BE49-F238E27FC236}">
                              <a16:creationId xmlns:a16="http://schemas.microsoft.com/office/drawing/2014/main" id="{15818C9C-9871-432A-9A89-FDAE66AF056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82" name="群組 81">
                      <a:extLst>
                        <a:ext uri="{FF2B5EF4-FFF2-40B4-BE49-F238E27FC236}">
                          <a16:creationId xmlns:a16="http://schemas.microsoft.com/office/drawing/2014/main" id="{1AC7832B-EDD9-4519-9191-03050E2183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83" name="群組 82">
                        <a:extLst>
                          <a:ext uri="{FF2B5EF4-FFF2-40B4-BE49-F238E27FC236}">
                            <a16:creationId xmlns:a16="http://schemas.microsoft.com/office/drawing/2014/main" id="{141F5F55-B90A-46EA-B818-A790D7B14B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89" name="圖片 88">
                          <a:extLst>
                            <a:ext uri="{FF2B5EF4-FFF2-40B4-BE49-F238E27FC236}">
                              <a16:creationId xmlns:a16="http://schemas.microsoft.com/office/drawing/2014/main" id="{481FA1AA-3559-44F0-A402-26ACB437EA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圖片 89">
                          <a:extLst>
                            <a:ext uri="{FF2B5EF4-FFF2-40B4-BE49-F238E27FC236}">
                              <a16:creationId xmlns:a16="http://schemas.microsoft.com/office/drawing/2014/main" id="{023B358E-B99A-4FFB-8F63-765B833C033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圖片 90">
                          <a:extLst>
                            <a:ext uri="{FF2B5EF4-FFF2-40B4-BE49-F238E27FC236}">
                              <a16:creationId xmlns:a16="http://schemas.microsoft.com/office/drawing/2014/main" id="{3892D183-6446-478E-9298-C2412424277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2" name="圖片 91">
                          <a:extLst>
                            <a:ext uri="{FF2B5EF4-FFF2-40B4-BE49-F238E27FC236}">
                              <a16:creationId xmlns:a16="http://schemas.microsoft.com/office/drawing/2014/main" id="{05CF47CB-BC9F-46E3-9D57-5E9D0AD7ACF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84" name="群組 83">
                        <a:extLst>
                          <a:ext uri="{FF2B5EF4-FFF2-40B4-BE49-F238E27FC236}">
                            <a16:creationId xmlns:a16="http://schemas.microsoft.com/office/drawing/2014/main" id="{C1758965-6D1E-454C-BB58-218D0762CF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85" name="圖片 84">
                          <a:extLst>
                            <a:ext uri="{FF2B5EF4-FFF2-40B4-BE49-F238E27FC236}">
                              <a16:creationId xmlns:a16="http://schemas.microsoft.com/office/drawing/2014/main" id="{035B6D2A-56E8-449A-9983-201F93C87B0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6" name="圖片 85">
                          <a:extLst>
                            <a:ext uri="{FF2B5EF4-FFF2-40B4-BE49-F238E27FC236}">
                              <a16:creationId xmlns:a16="http://schemas.microsoft.com/office/drawing/2014/main" id="{E6687668-2C43-4A20-8C01-17A9733A8CF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7" name="圖片 86">
                          <a:extLst>
                            <a:ext uri="{FF2B5EF4-FFF2-40B4-BE49-F238E27FC236}">
                              <a16:creationId xmlns:a16="http://schemas.microsoft.com/office/drawing/2014/main" id="{B1A35219-040F-46B3-97C4-6883798E082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8" name="圖片 87">
                          <a:extLst>
                            <a:ext uri="{FF2B5EF4-FFF2-40B4-BE49-F238E27FC236}">
                              <a16:creationId xmlns:a16="http://schemas.microsoft.com/office/drawing/2014/main" id="{7E7968C7-1B46-4E34-82E1-6D013C4E1C2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58" name="群組 57">
                    <a:extLst>
                      <a:ext uri="{FF2B5EF4-FFF2-40B4-BE49-F238E27FC236}">
                        <a16:creationId xmlns:a16="http://schemas.microsoft.com/office/drawing/2014/main" id="{9A16C28A-A52F-4A9B-916F-D6799246188F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59" name="群組 58">
                      <a:extLst>
                        <a:ext uri="{FF2B5EF4-FFF2-40B4-BE49-F238E27FC236}">
                          <a16:creationId xmlns:a16="http://schemas.microsoft.com/office/drawing/2014/main" id="{D383389D-4F5B-4231-A5DF-5DF31FDA1F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71" name="群組 70">
                        <a:extLst>
                          <a:ext uri="{FF2B5EF4-FFF2-40B4-BE49-F238E27FC236}">
                            <a16:creationId xmlns:a16="http://schemas.microsoft.com/office/drawing/2014/main" id="{80B4A2D3-5C98-442A-BD5A-D7E540ABAF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77" name="圖片 76">
                          <a:extLst>
                            <a:ext uri="{FF2B5EF4-FFF2-40B4-BE49-F238E27FC236}">
                              <a16:creationId xmlns:a16="http://schemas.microsoft.com/office/drawing/2014/main" id="{A9DF02AF-2DD9-44D1-AF14-FEC80D72603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8" name="圖片 77">
                          <a:extLst>
                            <a:ext uri="{FF2B5EF4-FFF2-40B4-BE49-F238E27FC236}">
                              <a16:creationId xmlns:a16="http://schemas.microsoft.com/office/drawing/2014/main" id="{0547B58B-E3F8-4736-84E9-85F3B37BA22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9" name="圖片 78">
                          <a:extLst>
                            <a:ext uri="{FF2B5EF4-FFF2-40B4-BE49-F238E27FC236}">
                              <a16:creationId xmlns:a16="http://schemas.microsoft.com/office/drawing/2014/main" id="{139AA24F-B2BD-47CC-98DD-49AD4B126F2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0" name="圖片 79">
                          <a:extLst>
                            <a:ext uri="{FF2B5EF4-FFF2-40B4-BE49-F238E27FC236}">
                              <a16:creationId xmlns:a16="http://schemas.microsoft.com/office/drawing/2014/main" id="{09652712-ABEC-4A07-B002-2337C3F99D0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72" name="群組 71">
                        <a:extLst>
                          <a:ext uri="{FF2B5EF4-FFF2-40B4-BE49-F238E27FC236}">
                            <a16:creationId xmlns:a16="http://schemas.microsoft.com/office/drawing/2014/main" id="{37C2F5FB-0652-4D8D-B3F8-CDC823A1D6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73" name="圖片 72">
                          <a:extLst>
                            <a:ext uri="{FF2B5EF4-FFF2-40B4-BE49-F238E27FC236}">
                              <a16:creationId xmlns:a16="http://schemas.microsoft.com/office/drawing/2014/main" id="{C314ECF3-2A99-45D1-933B-4682390F6B1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4" name="圖片 73">
                          <a:extLst>
                            <a:ext uri="{FF2B5EF4-FFF2-40B4-BE49-F238E27FC236}">
                              <a16:creationId xmlns:a16="http://schemas.microsoft.com/office/drawing/2014/main" id="{5125F14B-7167-4DAC-95D2-26F99AED2B3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5" name="圖片 74">
                          <a:extLst>
                            <a:ext uri="{FF2B5EF4-FFF2-40B4-BE49-F238E27FC236}">
                              <a16:creationId xmlns:a16="http://schemas.microsoft.com/office/drawing/2014/main" id="{47595DF6-044E-444A-A6FD-2FBD5D400E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6" name="圖片 75">
                          <a:extLst>
                            <a:ext uri="{FF2B5EF4-FFF2-40B4-BE49-F238E27FC236}">
                              <a16:creationId xmlns:a16="http://schemas.microsoft.com/office/drawing/2014/main" id="{5BAE4734-71C6-45C5-8310-3619D4F8110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60" name="群組 59">
                      <a:extLst>
                        <a:ext uri="{FF2B5EF4-FFF2-40B4-BE49-F238E27FC236}">
                          <a16:creationId xmlns:a16="http://schemas.microsoft.com/office/drawing/2014/main" id="{E85BDDC6-1BFC-4899-BB0C-DB00D2C654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61" name="群組 60">
                        <a:extLst>
                          <a:ext uri="{FF2B5EF4-FFF2-40B4-BE49-F238E27FC236}">
                            <a16:creationId xmlns:a16="http://schemas.microsoft.com/office/drawing/2014/main" id="{15BF6C75-367B-494C-9B78-11F682F67C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67" name="圖片 66">
                          <a:extLst>
                            <a:ext uri="{FF2B5EF4-FFF2-40B4-BE49-F238E27FC236}">
                              <a16:creationId xmlns:a16="http://schemas.microsoft.com/office/drawing/2014/main" id="{B72AFFFA-486C-4C98-97AF-9FDF716445B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8" name="圖片 67">
                          <a:extLst>
                            <a:ext uri="{FF2B5EF4-FFF2-40B4-BE49-F238E27FC236}">
                              <a16:creationId xmlns:a16="http://schemas.microsoft.com/office/drawing/2014/main" id="{B28C49AE-B0C5-4EA8-BB8F-CCAE8A3F03F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9" name="圖片 68">
                          <a:extLst>
                            <a:ext uri="{FF2B5EF4-FFF2-40B4-BE49-F238E27FC236}">
                              <a16:creationId xmlns:a16="http://schemas.microsoft.com/office/drawing/2014/main" id="{798FFD62-9DA9-45F5-B3E1-F9DF316456D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0" name="圖片 69">
                          <a:extLst>
                            <a:ext uri="{FF2B5EF4-FFF2-40B4-BE49-F238E27FC236}">
                              <a16:creationId xmlns:a16="http://schemas.microsoft.com/office/drawing/2014/main" id="{B942B5E5-0DBF-45BB-9857-C705EF45A0B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62" name="群組 61">
                        <a:extLst>
                          <a:ext uri="{FF2B5EF4-FFF2-40B4-BE49-F238E27FC236}">
                            <a16:creationId xmlns:a16="http://schemas.microsoft.com/office/drawing/2014/main" id="{0C98737B-7568-4AAB-85FC-FE8B106470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63" name="圖片 62">
                          <a:extLst>
                            <a:ext uri="{FF2B5EF4-FFF2-40B4-BE49-F238E27FC236}">
                              <a16:creationId xmlns:a16="http://schemas.microsoft.com/office/drawing/2014/main" id="{6D9AC159-D1B5-4C4A-86C5-91B27427746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4" name="圖片 63">
                          <a:extLst>
                            <a:ext uri="{FF2B5EF4-FFF2-40B4-BE49-F238E27FC236}">
                              <a16:creationId xmlns:a16="http://schemas.microsoft.com/office/drawing/2014/main" id="{51B0B4CC-05CB-47A7-987F-EC920F4BB2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5" name="圖片 64">
                          <a:extLst>
                            <a:ext uri="{FF2B5EF4-FFF2-40B4-BE49-F238E27FC236}">
                              <a16:creationId xmlns:a16="http://schemas.microsoft.com/office/drawing/2014/main" id="{E2C19239-CADC-4A13-842D-3A34F92E263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6" name="圖片 65">
                          <a:extLst>
                            <a:ext uri="{FF2B5EF4-FFF2-40B4-BE49-F238E27FC236}">
                              <a16:creationId xmlns:a16="http://schemas.microsoft.com/office/drawing/2014/main" id="{494B3C24-B329-48E1-8AE4-FD251FC0330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10" name="群組 9">
                  <a:extLst>
                    <a:ext uri="{FF2B5EF4-FFF2-40B4-BE49-F238E27FC236}">
                      <a16:creationId xmlns:a16="http://schemas.microsoft.com/office/drawing/2014/main" id="{5A02E0F4-F855-4501-B06C-824C6066C242}"/>
                    </a:ext>
                  </a:extLst>
                </p:cNvPr>
                <p:cNvGrpSpPr/>
                <p:nvPr/>
              </p:nvGrpSpPr>
              <p:grpSpPr>
                <a:xfrm>
                  <a:off x="528377" y="3542379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11" name="群組 10">
                    <a:extLst>
                      <a:ext uri="{FF2B5EF4-FFF2-40B4-BE49-F238E27FC236}">
                        <a16:creationId xmlns:a16="http://schemas.microsoft.com/office/drawing/2014/main" id="{8A6F2518-E466-480F-B2A2-EB02D61429FF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35" name="群組 34">
                      <a:extLst>
                        <a:ext uri="{FF2B5EF4-FFF2-40B4-BE49-F238E27FC236}">
                          <a16:creationId xmlns:a16="http://schemas.microsoft.com/office/drawing/2014/main" id="{AC405117-6A2C-4C81-86C9-0BA9FA2911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47" name="群組 46">
                        <a:extLst>
                          <a:ext uri="{FF2B5EF4-FFF2-40B4-BE49-F238E27FC236}">
                            <a16:creationId xmlns:a16="http://schemas.microsoft.com/office/drawing/2014/main" id="{37905DBD-11BB-4ACD-A287-B8CFD39C5F8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53" name="圖片 52">
                          <a:extLst>
                            <a:ext uri="{FF2B5EF4-FFF2-40B4-BE49-F238E27FC236}">
                              <a16:creationId xmlns:a16="http://schemas.microsoft.com/office/drawing/2014/main" id="{FE6AA7B9-9B1B-4B36-BA3C-4F38C5C8680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4" name="圖片 53">
                          <a:extLst>
                            <a:ext uri="{FF2B5EF4-FFF2-40B4-BE49-F238E27FC236}">
                              <a16:creationId xmlns:a16="http://schemas.microsoft.com/office/drawing/2014/main" id="{2B9E4365-EE9C-426B-A583-8D676B02480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5" name="圖片 54">
                          <a:extLst>
                            <a:ext uri="{FF2B5EF4-FFF2-40B4-BE49-F238E27FC236}">
                              <a16:creationId xmlns:a16="http://schemas.microsoft.com/office/drawing/2014/main" id="{531FC70D-D5E1-4BC3-911D-9DC1D84D9EE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6" name="圖片 55">
                          <a:extLst>
                            <a:ext uri="{FF2B5EF4-FFF2-40B4-BE49-F238E27FC236}">
                              <a16:creationId xmlns:a16="http://schemas.microsoft.com/office/drawing/2014/main" id="{2A674BF4-BBCD-4143-ACA2-CA47E7562A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48" name="群組 47">
                        <a:extLst>
                          <a:ext uri="{FF2B5EF4-FFF2-40B4-BE49-F238E27FC236}">
                            <a16:creationId xmlns:a16="http://schemas.microsoft.com/office/drawing/2014/main" id="{46739D32-8BF1-4F59-8067-448C4DA3D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49" name="圖片 48">
                          <a:extLst>
                            <a:ext uri="{FF2B5EF4-FFF2-40B4-BE49-F238E27FC236}">
                              <a16:creationId xmlns:a16="http://schemas.microsoft.com/office/drawing/2014/main" id="{61A87474-9122-4B98-999F-F3B1E0CB9B9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0" name="圖片 49">
                          <a:extLst>
                            <a:ext uri="{FF2B5EF4-FFF2-40B4-BE49-F238E27FC236}">
                              <a16:creationId xmlns:a16="http://schemas.microsoft.com/office/drawing/2014/main" id="{4F74565C-71A7-4651-8E2F-DAC6E946EDD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1" name="圖片 50">
                          <a:extLst>
                            <a:ext uri="{FF2B5EF4-FFF2-40B4-BE49-F238E27FC236}">
                              <a16:creationId xmlns:a16="http://schemas.microsoft.com/office/drawing/2014/main" id="{005ECFA9-9A0B-4579-BD71-11745BEBA75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2" name="圖片 51">
                          <a:extLst>
                            <a:ext uri="{FF2B5EF4-FFF2-40B4-BE49-F238E27FC236}">
                              <a16:creationId xmlns:a16="http://schemas.microsoft.com/office/drawing/2014/main" id="{5B1B6F03-D464-4F87-963D-F36D6D40C7E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36" name="群組 35">
                      <a:extLst>
                        <a:ext uri="{FF2B5EF4-FFF2-40B4-BE49-F238E27FC236}">
                          <a16:creationId xmlns:a16="http://schemas.microsoft.com/office/drawing/2014/main" id="{B07B75F3-775B-4696-8953-EBC72C1672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7" name="群組 36">
                        <a:extLst>
                          <a:ext uri="{FF2B5EF4-FFF2-40B4-BE49-F238E27FC236}">
                            <a16:creationId xmlns:a16="http://schemas.microsoft.com/office/drawing/2014/main" id="{CD8892B5-FD38-4EEB-B025-F5A8772837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43" name="圖片 42">
                          <a:extLst>
                            <a:ext uri="{FF2B5EF4-FFF2-40B4-BE49-F238E27FC236}">
                              <a16:creationId xmlns:a16="http://schemas.microsoft.com/office/drawing/2014/main" id="{22A37CC3-C0AD-4BF4-B2C7-513FCAB684F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4" name="圖片 43">
                          <a:extLst>
                            <a:ext uri="{FF2B5EF4-FFF2-40B4-BE49-F238E27FC236}">
                              <a16:creationId xmlns:a16="http://schemas.microsoft.com/office/drawing/2014/main" id="{C75BCCE0-272F-419A-BA37-ADAA45E4377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5" name="圖片 44">
                          <a:extLst>
                            <a:ext uri="{FF2B5EF4-FFF2-40B4-BE49-F238E27FC236}">
                              <a16:creationId xmlns:a16="http://schemas.microsoft.com/office/drawing/2014/main" id="{F9389622-6FA8-4A6F-AD5C-44159E3CCA1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6" name="圖片 45">
                          <a:extLst>
                            <a:ext uri="{FF2B5EF4-FFF2-40B4-BE49-F238E27FC236}">
                              <a16:creationId xmlns:a16="http://schemas.microsoft.com/office/drawing/2014/main" id="{4559965E-968F-48EE-8822-0C7C6E44AF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8" name="群組 37">
                        <a:extLst>
                          <a:ext uri="{FF2B5EF4-FFF2-40B4-BE49-F238E27FC236}">
                            <a16:creationId xmlns:a16="http://schemas.microsoft.com/office/drawing/2014/main" id="{5D89580B-F392-4969-889A-72E119AB2A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9" name="圖片 38">
                          <a:extLst>
                            <a:ext uri="{FF2B5EF4-FFF2-40B4-BE49-F238E27FC236}">
                              <a16:creationId xmlns:a16="http://schemas.microsoft.com/office/drawing/2014/main" id="{A3C2AC11-5884-46D1-9932-5FAF3DA839C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0" name="圖片 39">
                          <a:extLst>
                            <a:ext uri="{FF2B5EF4-FFF2-40B4-BE49-F238E27FC236}">
                              <a16:creationId xmlns:a16="http://schemas.microsoft.com/office/drawing/2014/main" id="{D143DAF4-2F0B-4147-816E-6A186F66D4E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1" name="圖片 40">
                          <a:extLst>
                            <a:ext uri="{FF2B5EF4-FFF2-40B4-BE49-F238E27FC236}">
                              <a16:creationId xmlns:a16="http://schemas.microsoft.com/office/drawing/2014/main" id="{44C62587-3D5B-4C15-B8A2-CEA0964DAAE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2" name="圖片 41">
                          <a:extLst>
                            <a:ext uri="{FF2B5EF4-FFF2-40B4-BE49-F238E27FC236}">
                              <a16:creationId xmlns:a16="http://schemas.microsoft.com/office/drawing/2014/main" id="{E9881007-8705-4235-BD10-B44059FDB23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12" name="群組 11">
                    <a:extLst>
                      <a:ext uri="{FF2B5EF4-FFF2-40B4-BE49-F238E27FC236}">
                        <a16:creationId xmlns:a16="http://schemas.microsoft.com/office/drawing/2014/main" id="{DDBF0B9C-E1F9-4CCD-AEB2-43B59CED1213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13" name="群組 12">
                      <a:extLst>
                        <a:ext uri="{FF2B5EF4-FFF2-40B4-BE49-F238E27FC236}">
                          <a16:creationId xmlns:a16="http://schemas.microsoft.com/office/drawing/2014/main" id="{D9A3BB7D-6907-42DA-A986-141729C71B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5" name="群組 24">
                        <a:extLst>
                          <a:ext uri="{FF2B5EF4-FFF2-40B4-BE49-F238E27FC236}">
                            <a16:creationId xmlns:a16="http://schemas.microsoft.com/office/drawing/2014/main" id="{B8D8AED5-B9CF-4977-9059-AC788D49DA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1" name="圖片 30">
                          <a:extLst>
                            <a:ext uri="{FF2B5EF4-FFF2-40B4-BE49-F238E27FC236}">
                              <a16:creationId xmlns:a16="http://schemas.microsoft.com/office/drawing/2014/main" id="{6791DBC7-FEBC-4581-98FF-B32BB6677C0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" name="圖片 31">
                          <a:extLst>
                            <a:ext uri="{FF2B5EF4-FFF2-40B4-BE49-F238E27FC236}">
                              <a16:creationId xmlns:a16="http://schemas.microsoft.com/office/drawing/2014/main" id="{CF4C6099-B614-4FEA-9034-B005E61C4E0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" name="圖片 32">
                          <a:extLst>
                            <a:ext uri="{FF2B5EF4-FFF2-40B4-BE49-F238E27FC236}">
                              <a16:creationId xmlns:a16="http://schemas.microsoft.com/office/drawing/2014/main" id="{CB5535CC-729C-4701-9220-A464E121B0B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4" name="圖片 33">
                          <a:extLst>
                            <a:ext uri="{FF2B5EF4-FFF2-40B4-BE49-F238E27FC236}">
                              <a16:creationId xmlns:a16="http://schemas.microsoft.com/office/drawing/2014/main" id="{C718853E-BECF-4357-81B1-F9F9151108E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6" name="群組 25">
                        <a:extLst>
                          <a:ext uri="{FF2B5EF4-FFF2-40B4-BE49-F238E27FC236}">
                            <a16:creationId xmlns:a16="http://schemas.microsoft.com/office/drawing/2014/main" id="{AF6BB605-7216-4AF8-A72A-F74FF47F60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7" name="圖片 26">
                          <a:extLst>
                            <a:ext uri="{FF2B5EF4-FFF2-40B4-BE49-F238E27FC236}">
                              <a16:creationId xmlns:a16="http://schemas.microsoft.com/office/drawing/2014/main" id="{688BBD18-DFA3-48CA-B0AA-980337A767B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" name="圖片 27">
                          <a:extLst>
                            <a:ext uri="{FF2B5EF4-FFF2-40B4-BE49-F238E27FC236}">
                              <a16:creationId xmlns:a16="http://schemas.microsoft.com/office/drawing/2014/main" id="{E9922D94-7F65-4BF2-B031-F8B3718C0BE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" name="圖片 28">
                          <a:extLst>
                            <a:ext uri="{FF2B5EF4-FFF2-40B4-BE49-F238E27FC236}">
                              <a16:creationId xmlns:a16="http://schemas.microsoft.com/office/drawing/2014/main" id="{CAB40F5E-D796-46D4-A0EF-08B9C6CA2CF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" name="圖片 29">
                          <a:extLst>
                            <a:ext uri="{FF2B5EF4-FFF2-40B4-BE49-F238E27FC236}">
                              <a16:creationId xmlns:a16="http://schemas.microsoft.com/office/drawing/2014/main" id="{430C0AC4-30D3-4331-8913-B0FDDF9329B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4" name="群組 13">
                      <a:extLst>
                        <a:ext uri="{FF2B5EF4-FFF2-40B4-BE49-F238E27FC236}">
                          <a16:creationId xmlns:a16="http://schemas.microsoft.com/office/drawing/2014/main" id="{762DB3C9-BD0E-488C-A8A1-B86A5CA2D1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15" name="群組 14">
                        <a:extLst>
                          <a:ext uri="{FF2B5EF4-FFF2-40B4-BE49-F238E27FC236}">
                            <a16:creationId xmlns:a16="http://schemas.microsoft.com/office/drawing/2014/main" id="{D592FD17-E3C7-4140-A7E6-8932B6E850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1" name="圖片 20">
                          <a:extLst>
                            <a:ext uri="{FF2B5EF4-FFF2-40B4-BE49-F238E27FC236}">
                              <a16:creationId xmlns:a16="http://schemas.microsoft.com/office/drawing/2014/main" id="{E7153EA7-6B99-43C7-8396-7353FB575FC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2" name="圖片 21">
                          <a:extLst>
                            <a:ext uri="{FF2B5EF4-FFF2-40B4-BE49-F238E27FC236}">
                              <a16:creationId xmlns:a16="http://schemas.microsoft.com/office/drawing/2014/main" id="{4DAB2886-E2BD-469E-9925-8870FE6F6F6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3" name="圖片 22">
                          <a:extLst>
                            <a:ext uri="{FF2B5EF4-FFF2-40B4-BE49-F238E27FC236}">
                              <a16:creationId xmlns:a16="http://schemas.microsoft.com/office/drawing/2014/main" id="{9DDEA63D-5F67-41BC-A71A-9DD475F25AF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4" name="圖片 23">
                          <a:extLst>
                            <a:ext uri="{FF2B5EF4-FFF2-40B4-BE49-F238E27FC236}">
                              <a16:creationId xmlns:a16="http://schemas.microsoft.com/office/drawing/2014/main" id="{32D2EDE1-CFA4-410A-BA00-A0D494AEEBF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6" name="群組 15">
                        <a:extLst>
                          <a:ext uri="{FF2B5EF4-FFF2-40B4-BE49-F238E27FC236}">
                            <a16:creationId xmlns:a16="http://schemas.microsoft.com/office/drawing/2014/main" id="{D96CCAB0-DBF3-4517-838A-5BA62E5BB1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7" name="圖片 16">
                          <a:extLst>
                            <a:ext uri="{FF2B5EF4-FFF2-40B4-BE49-F238E27FC236}">
                              <a16:creationId xmlns:a16="http://schemas.microsoft.com/office/drawing/2014/main" id="{26D6740C-B267-4FCD-A3EB-96473DF65B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" name="圖片 17">
                          <a:extLst>
                            <a:ext uri="{FF2B5EF4-FFF2-40B4-BE49-F238E27FC236}">
                              <a16:creationId xmlns:a16="http://schemas.microsoft.com/office/drawing/2014/main" id="{6CEC3504-9ED3-413F-84F7-93C4E6A591D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9" name="圖片 18">
                          <a:extLst>
                            <a:ext uri="{FF2B5EF4-FFF2-40B4-BE49-F238E27FC236}">
                              <a16:creationId xmlns:a16="http://schemas.microsoft.com/office/drawing/2014/main" id="{B31AED84-B002-452C-ADA0-FB82CBC0895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0" name="圖片 19">
                          <a:extLst>
                            <a:ext uri="{FF2B5EF4-FFF2-40B4-BE49-F238E27FC236}">
                              <a16:creationId xmlns:a16="http://schemas.microsoft.com/office/drawing/2014/main" id="{1263FEBE-61F6-4DA0-B3E9-8878ACA78B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19396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1AD7A-1934-49EA-B6E9-B30FE98E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45F0D38-590A-4CF5-AAA6-DEC9245A1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3248"/>
            <a:ext cx="3616281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DE48CC-9A1E-4FB1-A219-B07F571D17EB}"/>
              </a:ext>
            </a:extLst>
          </p:cNvPr>
          <p:cNvSpPr/>
          <p:nvPr/>
        </p:nvSpPr>
        <p:spPr>
          <a:xfrm>
            <a:off x="1044275" y="2292349"/>
            <a:ext cx="32041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rPr>
              <a:t>Racing Game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7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</Words>
  <Application>Microsoft Office PowerPoint</Application>
  <PresentationFormat>寬螢幕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Robin</dc:creator>
  <cp:lastModifiedBy>Robin</cp:lastModifiedBy>
  <cp:revision>13</cp:revision>
  <dcterms:created xsi:type="dcterms:W3CDTF">2019-12-30T16:16:07Z</dcterms:created>
  <dcterms:modified xsi:type="dcterms:W3CDTF">2020-01-03T13:26:14Z</dcterms:modified>
</cp:coreProperties>
</file>