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101"/>
    <a:srgbClr val="EEC600"/>
    <a:srgbClr val="FFD40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400" d="100"/>
          <a:sy n="400" d="100"/>
        </p:scale>
        <p:origin x="-15738" y="-16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7F15B-418B-42B2-88DA-66FD2FB0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337B9E-F2EE-4FB9-AA0A-617BC844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F54F3-9CA8-437D-A65A-E12E41CD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12008-9899-48F5-8F63-1B21397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E717D-196A-49C9-90CC-971AD0F1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6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E318B-50E3-4623-A020-801E240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F44E19-0A74-4C80-84C9-2CBCE81B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B347-26ED-4C4D-A008-3DF27060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DA126-460A-47F0-AC16-CAC725A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9A924-AAF1-4295-B6C3-B96F87C9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68DFF-DC9B-410A-BC29-AED8DB08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16E13-CCBA-4FE9-BABF-97F850B9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0DB4A-9C87-48E7-AE7A-96E6F642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7A697-351A-4899-A48A-55366BD7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82074-432F-4002-9A4F-A1CFAD3D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5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2818C-9FBE-4D71-8DD3-A0F4B99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0185F-7D8F-4B15-9A33-DBD57EAC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15E30-A0D8-407E-BA46-FF5013C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40F-B49A-4A79-9DBD-FC02A9DF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7B023-D3B6-46F0-8F63-CD0CE8F6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0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1F821-029F-41B4-93E7-CD838C54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0F54A4-B8EB-450A-B6B1-07403A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855C7-8C9C-4562-B9F6-F762D0F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13FA56-3762-42DA-918D-661DC3A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B3E16-1A2D-40E7-BA11-1BEBD20D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3D772-049C-49C0-A987-2DD3C5BF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9B724-2048-4FFA-A0FD-E1E87E662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547CF-E8C7-4E11-A1DE-9F82C4C0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348AB9-D511-4B23-810C-130CE1B4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A043F-CC2B-4E63-A365-02DAF8F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78C408-3D8B-4D5C-B90D-A55CC153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05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E8DE1-AA00-4898-85B9-BD329264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31E514-441C-408D-B4BC-39CABF75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54ECBC-745E-4127-8F74-AC9391E1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811BDB-06E7-4151-81DE-518FC2D4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6742B2-E429-4B8D-B718-E6B1FAB8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C32922-F774-4591-9A9B-F22ED436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44A03F-E100-4425-BE54-EADAD6E1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DFFDDA-D79F-43CE-BBAE-075F47F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22B16-EB7C-449C-8098-E8246B7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248985-4697-4B80-902B-5BF9A19A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3C47D8-D529-40BF-9C27-CB4E5A8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9C04C7-B10D-4737-BBAB-EFB73A8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A40EE0-1D5A-4DEF-B96B-448A7553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1FF5BE-4F89-415F-8534-D8E453DC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03DE1-C2CA-44CC-85DF-C03E25B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DBBCF-EF4B-466B-A5E0-FF617C8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4D8EA-8246-45F6-AAA1-D92B20DD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55F453-6773-4413-B9E9-501AC3AB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59AF76-0B27-46F7-9ADA-0FAD181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510F69-1CDC-4775-B6B0-569B1E1C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5A8D3-F3F4-4EAE-8B97-EAACC7B2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7CD25-8E5C-48DC-94D5-240C881F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658CA3-009F-42D5-A7C8-037C3505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A77A82-934B-4DB2-8DDA-72834FC5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17F48-82D4-4CB3-A06D-9C1833E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7C3297-0C3F-4E02-95A9-FE6E8DC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3CB9D-F8C4-44A1-94A0-14C7160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405C81-5225-489C-8B6F-5232DBAC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F3A9F-314B-474C-BC40-116AA80E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5E828-528C-4C13-A6D7-D5CC905A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68E34-A5FE-4453-8535-FA9313367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937A5-0557-4A23-A90E-EF778223B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1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AD4EB4-2729-4C36-BA3E-10F2230D64B4}"/>
              </a:ext>
            </a:extLst>
          </p:cNvPr>
          <p:cNvSpPr/>
          <p:nvPr/>
        </p:nvSpPr>
        <p:spPr>
          <a:xfrm>
            <a:off x="8816511" y="1922002"/>
            <a:ext cx="3162650" cy="54025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B6F2B91-DF02-4299-BB14-6745E5D9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 flipH="1">
            <a:off x="6833550" y="1367397"/>
            <a:ext cx="458729" cy="5149092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0050ACBF-92C1-49DC-B5FC-5DB20FF9320E}"/>
              </a:ext>
            </a:extLst>
          </p:cNvPr>
          <p:cNvGrpSpPr/>
          <p:nvPr/>
        </p:nvGrpSpPr>
        <p:grpSpPr>
          <a:xfrm>
            <a:off x="2995569" y="-11100017"/>
            <a:ext cx="360000" cy="32327117"/>
            <a:chOff x="2995569" y="-11100017"/>
            <a:chExt cx="360000" cy="3232711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3C1E4A6-7E5F-4443-A7BB-2124D058F2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95569" y="-3018236"/>
              <a:ext cx="360000" cy="24245336"/>
              <a:chOff x="2995569" y="-3018236"/>
              <a:chExt cx="458729" cy="30894552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BCB5C3D-CE43-4004-B86D-1B7D0F5663E6}"/>
                  </a:ext>
                </a:extLst>
              </p:cNvPr>
              <p:cNvGrpSpPr/>
              <p:nvPr/>
            </p:nvGrpSpPr>
            <p:grpSpPr>
              <a:xfrm>
                <a:off x="2995569" y="-3018236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0F4CD8AD-98C7-43E8-ABBB-39448A57E37C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9" name="圖片 8">
                    <a:extLst>
                      <a:ext uri="{FF2B5EF4-FFF2-40B4-BE49-F238E27FC236}">
                        <a16:creationId xmlns:a16="http://schemas.microsoft.com/office/drawing/2014/main" id="{0AF7E9AE-F9A6-43F1-8679-6099B2E5C8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1" name="圖片 10">
                    <a:extLst>
                      <a:ext uri="{FF2B5EF4-FFF2-40B4-BE49-F238E27FC236}">
                        <a16:creationId xmlns:a16="http://schemas.microsoft.com/office/drawing/2014/main" id="{B5E71A6E-9666-402C-B364-AD70C232BD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FD318954-56EB-4E8F-9FB8-7B3C79D99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56AD1DA-B5D0-4AB7-AA29-251A3970E7B3}"/>
                  </a:ext>
                </a:extLst>
              </p:cNvPr>
              <p:cNvGrpSpPr/>
              <p:nvPr/>
            </p:nvGrpSpPr>
            <p:grpSpPr>
              <a:xfrm>
                <a:off x="2995569" y="12429040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A9BF1062-85AD-43C8-9018-E8437AFE551F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18" name="圖片 17">
                    <a:extLst>
                      <a:ext uri="{FF2B5EF4-FFF2-40B4-BE49-F238E27FC236}">
                        <a16:creationId xmlns:a16="http://schemas.microsoft.com/office/drawing/2014/main" id="{007B9DB7-ACE0-4E29-8964-33A213D28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9" name="圖片 18">
                    <a:extLst>
                      <a:ext uri="{FF2B5EF4-FFF2-40B4-BE49-F238E27FC236}">
                        <a16:creationId xmlns:a16="http://schemas.microsoft.com/office/drawing/2014/main" id="{E52049C4-49DF-44EB-B571-C74AAFCE0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E922104B-6A08-4EB4-8E8B-54ECD0565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15BDDC2-6FEE-40A5-B3F7-E2EEA35F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7059127"/>
              <a:ext cx="360000" cy="404089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5B1F87A-71FE-4C75-89FB-842D244C2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11100017"/>
              <a:ext cx="360000" cy="4040890"/>
            </a:xfrm>
            <a:prstGeom prst="rect">
              <a:avLst/>
            </a:prstGeom>
          </p:spPr>
        </p:pic>
      </p:grpSp>
      <p:pic>
        <p:nvPicPr>
          <p:cNvPr id="55" name="圖片 54">
            <a:extLst>
              <a:ext uri="{FF2B5EF4-FFF2-40B4-BE49-F238E27FC236}">
                <a16:creationId xmlns:a16="http://schemas.microsoft.com/office/drawing/2014/main" id="{284D3C83-8443-474A-AB03-49939F4B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>
            <a:off x="4968681" y="9493035"/>
            <a:ext cx="111376" cy="1250157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1C50EA38-4063-4AFA-BD2A-3BDFFC909A61}"/>
              </a:ext>
            </a:extLst>
          </p:cNvPr>
          <p:cNvGrpSpPr/>
          <p:nvPr/>
        </p:nvGrpSpPr>
        <p:grpSpPr>
          <a:xfrm>
            <a:off x="5330965" y="-433604"/>
            <a:ext cx="111376" cy="11251407"/>
            <a:chOff x="4968681" y="-508217"/>
            <a:chExt cx="111376" cy="1125140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E774499-BADF-430F-BF2F-22B9F17FE0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8681" y="-508217"/>
              <a:ext cx="111376" cy="10001250"/>
              <a:chOff x="2995569" y="-11100017"/>
              <a:chExt cx="360000" cy="32327117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1E677B4F-5542-4EA3-BD92-1FBA59F87B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95569" y="-3018236"/>
                <a:ext cx="360000" cy="24245336"/>
                <a:chOff x="2995569" y="-3018236"/>
                <a:chExt cx="458729" cy="30894552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51DC4E65-298C-4FBC-A9F3-52338E733FCD}"/>
                    </a:ext>
                  </a:extLst>
                </p:cNvPr>
                <p:cNvGrpSpPr/>
                <p:nvPr/>
              </p:nvGrpSpPr>
              <p:grpSpPr>
                <a:xfrm>
                  <a:off x="2995569" y="-3018236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BE008620-6180-4696-A79C-36D01581AF2F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53" name="圖片 52">
                      <a:extLst>
                        <a:ext uri="{FF2B5EF4-FFF2-40B4-BE49-F238E27FC236}">
                          <a16:creationId xmlns:a16="http://schemas.microsoft.com/office/drawing/2014/main" id="{44F1D760-5715-4ADE-A261-1534FD92EE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圖片 53">
                      <a:extLst>
                        <a:ext uri="{FF2B5EF4-FFF2-40B4-BE49-F238E27FC236}">
                          <a16:creationId xmlns:a16="http://schemas.microsoft.com/office/drawing/2014/main" id="{91762DB4-269B-4948-B249-701BE6E2B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66462699-01D0-4A5A-B2F7-F4D961CCC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D50E16DF-59D9-43E2-A1B2-18788CD2F256}"/>
                    </a:ext>
                  </a:extLst>
                </p:cNvPr>
                <p:cNvGrpSpPr/>
                <p:nvPr/>
              </p:nvGrpSpPr>
              <p:grpSpPr>
                <a:xfrm>
                  <a:off x="2995569" y="12429040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6C3146B0-134C-448D-BB43-A0E6BD98EEA0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CFD5A09F-D29C-4166-BA7A-8D3F09682D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圖片 49">
                      <a:extLst>
                        <a:ext uri="{FF2B5EF4-FFF2-40B4-BE49-F238E27FC236}">
                          <a16:creationId xmlns:a16="http://schemas.microsoft.com/office/drawing/2014/main" id="{9C7192E2-BCA8-4D6A-B335-3EAD5FB329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8" name="圖片 47">
                    <a:extLst>
                      <a:ext uri="{FF2B5EF4-FFF2-40B4-BE49-F238E27FC236}">
                        <a16:creationId xmlns:a16="http://schemas.microsoft.com/office/drawing/2014/main" id="{4DA3B44B-30ED-475D-9A01-40C1A12E20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6F07F41E-C62C-440D-BD5A-EFB9158E2A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7059127"/>
                <a:ext cx="360000" cy="4040890"/>
              </a:xfrm>
              <a:prstGeom prst="rect">
                <a:avLst/>
              </a:prstGeom>
            </p:spPr>
          </p:pic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A5C86B7D-B2B8-4E89-A66F-0D2BEE3331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11100017"/>
                <a:ext cx="360000" cy="4040890"/>
              </a:xfrm>
              <a:prstGeom prst="rect">
                <a:avLst/>
              </a:prstGeom>
            </p:spPr>
          </p:pic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6962B63F-3068-403B-9E16-8E15A7559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4968681" y="9493033"/>
              <a:ext cx="111376" cy="1250157"/>
            </a:xfrm>
            <a:prstGeom prst="rect">
              <a:avLst/>
            </a:prstGeom>
          </p:spPr>
        </p:pic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E8C0E54-AD9E-43B7-8C0E-7DA57F00F598}"/>
              </a:ext>
            </a:extLst>
          </p:cNvPr>
          <p:cNvGrpSpPr/>
          <p:nvPr/>
        </p:nvGrpSpPr>
        <p:grpSpPr>
          <a:xfrm>
            <a:off x="11854793" y="1075600"/>
            <a:ext cx="248737" cy="5149092"/>
            <a:chOff x="8242280" y="1367397"/>
            <a:chExt cx="248737" cy="514909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C7C7589-2E5F-4885-ACAB-4E6D2445AF34}"/>
                </a:ext>
              </a:extLst>
            </p:cNvPr>
            <p:cNvSpPr/>
            <p:nvPr/>
          </p:nvSpPr>
          <p:spPr>
            <a:xfrm>
              <a:off x="8242280" y="1367397"/>
              <a:ext cx="248737" cy="257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D6E868F-48CC-4620-859F-8EF098BF56E9}"/>
                </a:ext>
              </a:extLst>
            </p:cNvPr>
            <p:cNvSpPr/>
            <p:nvPr/>
          </p:nvSpPr>
          <p:spPr>
            <a:xfrm>
              <a:off x="8242280" y="3941614"/>
              <a:ext cx="248737" cy="2574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D6E4DB5-1EA5-4AFE-8DFE-2BB8A8E2B658}"/>
              </a:ext>
            </a:extLst>
          </p:cNvPr>
          <p:cNvGrpSpPr>
            <a:grpSpLocks noChangeAspect="1"/>
          </p:cNvGrpSpPr>
          <p:nvPr/>
        </p:nvGrpSpPr>
        <p:grpSpPr>
          <a:xfrm>
            <a:off x="6059057" y="-432197"/>
            <a:ext cx="73885" cy="11250000"/>
            <a:chOff x="9350799" y="-9224558"/>
            <a:chExt cx="304377" cy="4634577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48F2480-5364-4D5D-825E-2C3C288AE64F}"/>
                </a:ext>
              </a:extLst>
            </p:cNvPr>
            <p:cNvGrpSpPr/>
            <p:nvPr/>
          </p:nvGrpSpPr>
          <p:grpSpPr>
            <a:xfrm>
              <a:off x="9350799" y="6224692"/>
              <a:ext cx="249105" cy="30896526"/>
              <a:chOff x="8951824" y="-9223900"/>
              <a:chExt cx="249105" cy="30896526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FC0A8044-6FD9-4364-B0B7-1608A95BDC56}"/>
                  </a:ext>
                </a:extLst>
              </p:cNvPr>
              <p:cNvGrpSpPr/>
              <p:nvPr/>
            </p:nvGrpSpPr>
            <p:grpSpPr>
              <a:xfrm>
                <a:off x="8951824" y="6224692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6D745841-8909-4DB7-83FC-7A726F888566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4" name="群組 3">
                    <a:extLst>
                      <a:ext uri="{FF2B5EF4-FFF2-40B4-BE49-F238E27FC236}">
                        <a16:creationId xmlns:a16="http://schemas.microsoft.com/office/drawing/2014/main" id="{58E54A21-1460-4480-A267-6872A0459EBC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E0A3C5CF-5908-48D9-97DD-B68081ADB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EAD1CE96-8620-4CC9-8BEA-C111DDE1F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5" name="群組 74">
                    <a:extLst>
                      <a:ext uri="{FF2B5EF4-FFF2-40B4-BE49-F238E27FC236}">
                        <a16:creationId xmlns:a16="http://schemas.microsoft.com/office/drawing/2014/main" id="{DD413FD9-7108-40E8-A540-0676878CED6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37C749A3-4D91-4771-B7AF-187E1795B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1C78D936-8EB7-43F8-8218-FB689164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41E375A8-0223-4D37-87B2-E01A9951E6E2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1E295B67-B054-412C-B5C3-409FF473DFE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B82DC6B8-BCFA-4046-9762-491E8554C56A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56DBAEBA-6127-4A9D-83A1-4B48C137BA67}"/>
                  </a:ext>
                </a:extLst>
              </p:cNvPr>
              <p:cNvGrpSpPr/>
              <p:nvPr/>
            </p:nvGrpSpPr>
            <p:grpSpPr>
              <a:xfrm>
                <a:off x="8952190" y="-9223900"/>
                <a:ext cx="248739" cy="15447934"/>
                <a:chOff x="9466840" y="-2812408"/>
                <a:chExt cx="248739" cy="15447934"/>
              </a:xfrm>
            </p:grpSpPr>
            <p:grpSp>
              <p:nvGrpSpPr>
                <p:cNvPr id="88" name="群組 87">
                  <a:extLst>
                    <a:ext uri="{FF2B5EF4-FFF2-40B4-BE49-F238E27FC236}">
                      <a16:creationId xmlns:a16="http://schemas.microsoft.com/office/drawing/2014/main" id="{63A81671-1236-4A3B-ABAA-61B157358C6F}"/>
                    </a:ext>
                  </a:extLst>
                </p:cNvPr>
                <p:cNvGrpSpPr/>
                <p:nvPr/>
              </p:nvGrpSpPr>
              <p:grpSpPr>
                <a:xfrm>
                  <a:off x="9466841" y="2337342"/>
                  <a:ext cx="248738" cy="10298184"/>
                  <a:chOff x="7988402" y="-6700985"/>
                  <a:chExt cx="248738" cy="10298184"/>
                </a:xfrm>
              </p:grpSpPr>
              <p:grpSp>
                <p:nvGrpSpPr>
                  <p:cNvPr id="92" name="群組 91">
                    <a:extLst>
                      <a:ext uri="{FF2B5EF4-FFF2-40B4-BE49-F238E27FC236}">
                        <a16:creationId xmlns:a16="http://schemas.microsoft.com/office/drawing/2014/main" id="{57160D23-3BE7-4246-B7B2-3692288D89D4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3" y="-1551893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57C6D9F1-57D5-403E-94DE-2AF07FB11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28D31BAE-5659-4937-9350-E8B7C4D6D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93" name="群組 92">
                    <a:extLst>
                      <a:ext uri="{FF2B5EF4-FFF2-40B4-BE49-F238E27FC236}">
                        <a16:creationId xmlns:a16="http://schemas.microsoft.com/office/drawing/2014/main" id="{6C669D7B-63E3-4355-BEB7-DAC3A868F17B}"/>
                      </a:ext>
                    </a:extLst>
                  </p:cNvPr>
                  <p:cNvGrpSpPr/>
                  <p:nvPr/>
                </p:nvGrpSpPr>
                <p:grpSpPr>
                  <a:xfrm>
                    <a:off x="7988402" y="-6700985"/>
                    <a:ext cx="248737" cy="5149092"/>
                    <a:chOff x="8242280" y="1367397"/>
                    <a:chExt cx="248737" cy="5149092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04B2BD73-2054-4FF8-A060-C83CCC326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1367397"/>
                      <a:ext cx="248737" cy="25748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BA073226-CF95-477E-9357-62192CDE3A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2280" y="3941614"/>
                      <a:ext cx="248737" cy="2574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9" name="群組 88">
                  <a:extLst>
                    <a:ext uri="{FF2B5EF4-FFF2-40B4-BE49-F238E27FC236}">
                      <a16:creationId xmlns:a16="http://schemas.microsoft.com/office/drawing/2014/main" id="{E51EB2A8-608B-45DF-BE04-98CF45E4D034}"/>
                    </a:ext>
                  </a:extLst>
                </p:cNvPr>
                <p:cNvGrpSpPr/>
                <p:nvPr/>
              </p:nvGrpSpPr>
              <p:grpSpPr>
                <a:xfrm>
                  <a:off x="9466840" y="-2812408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14EB36F1-1517-4335-8F10-06D3B45EE1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94FA0E33-6BCB-42F4-93FA-7CB4EF480248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A2BB282D-4CA0-45CA-AAE4-B1C3EB9BDFC1}"/>
                </a:ext>
              </a:extLst>
            </p:cNvPr>
            <p:cNvGrpSpPr/>
            <p:nvPr/>
          </p:nvGrpSpPr>
          <p:grpSpPr>
            <a:xfrm>
              <a:off x="9406437" y="-9224558"/>
              <a:ext cx="248739" cy="15447934"/>
              <a:chOff x="9466840" y="-2812408"/>
              <a:chExt cx="248739" cy="15447934"/>
            </a:xfrm>
          </p:grpSpPr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57153D46-2B82-42C9-95CA-CF17BD8AED06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48738" cy="10298184"/>
                <a:chOff x="7988402" y="-6700985"/>
                <a:chExt cx="248738" cy="10298184"/>
              </a:xfrm>
            </p:grpSpPr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C54B9315-88C3-418F-874A-1C8CDB42D73B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C6D75FB4-9C07-43D8-9CC9-75914618BA29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80ED689-8256-424F-87CF-7599BC771117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04" name="群組 103">
                  <a:extLst>
                    <a:ext uri="{FF2B5EF4-FFF2-40B4-BE49-F238E27FC236}">
                      <a16:creationId xmlns:a16="http://schemas.microsoft.com/office/drawing/2014/main" id="{0157E24A-BA9E-4236-AD0D-95F35247AFC8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48737" cy="5149092"/>
                  <a:chOff x="8242280" y="1367397"/>
                  <a:chExt cx="248737" cy="5149092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DCF84486-C8A3-4F68-A5FE-E1C1137F3AFC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2CD301EA-ADC7-4A0F-AD5D-73DAB3CC4E4E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614"/>
                    <a:ext cx="248737" cy="25748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A25CFE05-6A57-45A9-A385-D5043F7D5716}"/>
                  </a:ext>
                </a:extLst>
              </p:cNvPr>
              <p:cNvGrpSpPr/>
              <p:nvPr/>
            </p:nvGrpSpPr>
            <p:grpSpPr>
              <a:xfrm>
                <a:off x="9466840" y="-2812408"/>
                <a:ext cx="248737" cy="5149092"/>
                <a:chOff x="8242280" y="1367397"/>
                <a:chExt cx="248737" cy="5149092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D4BF2B41-F802-4534-8C70-D254964D9458}"/>
                    </a:ext>
                  </a:extLst>
                </p:cNvPr>
                <p:cNvSpPr/>
                <p:nvPr/>
              </p:nvSpPr>
              <p:spPr>
                <a:xfrm>
                  <a:off x="8242280" y="1367397"/>
                  <a:ext cx="248737" cy="257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0EDEBFB9-7135-4E68-A327-9D623C148E97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66195912-9D56-473F-8B58-E117728DF54D}"/>
              </a:ext>
            </a:extLst>
          </p:cNvPr>
          <p:cNvGrpSpPr>
            <a:grpSpLocks noChangeAspect="1"/>
          </p:cNvGrpSpPr>
          <p:nvPr/>
        </p:nvGrpSpPr>
        <p:grpSpPr>
          <a:xfrm>
            <a:off x="7831676" y="-469026"/>
            <a:ext cx="72119" cy="11249875"/>
            <a:chOff x="9360097" y="-9225868"/>
            <a:chExt cx="297101" cy="46345261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DF23DFC0-96C7-4556-8ABA-21091C969B83}"/>
                </a:ext>
              </a:extLst>
            </p:cNvPr>
            <p:cNvGrpSpPr/>
            <p:nvPr/>
          </p:nvGrpSpPr>
          <p:grpSpPr>
            <a:xfrm>
              <a:off x="9360097" y="6223213"/>
              <a:ext cx="291374" cy="30896180"/>
              <a:chOff x="8961122" y="-9225379"/>
              <a:chExt cx="291374" cy="30896180"/>
            </a:xfrm>
          </p:grpSpPr>
          <p:grpSp>
            <p:nvGrpSpPr>
              <p:cNvPr id="122" name="群組 121">
                <a:extLst>
                  <a:ext uri="{FF2B5EF4-FFF2-40B4-BE49-F238E27FC236}">
                    <a16:creationId xmlns:a16="http://schemas.microsoft.com/office/drawing/2014/main" id="{1EFCB76B-3111-4411-BC5F-5A4CD431082C}"/>
                  </a:ext>
                </a:extLst>
              </p:cNvPr>
              <p:cNvGrpSpPr/>
              <p:nvPr/>
            </p:nvGrpSpPr>
            <p:grpSpPr>
              <a:xfrm>
                <a:off x="8961122" y="6226982"/>
                <a:ext cx="252169" cy="15443819"/>
                <a:chOff x="9476138" y="-2810118"/>
                <a:chExt cx="252169" cy="15443819"/>
              </a:xfrm>
            </p:grpSpPr>
            <p:grpSp>
              <p:nvGrpSpPr>
                <p:cNvPr id="134" name="群組 133">
                  <a:extLst>
                    <a:ext uri="{FF2B5EF4-FFF2-40B4-BE49-F238E27FC236}">
                      <a16:creationId xmlns:a16="http://schemas.microsoft.com/office/drawing/2014/main" id="{1F5C9678-D335-4330-A015-E92454FBFADC}"/>
                    </a:ext>
                  </a:extLst>
                </p:cNvPr>
                <p:cNvGrpSpPr/>
                <p:nvPr/>
              </p:nvGrpSpPr>
              <p:grpSpPr>
                <a:xfrm>
                  <a:off x="9476140" y="2336390"/>
                  <a:ext cx="252167" cy="10297311"/>
                  <a:chOff x="7997701" y="-6701937"/>
                  <a:chExt cx="252167" cy="10297311"/>
                </a:xfrm>
              </p:grpSpPr>
              <p:grpSp>
                <p:nvGrpSpPr>
                  <p:cNvPr id="138" name="群組 137">
                    <a:extLst>
                      <a:ext uri="{FF2B5EF4-FFF2-40B4-BE49-F238E27FC236}">
                        <a16:creationId xmlns:a16="http://schemas.microsoft.com/office/drawing/2014/main" id="{7325D927-EB1F-4D1E-8088-B45FA38154DB}"/>
                      </a:ext>
                    </a:extLst>
                  </p:cNvPr>
                  <p:cNvGrpSpPr/>
                  <p:nvPr/>
                </p:nvGrpSpPr>
                <p:grpSpPr>
                  <a:xfrm>
                    <a:off x="7997701" y="-1542027"/>
                    <a:ext cx="251266" cy="5137401"/>
                    <a:chOff x="8251578" y="1377263"/>
                    <a:chExt cx="251266" cy="5137401"/>
                  </a:xfrm>
                </p:grpSpPr>
                <p:sp>
                  <p:nvSpPr>
                    <p:cNvPr id="142" name="矩形 141">
                      <a:extLst>
                        <a:ext uri="{FF2B5EF4-FFF2-40B4-BE49-F238E27FC236}">
                          <a16:creationId xmlns:a16="http://schemas.microsoft.com/office/drawing/2014/main" id="{DA3B9891-54D0-438F-A88C-9355C5576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578" y="1377263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3" name="矩形 142">
                      <a:extLst>
                        <a:ext uri="{FF2B5EF4-FFF2-40B4-BE49-F238E27FC236}">
                          <a16:creationId xmlns:a16="http://schemas.microsoft.com/office/drawing/2014/main" id="{D3A03341-5563-491B-AFB4-9B255AA0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3978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39" name="群組 138">
                    <a:extLst>
                      <a:ext uri="{FF2B5EF4-FFF2-40B4-BE49-F238E27FC236}">
                        <a16:creationId xmlns:a16="http://schemas.microsoft.com/office/drawing/2014/main" id="{6A89529C-D62D-4980-8995-BF76C0C86467}"/>
                      </a:ext>
                    </a:extLst>
                  </p:cNvPr>
                  <p:cNvGrpSpPr/>
                  <p:nvPr/>
                </p:nvGrpSpPr>
                <p:grpSpPr>
                  <a:xfrm>
                    <a:off x="8000229" y="-6701937"/>
                    <a:ext cx="249639" cy="5149566"/>
                    <a:chOff x="8254107" y="1366445"/>
                    <a:chExt cx="249639" cy="5149566"/>
                  </a:xfrm>
                </p:grpSpPr>
                <p:sp>
                  <p:nvSpPr>
                    <p:cNvPr id="140" name="矩形 139">
                      <a:extLst>
                        <a:ext uri="{FF2B5EF4-FFF2-40B4-BE49-F238E27FC236}">
                          <a16:creationId xmlns:a16="http://schemas.microsoft.com/office/drawing/2014/main" id="{713FBB14-B45E-4684-BB96-C35FF8E61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5009" y="1366445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41" name="矩形 140">
                      <a:extLst>
                        <a:ext uri="{FF2B5EF4-FFF2-40B4-BE49-F238E27FC236}">
                          <a16:creationId xmlns:a16="http://schemas.microsoft.com/office/drawing/2014/main" id="{084E525C-4B18-4506-82D8-FE9FA1C3F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4107" y="3941135"/>
                      <a:ext cx="248736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5" name="群組 134">
                  <a:extLst>
                    <a:ext uri="{FF2B5EF4-FFF2-40B4-BE49-F238E27FC236}">
                      <a16:creationId xmlns:a16="http://schemas.microsoft.com/office/drawing/2014/main" id="{78921982-474D-42E9-8FE4-2E9A5DCACF73}"/>
                    </a:ext>
                  </a:extLst>
                </p:cNvPr>
                <p:cNvGrpSpPr/>
                <p:nvPr/>
              </p:nvGrpSpPr>
              <p:grpSpPr>
                <a:xfrm>
                  <a:off x="9476138" y="-2810118"/>
                  <a:ext cx="248736" cy="5141340"/>
                  <a:chOff x="8251578" y="1369687"/>
                  <a:chExt cx="248736" cy="5141340"/>
                </a:xfrm>
              </p:grpSpPr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7DC7B2C0-CDEC-4CFC-AAFE-DF3ACB90379B}"/>
                      </a:ext>
                    </a:extLst>
                  </p:cNvPr>
                  <p:cNvSpPr/>
                  <p:nvPr/>
                </p:nvSpPr>
                <p:spPr>
                  <a:xfrm>
                    <a:off x="8251578" y="1369687"/>
                    <a:ext cx="248736" cy="257487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E2C2EBA0-B5C6-43B5-A150-962513119A7B}"/>
                      </a:ext>
                    </a:extLst>
                  </p:cNvPr>
                  <p:cNvSpPr/>
                  <p:nvPr/>
                </p:nvSpPr>
                <p:spPr>
                  <a:xfrm>
                    <a:off x="8251578" y="3936153"/>
                    <a:ext cx="248736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3F50194-A652-468B-858A-B87C9EC2E6CB}"/>
                  </a:ext>
                </a:extLst>
              </p:cNvPr>
              <p:cNvGrpSpPr/>
              <p:nvPr/>
            </p:nvGrpSpPr>
            <p:grpSpPr>
              <a:xfrm>
                <a:off x="8980720" y="-9225379"/>
                <a:ext cx="271776" cy="15448997"/>
                <a:chOff x="9495370" y="-2813887"/>
                <a:chExt cx="271776" cy="15448997"/>
              </a:xfrm>
            </p:grpSpPr>
            <p:grpSp>
              <p:nvGrpSpPr>
                <p:cNvPr id="124" name="群組 123">
                  <a:extLst>
                    <a:ext uri="{FF2B5EF4-FFF2-40B4-BE49-F238E27FC236}">
                      <a16:creationId xmlns:a16="http://schemas.microsoft.com/office/drawing/2014/main" id="{8B05B78F-D887-4899-9632-879FFB043668}"/>
                    </a:ext>
                  </a:extLst>
                </p:cNvPr>
                <p:cNvGrpSpPr/>
                <p:nvPr/>
              </p:nvGrpSpPr>
              <p:grpSpPr>
                <a:xfrm>
                  <a:off x="9495370" y="2335859"/>
                  <a:ext cx="264370" cy="10299251"/>
                  <a:chOff x="8016931" y="-6702468"/>
                  <a:chExt cx="264370" cy="10299251"/>
                </a:xfrm>
              </p:grpSpPr>
              <p:grpSp>
                <p:nvGrpSpPr>
                  <p:cNvPr id="128" name="群組 127">
                    <a:extLst>
                      <a:ext uri="{FF2B5EF4-FFF2-40B4-BE49-F238E27FC236}">
                        <a16:creationId xmlns:a16="http://schemas.microsoft.com/office/drawing/2014/main" id="{5877049B-F41B-498F-A6D3-0CC1F1FD4693}"/>
                      </a:ext>
                    </a:extLst>
                  </p:cNvPr>
                  <p:cNvGrpSpPr/>
                  <p:nvPr/>
                </p:nvGrpSpPr>
                <p:grpSpPr>
                  <a:xfrm>
                    <a:off x="8016931" y="-1552882"/>
                    <a:ext cx="255386" cy="5149665"/>
                    <a:chOff x="8270808" y="1366408"/>
                    <a:chExt cx="255386" cy="5149665"/>
                  </a:xfrm>
                </p:grpSpPr>
                <p:sp>
                  <p:nvSpPr>
                    <p:cNvPr id="132" name="矩形 131">
                      <a:extLst>
                        <a:ext uri="{FF2B5EF4-FFF2-40B4-BE49-F238E27FC236}">
                          <a16:creationId xmlns:a16="http://schemas.microsoft.com/office/drawing/2014/main" id="{F3CB41A5-56E3-4B1E-8867-6EE808975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0808" y="1366408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3" name="矩形 132">
                      <a:extLst>
                        <a:ext uri="{FF2B5EF4-FFF2-40B4-BE49-F238E27FC236}">
                          <a16:creationId xmlns:a16="http://schemas.microsoft.com/office/drawing/2014/main" id="{DEC47F99-8A08-45E2-91BE-62C451D54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7457" y="3941197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29" name="群組 128">
                    <a:extLst>
                      <a:ext uri="{FF2B5EF4-FFF2-40B4-BE49-F238E27FC236}">
                        <a16:creationId xmlns:a16="http://schemas.microsoft.com/office/drawing/2014/main" id="{60115976-CF17-4B45-87A0-E08EB27AE770}"/>
                      </a:ext>
                    </a:extLst>
                  </p:cNvPr>
                  <p:cNvGrpSpPr/>
                  <p:nvPr/>
                </p:nvGrpSpPr>
                <p:grpSpPr>
                  <a:xfrm>
                    <a:off x="8028860" y="-6702468"/>
                    <a:ext cx="252441" cy="5149336"/>
                    <a:chOff x="8282738" y="1365914"/>
                    <a:chExt cx="252441" cy="5149336"/>
                  </a:xfrm>
                </p:grpSpPr>
                <p:sp>
                  <p:nvSpPr>
                    <p:cNvPr id="130" name="矩形 129">
                      <a:extLst>
                        <a:ext uri="{FF2B5EF4-FFF2-40B4-BE49-F238E27FC236}">
                          <a16:creationId xmlns:a16="http://schemas.microsoft.com/office/drawing/2014/main" id="{CFE23A88-09B3-44B1-BAEB-FD84880DD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6442" y="136591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31" name="矩形 130">
                      <a:extLst>
                        <a:ext uri="{FF2B5EF4-FFF2-40B4-BE49-F238E27FC236}">
                          <a16:creationId xmlns:a16="http://schemas.microsoft.com/office/drawing/2014/main" id="{41863CFE-4BA2-4225-9D2E-0E599B1B0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2738" y="3940374"/>
                      <a:ext cx="248737" cy="257487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25" name="群組 124">
                  <a:extLst>
                    <a:ext uri="{FF2B5EF4-FFF2-40B4-BE49-F238E27FC236}">
                      <a16:creationId xmlns:a16="http://schemas.microsoft.com/office/drawing/2014/main" id="{110C22EF-3D61-4522-B17D-7CB87C967B60}"/>
                    </a:ext>
                  </a:extLst>
                </p:cNvPr>
                <p:cNvGrpSpPr/>
                <p:nvPr/>
              </p:nvGrpSpPr>
              <p:grpSpPr>
                <a:xfrm>
                  <a:off x="9514706" y="-2813887"/>
                  <a:ext cx="252440" cy="5149583"/>
                  <a:chOff x="8290146" y="1365918"/>
                  <a:chExt cx="252440" cy="5149583"/>
                </a:xfrm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6FD20A59-D75A-48B6-958E-382792A42D09}"/>
                      </a:ext>
                    </a:extLst>
                  </p:cNvPr>
                  <p:cNvSpPr/>
                  <p:nvPr/>
                </p:nvSpPr>
                <p:spPr>
                  <a:xfrm>
                    <a:off x="8293849" y="1365918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35EC2237-7BAC-4099-ABE4-9908DDB3D94C}"/>
                      </a:ext>
                    </a:extLst>
                  </p:cNvPr>
                  <p:cNvSpPr/>
                  <p:nvPr/>
                </p:nvSpPr>
                <p:spPr>
                  <a:xfrm>
                    <a:off x="8290146" y="3940627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E16E4381-4395-4255-B596-EC58DFEB1A42}"/>
                </a:ext>
              </a:extLst>
            </p:cNvPr>
            <p:cNvGrpSpPr/>
            <p:nvPr/>
          </p:nvGrpSpPr>
          <p:grpSpPr>
            <a:xfrm>
              <a:off x="9406437" y="-9225868"/>
              <a:ext cx="250761" cy="15448915"/>
              <a:chOff x="9466840" y="-2813718"/>
              <a:chExt cx="250761" cy="15448915"/>
            </a:xfrm>
          </p:grpSpPr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11020A09-3507-4952-BAD6-7C60A6677610}"/>
                  </a:ext>
                </a:extLst>
              </p:cNvPr>
              <p:cNvGrpSpPr/>
              <p:nvPr/>
            </p:nvGrpSpPr>
            <p:grpSpPr>
              <a:xfrm>
                <a:off x="9466841" y="2337342"/>
                <a:ext cx="250760" cy="10297855"/>
                <a:chOff x="7988402" y="-6700985"/>
                <a:chExt cx="250760" cy="10297855"/>
              </a:xfrm>
            </p:grpSpPr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FD6B3DB1-B972-4775-9132-C4A0D3CAE8DD}"/>
                    </a:ext>
                  </a:extLst>
                </p:cNvPr>
                <p:cNvGrpSpPr/>
                <p:nvPr/>
              </p:nvGrpSpPr>
              <p:grpSpPr>
                <a:xfrm>
                  <a:off x="7988403" y="-1551893"/>
                  <a:ext cx="248737" cy="5148763"/>
                  <a:chOff x="8242280" y="1367397"/>
                  <a:chExt cx="248737" cy="5148763"/>
                </a:xfrm>
              </p:grpSpPr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16828643-07D4-4723-91A0-639BEE295A01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8DF082AF-E69C-4119-A736-A19496FFB22B}"/>
                      </a:ext>
                    </a:extLst>
                  </p:cNvPr>
                  <p:cNvSpPr/>
                  <p:nvPr/>
                </p:nvSpPr>
                <p:spPr>
                  <a:xfrm>
                    <a:off x="8242280" y="3941284"/>
                    <a:ext cx="248737" cy="2574876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17" name="群組 116">
                  <a:extLst>
                    <a:ext uri="{FF2B5EF4-FFF2-40B4-BE49-F238E27FC236}">
                      <a16:creationId xmlns:a16="http://schemas.microsoft.com/office/drawing/2014/main" id="{DBBFEB40-3FA2-42A8-993F-44E40F680C6C}"/>
                    </a:ext>
                  </a:extLst>
                </p:cNvPr>
                <p:cNvGrpSpPr/>
                <p:nvPr/>
              </p:nvGrpSpPr>
              <p:grpSpPr>
                <a:xfrm>
                  <a:off x="7988402" y="-6700985"/>
                  <a:ext cx="250760" cy="5148273"/>
                  <a:chOff x="8242280" y="1367397"/>
                  <a:chExt cx="250760" cy="5148273"/>
                </a:xfrm>
              </p:grpSpPr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F6C83970-A1BD-4922-9F9B-ECC5A27640B0}"/>
                      </a:ext>
                    </a:extLst>
                  </p:cNvPr>
                  <p:cNvSpPr/>
                  <p:nvPr/>
                </p:nvSpPr>
                <p:spPr>
                  <a:xfrm>
                    <a:off x="8242280" y="1367397"/>
                    <a:ext cx="248737" cy="257487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9490C8B7-CB0D-4073-A172-94DEB03CA031}"/>
                      </a:ext>
                    </a:extLst>
                  </p:cNvPr>
                  <p:cNvSpPr/>
                  <p:nvPr/>
                </p:nvSpPr>
                <p:spPr>
                  <a:xfrm>
                    <a:off x="8244303" y="3940796"/>
                    <a:ext cx="248737" cy="257487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67E8EB13-6199-46CB-B729-37ECF73387F7}"/>
                  </a:ext>
                </a:extLst>
              </p:cNvPr>
              <p:cNvGrpSpPr/>
              <p:nvPr/>
            </p:nvGrpSpPr>
            <p:grpSpPr>
              <a:xfrm>
                <a:off x="9466840" y="-2813718"/>
                <a:ext cx="248737" cy="5150402"/>
                <a:chOff x="8242280" y="1366087"/>
                <a:chExt cx="248737" cy="5150402"/>
              </a:xfrm>
            </p:grpSpPr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4E18018-1713-4DE9-9F64-D48D833E26C2}"/>
                    </a:ext>
                  </a:extLst>
                </p:cNvPr>
                <p:cNvSpPr/>
                <p:nvPr/>
              </p:nvSpPr>
              <p:spPr>
                <a:xfrm>
                  <a:off x="8242280" y="1366087"/>
                  <a:ext cx="248737" cy="257487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CD2ED89-5E96-4539-BF40-F47408190076}"/>
                    </a:ext>
                  </a:extLst>
                </p:cNvPr>
                <p:cNvSpPr/>
                <p:nvPr/>
              </p:nvSpPr>
              <p:spPr>
                <a:xfrm>
                  <a:off x="8242280" y="3941614"/>
                  <a:ext cx="248737" cy="25748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927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Robin</dc:creator>
  <cp:lastModifiedBy>Robin</cp:lastModifiedBy>
  <cp:revision>9</cp:revision>
  <dcterms:created xsi:type="dcterms:W3CDTF">2019-12-30T16:16:07Z</dcterms:created>
  <dcterms:modified xsi:type="dcterms:W3CDTF">2019-12-31T05:01:56Z</dcterms:modified>
</cp:coreProperties>
</file>