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50" d="100"/>
          <a:sy n="150" d="100"/>
        </p:scale>
        <p:origin x="-1218" y="-6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7F15B-418B-42B2-88DA-66FD2FB0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337B9E-F2EE-4FB9-AA0A-617BC844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F54F3-9CA8-437D-A65A-E12E41CD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12008-9899-48F5-8F63-1B21397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E717D-196A-49C9-90CC-971AD0F1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6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E318B-50E3-4623-A020-801E240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F44E19-0A74-4C80-84C9-2CBCE81B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B347-26ED-4C4D-A008-3DF27060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2DA126-460A-47F0-AC16-CAC725A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C9A924-AAF1-4295-B6C3-B96F87C9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68DFF-DC9B-410A-BC29-AED8DB08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16E13-CCBA-4FE9-BABF-97F850B9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0DB4A-9C87-48E7-AE7A-96E6F642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7A697-351A-4899-A48A-55366BD7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82074-432F-4002-9A4F-A1CFAD3D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57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2818C-9FBE-4D71-8DD3-A0F4B99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0185F-7D8F-4B15-9A33-DBD57EAC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15E30-A0D8-407E-BA46-FF5013C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40F-B49A-4A79-9DBD-FC02A9DF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17B023-D3B6-46F0-8F63-CD0CE8F6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0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1F821-029F-41B4-93E7-CD838C54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0F54A4-B8EB-450A-B6B1-07403A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855C7-8C9C-4562-B9F6-F762D0F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13FA56-3762-42DA-918D-661DC3A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B3E16-1A2D-40E7-BA11-1BEBD20D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3D772-049C-49C0-A987-2DD3C5BF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9B724-2048-4FFA-A0FD-E1E87E662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547CF-E8C7-4E11-A1DE-9F82C4C0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348AB9-D511-4B23-810C-130CE1B4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A043F-CC2B-4E63-A365-02DAF8F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78C408-3D8B-4D5C-B90D-A55CC153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05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E8DE1-AA00-4898-85B9-BD329264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31E514-441C-408D-B4BC-39CABF75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54ECBC-745E-4127-8F74-AC9391E1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811BDB-06E7-4151-81DE-518FC2D4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6742B2-E429-4B8D-B718-E6B1FAB8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C32922-F774-4591-9A9B-F22ED436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44A03F-E100-4425-BE54-EADAD6E1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DFFDDA-D79F-43CE-BBAE-075F47F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22B16-EB7C-449C-8098-E8246B7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248985-4697-4B80-902B-5BF9A19A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3C47D8-D529-40BF-9C27-CB4E5A8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9C04C7-B10D-4737-BBAB-EFB73A8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A40EE0-1D5A-4DEF-B96B-448A7553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1FF5BE-4F89-415F-8534-D8E453DC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03DE1-C2CA-44CC-85DF-C03E25B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DBBCF-EF4B-466B-A5E0-FF617C8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4D8EA-8246-45F6-AAA1-D92B20DD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55F453-6773-4413-B9E9-501AC3AB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59AF76-0B27-46F7-9ADA-0FAD181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510F69-1CDC-4775-B6B0-569B1E1C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5A8D3-F3F4-4EAE-8B97-EAACC7B2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7CD25-8E5C-48DC-94D5-240C881F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658CA3-009F-42D5-A7C8-037C3505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A77A82-934B-4DB2-8DDA-72834FC5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17F48-82D4-4CB3-A06D-9C1833E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7C3297-0C3F-4E02-95A9-FE6E8DCD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3CB9D-F8C4-44A1-94A0-14C7160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405C81-5225-489C-8B6F-5232DBAC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F3A9F-314B-474C-BC40-116AA80E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85E828-528C-4C13-A6D7-D5CC905A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493C-36E0-496B-9496-3CA5A8DF9AED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68E34-A5FE-4453-8535-FA9313367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937A5-0557-4A23-A90E-EF778223B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90BC-7F4D-48E9-A04D-F5F0D1A6C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1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B6F2B91-DF02-4299-BB14-6745E5D9C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 flipH="1">
            <a:off x="7223319" y="930910"/>
            <a:ext cx="458729" cy="5149092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0050ACBF-92C1-49DC-B5FC-5DB20FF9320E}"/>
              </a:ext>
            </a:extLst>
          </p:cNvPr>
          <p:cNvGrpSpPr/>
          <p:nvPr/>
        </p:nvGrpSpPr>
        <p:grpSpPr>
          <a:xfrm>
            <a:off x="2995569" y="-11100017"/>
            <a:ext cx="360000" cy="32327117"/>
            <a:chOff x="2995569" y="-11100017"/>
            <a:chExt cx="360000" cy="3232711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3C1E4A6-7E5F-4443-A7BB-2124D058F2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95569" y="-3018236"/>
              <a:ext cx="360000" cy="24245336"/>
              <a:chOff x="2995569" y="-3018236"/>
              <a:chExt cx="458729" cy="30894552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BCB5C3D-CE43-4004-B86D-1B7D0F5663E6}"/>
                  </a:ext>
                </a:extLst>
              </p:cNvPr>
              <p:cNvGrpSpPr/>
              <p:nvPr/>
            </p:nvGrpSpPr>
            <p:grpSpPr>
              <a:xfrm>
                <a:off x="2995569" y="-3018236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0F4CD8AD-98C7-43E8-ABBB-39448A57E37C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9" name="圖片 8">
                    <a:extLst>
                      <a:ext uri="{FF2B5EF4-FFF2-40B4-BE49-F238E27FC236}">
                        <a16:creationId xmlns:a16="http://schemas.microsoft.com/office/drawing/2014/main" id="{0AF7E9AE-F9A6-43F1-8679-6099B2E5C8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1" name="圖片 10">
                    <a:extLst>
                      <a:ext uri="{FF2B5EF4-FFF2-40B4-BE49-F238E27FC236}">
                        <a16:creationId xmlns:a16="http://schemas.microsoft.com/office/drawing/2014/main" id="{B5E71A6E-9666-402C-B364-AD70C232BD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FD318954-56EB-4E8F-9FB8-7B3C79D99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56AD1DA-B5D0-4AB7-AA29-251A3970E7B3}"/>
                  </a:ext>
                </a:extLst>
              </p:cNvPr>
              <p:cNvGrpSpPr/>
              <p:nvPr/>
            </p:nvGrpSpPr>
            <p:grpSpPr>
              <a:xfrm>
                <a:off x="2995569" y="12429040"/>
                <a:ext cx="458729" cy="15447276"/>
                <a:chOff x="3317165" y="-839982"/>
                <a:chExt cx="458729" cy="15447276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A9BF1062-85AD-43C8-9018-E8437AFE551F}"/>
                    </a:ext>
                  </a:extLst>
                </p:cNvPr>
                <p:cNvGrpSpPr/>
                <p:nvPr/>
              </p:nvGrpSpPr>
              <p:grpSpPr>
                <a:xfrm>
                  <a:off x="3317165" y="4309110"/>
                  <a:ext cx="458729" cy="10298184"/>
                  <a:chOff x="3304465" y="-3196590"/>
                  <a:chExt cx="458729" cy="10298184"/>
                </a:xfrm>
              </p:grpSpPr>
              <p:pic>
                <p:nvPicPr>
                  <p:cNvPr id="18" name="圖片 17">
                    <a:extLst>
                      <a:ext uri="{FF2B5EF4-FFF2-40B4-BE49-F238E27FC236}">
                        <a16:creationId xmlns:a16="http://schemas.microsoft.com/office/drawing/2014/main" id="{007B9DB7-ACE0-4E29-8964-33A213D283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-3196590"/>
                    <a:ext cx="458729" cy="5149092"/>
                  </a:xfrm>
                  <a:prstGeom prst="rect">
                    <a:avLst/>
                  </a:prstGeom>
                </p:spPr>
              </p:pic>
              <p:pic>
                <p:nvPicPr>
                  <p:cNvPr id="19" name="圖片 18">
                    <a:extLst>
                      <a:ext uri="{FF2B5EF4-FFF2-40B4-BE49-F238E27FC236}">
                        <a16:creationId xmlns:a16="http://schemas.microsoft.com/office/drawing/2014/main" id="{E52049C4-49DF-44EB-B571-C74AAFCE06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04465" y="195250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E922104B-6A08-4EB4-8E8B-54ECD05658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15BDDC2-6FEE-40A5-B3F7-E2EEA35F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7059127"/>
              <a:ext cx="360000" cy="404089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5B1F87A-71FE-4C75-89FB-842D244C2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2995569" y="-11100017"/>
              <a:ext cx="360000" cy="4040890"/>
            </a:xfrm>
            <a:prstGeom prst="rect">
              <a:avLst/>
            </a:prstGeom>
          </p:spPr>
        </p:pic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0354E67-E63A-4459-B114-214B96517528}"/>
              </a:ext>
            </a:extLst>
          </p:cNvPr>
          <p:cNvGrpSpPr>
            <a:grpSpLocks noChangeAspect="1"/>
          </p:cNvGrpSpPr>
          <p:nvPr/>
        </p:nvGrpSpPr>
        <p:grpSpPr>
          <a:xfrm>
            <a:off x="5916000" y="0"/>
            <a:ext cx="360000" cy="10001250"/>
            <a:chOff x="5109444" y="-10052651"/>
            <a:chExt cx="360000" cy="2020445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62FF0987-C499-4986-8C3B-87E3E0E384AE}"/>
                </a:ext>
              </a:extLst>
            </p:cNvPr>
            <p:cNvGrpSpPr/>
            <p:nvPr/>
          </p:nvGrpSpPr>
          <p:grpSpPr>
            <a:xfrm>
              <a:off x="5109444" y="-10052651"/>
              <a:ext cx="360000" cy="16163561"/>
              <a:chOff x="2995569" y="-11100017"/>
              <a:chExt cx="360000" cy="16163561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DBF78589-1B0B-4F81-B81B-6F8EBF205937}"/>
                  </a:ext>
                </a:extLst>
              </p:cNvPr>
              <p:cNvGrpSpPr/>
              <p:nvPr/>
            </p:nvGrpSpPr>
            <p:grpSpPr>
              <a:xfrm>
                <a:off x="2995569" y="-3018236"/>
                <a:ext cx="360000" cy="8081780"/>
                <a:chOff x="3317165" y="-839982"/>
                <a:chExt cx="458729" cy="10298185"/>
              </a:xfrm>
            </p:grpSpPr>
            <p:pic>
              <p:nvPicPr>
                <p:cNvPr id="36" name="圖片 35">
                  <a:extLst>
                    <a:ext uri="{FF2B5EF4-FFF2-40B4-BE49-F238E27FC236}">
                      <a16:creationId xmlns:a16="http://schemas.microsoft.com/office/drawing/2014/main" id="{62481306-91F9-4367-A5FD-D0D42818E5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4309110"/>
                  <a:ext cx="458729" cy="5149093"/>
                </a:xfrm>
                <a:prstGeom prst="rect">
                  <a:avLst/>
                </a:prstGeom>
              </p:spPr>
            </p:pic>
            <p:pic>
              <p:nvPicPr>
                <p:cNvPr id="35" name="圖片 34">
                  <a:extLst>
                    <a:ext uri="{FF2B5EF4-FFF2-40B4-BE49-F238E27FC236}">
                      <a16:creationId xmlns:a16="http://schemas.microsoft.com/office/drawing/2014/main" id="{E541E6B3-99E0-415B-90A5-96DBB3ED6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1" b="24548"/>
                <a:stretch/>
              </p:blipFill>
              <p:spPr>
                <a:xfrm>
                  <a:off x="3317165" y="-839982"/>
                  <a:ext cx="458729" cy="5149092"/>
                </a:xfrm>
                <a:prstGeom prst="rect">
                  <a:avLst/>
                </a:prstGeom>
              </p:spPr>
            </p:pic>
          </p:grp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487E31C1-39CA-4266-8369-8FD026A880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7059127"/>
                <a:ext cx="360000" cy="4040890"/>
              </a:xfrm>
              <a:prstGeom prst="rect">
                <a:avLst/>
              </a:prstGeom>
            </p:spPr>
          </p:pic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30734BB2-D24F-4F4E-B1B2-4ED02808DE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11100017"/>
                <a:ext cx="360000" cy="4040890"/>
              </a:xfrm>
              <a:prstGeom prst="rect">
                <a:avLst/>
              </a:prstGeom>
            </p:spPr>
          </p:pic>
        </p:grp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AE52826-B461-43E4-8B06-40FF6E307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5109444" y="6110910"/>
              <a:ext cx="360000" cy="4040890"/>
            </a:xfrm>
            <a:prstGeom prst="rect">
              <a:avLst/>
            </a:prstGeom>
          </p:spPr>
        </p:pic>
      </p:grpSp>
      <p:pic>
        <p:nvPicPr>
          <p:cNvPr id="55" name="圖片 54">
            <a:extLst>
              <a:ext uri="{FF2B5EF4-FFF2-40B4-BE49-F238E27FC236}">
                <a16:creationId xmlns:a16="http://schemas.microsoft.com/office/drawing/2014/main" id="{284D3C83-8443-474A-AB03-49939F4B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24548"/>
          <a:stretch/>
        </p:blipFill>
        <p:spPr>
          <a:xfrm>
            <a:off x="4968681" y="9493035"/>
            <a:ext cx="111376" cy="1250157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1C50EA38-4063-4AFA-BD2A-3BDFFC909A61}"/>
              </a:ext>
            </a:extLst>
          </p:cNvPr>
          <p:cNvGrpSpPr/>
          <p:nvPr/>
        </p:nvGrpSpPr>
        <p:grpSpPr>
          <a:xfrm>
            <a:off x="5330965" y="-433604"/>
            <a:ext cx="111376" cy="11251407"/>
            <a:chOff x="4968681" y="-508217"/>
            <a:chExt cx="111376" cy="1125140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E774499-BADF-430F-BF2F-22B9F17FE0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8681" y="-508217"/>
              <a:ext cx="111376" cy="10001250"/>
              <a:chOff x="2995569" y="-11100017"/>
              <a:chExt cx="360000" cy="32327117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1E677B4F-5542-4EA3-BD92-1FBA59F87B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95569" y="-3018236"/>
                <a:ext cx="360000" cy="24245336"/>
                <a:chOff x="2995569" y="-3018236"/>
                <a:chExt cx="458729" cy="30894552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51DC4E65-298C-4FBC-A9F3-52338E733FCD}"/>
                    </a:ext>
                  </a:extLst>
                </p:cNvPr>
                <p:cNvGrpSpPr/>
                <p:nvPr/>
              </p:nvGrpSpPr>
              <p:grpSpPr>
                <a:xfrm>
                  <a:off x="2995569" y="-3018236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BE008620-6180-4696-A79C-36D01581AF2F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53" name="圖片 52">
                      <a:extLst>
                        <a:ext uri="{FF2B5EF4-FFF2-40B4-BE49-F238E27FC236}">
                          <a16:creationId xmlns:a16="http://schemas.microsoft.com/office/drawing/2014/main" id="{44F1D760-5715-4ADE-A261-1534FD92EE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圖片 53">
                      <a:extLst>
                        <a:ext uri="{FF2B5EF4-FFF2-40B4-BE49-F238E27FC236}">
                          <a16:creationId xmlns:a16="http://schemas.microsoft.com/office/drawing/2014/main" id="{91762DB4-269B-4948-B249-701BE6E2B6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圖片 51">
                    <a:extLst>
                      <a:ext uri="{FF2B5EF4-FFF2-40B4-BE49-F238E27FC236}">
                        <a16:creationId xmlns:a16="http://schemas.microsoft.com/office/drawing/2014/main" id="{66462699-01D0-4A5A-B2F7-F4D961CCC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D50E16DF-59D9-43E2-A1B2-18788CD2F256}"/>
                    </a:ext>
                  </a:extLst>
                </p:cNvPr>
                <p:cNvGrpSpPr/>
                <p:nvPr/>
              </p:nvGrpSpPr>
              <p:grpSpPr>
                <a:xfrm>
                  <a:off x="2995569" y="12429040"/>
                  <a:ext cx="458729" cy="15447276"/>
                  <a:chOff x="3317165" y="-839982"/>
                  <a:chExt cx="458729" cy="15447276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6C3146B0-134C-448D-BB43-A0E6BD98EEA0}"/>
                      </a:ext>
                    </a:extLst>
                  </p:cNvPr>
                  <p:cNvGrpSpPr/>
                  <p:nvPr/>
                </p:nvGrpSpPr>
                <p:grpSpPr>
                  <a:xfrm>
                    <a:off x="3317165" y="4309110"/>
                    <a:ext cx="458729" cy="10298184"/>
                    <a:chOff x="3304465" y="-3196590"/>
                    <a:chExt cx="458729" cy="10298184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CFD5A09F-D29C-4166-BA7A-8D3F09682D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-3196590"/>
                      <a:ext cx="458729" cy="514909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圖片 49">
                      <a:extLst>
                        <a:ext uri="{FF2B5EF4-FFF2-40B4-BE49-F238E27FC236}">
                          <a16:creationId xmlns:a16="http://schemas.microsoft.com/office/drawing/2014/main" id="{9C7192E2-BCA8-4D6A-B335-3EAD5FB329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71" b="24548"/>
                    <a:stretch/>
                  </p:blipFill>
                  <p:spPr>
                    <a:xfrm>
                      <a:off x="3304465" y="1952502"/>
                      <a:ext cx="458729" cy="51490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8" name="圖片 47">
                    <a:extLst>
                      <a:ext uri="{FF2B5EF4-FFF2-40B4-BE49-F238E27FC236}">
                        <a16:creationId xmlns:a16="http://schemas.microsoft.com/office/drawing/2014/main" id="{4DA3B44B-30ED-475D-9A01-40C1A12E20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71" b="24548"/>
                  <a:stretch/>
                </p:blipFill>
                <p:spPr>
                  <a:xfrm>
                    <a:off x="3317165" y="-839982"/>
                    <a:ext cx="458729" cy="514909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6F07F41E-C62C-440D-BD5A-EFB9158E2A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7059127"/>
                <a:ext cx="360000" cy="4040890"/>
              </a:xfrm>
              <a:prstGeom prst="rect">
                <a:avLst/>
              </a:prstGeom>
            </p:spPr>
          </p:pic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A5C86B7D-B2B8-4E89-A66F-0D2BEE3331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1" b="24548"/>
              <a:stretch/>
            </p:blipFill>
            <p:spPr>
              <a:xfrm>
                <a:off x="2995569" y="-11100017"/>
                <a:ext cx="360000" cy="4040890"/>
              </a:xfrm>
              <a:prstGeom prst="rect">
                <a:avLst/>
              </a:prstGeom>
            </p:spPr>
          </p:pic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6962B63F-3068-403B-9E16-8E15A7559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" b="24548"/>
            <a:stretch/>
          </p:blipFill>
          <p:spPr>
            <a:xfrm>
              <a:off x="4968681" y="9493033"/>
              <a:ext cx="111376" cy="1250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927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Robin</dc:creator>
  <cp:lastModifiedBy>Robin</cp:lastModifiedBy>
  <cp:revision>6</cp:revision>
  <dcterms:created xsi:type="dcterms:W3CDTF">2019-12-30T16:16:07Z</dcterms:created>
  <dcterms:modified xsi:type="dcterms:W3CDTF">2019-12-30T17:37:48Z</dcterms:modified>
</cp:coreProperties>
</file>