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 snapToGrid="0" snapToObjects="1">
      <p:cViewPr>
        <p:scale>
          <a:sx n="247" d="100"/>
          <a:sy n="247" d="100"/>
        </p:scale>
        <p:origin x="-3472" y="-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84399-28DB-0646-9E13-C09924570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CF19FCE-98AC-634A-8E2B-1E71FC18A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E5CF22-1801-AE40-A8E0-249388B35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F475F-4F14-564A-B980-9595AC80700A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8623D2-8D29-E548-908E-682BDB1B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7B734-FC22-1D4D-8D53-F51C9A35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AC53-A52A-2245-9085-4EADF33A3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48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6225C7-8C43-2340-8128-1DE420FE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416359-DA8B-B84D-A23E-120BADE05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8969CB-D7E2-E745-B197-62089A73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F475F-4F14-564A-B980-9595AC80700A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57EE10-3836-904A-BB54-B49E0849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FE4447-0C25-E84D-8DC1-0F3C4C374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AC53-A52A-2245-9085-4EADF33A3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15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2531BFE-99E9-F141-9151-4A8D6F048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29EDF7-FBD8-F04B-95E4-73EC21359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3EF032-3D04-FA4C-8ABC-C22608D2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F475F-4F14-564A-B980-9595AC80700A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E7CB7B-F32D-C44E-8A04-ECEB5883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93F033-5877-D14D-90BB-12EFF7D8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AC53-A52A-2245-9085-4EADF33A3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64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83E0EA-ACF0-F041-9ACF-8BD517878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B034E6-FD43-D448-8CEC-49B96273B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2017CF-E7A7-E94D-B2AA-078139AA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F475F-4F14-564A-B980-9595AC80700A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B9E4F0-3085-794D-B6AE-5EBB367B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4E6A38-6F66-724F-81FB-F5800830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AC53-A52A-2245-9085-4EADF33A3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06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E43016-65E2-A14E-A89B-450DFDD2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CB5E5B-F822-C444-AA6E-72712B05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3902B8-C4D7-444B-85B0-DC8E6538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F475F-4F14-564A-B980-9595AC80700A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6CA0A3-1F3D-CE41-874D-B599C609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799E83-4ED9-6045-B27E-FD1A85A9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AC53-A52A-2245-9085-4EADF33A3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85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0DA4C8-3FF4-0041-9B6F-717C56FB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DFADDF-1990-154C-8D37-545D85AC8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F560CC-E4FC-4640-ACCD-9DCCD8156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54026A-4D92-D54A-B83E-BE993409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F475F-4F14-564A-B980-9595AC80700A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BFD782-CD6A-A54F-A003-4C5837DD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58E15F-8E43-BB42-9F3E-A29B660B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AC53-A52A-2245-9085-4EADF33A3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7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5B63A3-5D8C-7745-8BAE-ABAC3AA3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EFA7F2-0EB2-3E44-952E-4978D1D25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A76999-4030-6D44-9FB5-7EDDC17B0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9C94B15-4B4F-5240-A9C8-6D07A284C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491F972-9F4D-1741-913B-2C8686A99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B069F41-34DB-B14C-8DE5-A347894D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F475F-4F14-564A-B980-9595AC80700A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CE6AE0-831E-9645-9A8C-FC08C588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30A0362-ABA7-EF4E-AE9D-EE432BF8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AC53-A52A-2245-9085-4EADF33A3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57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062BD5-B580-5048-8B12-AA8CD34A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900609A-AEF6-1048-9A59-35479737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F475F-4F14-564A-B980-9595AC80700A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8345471-A26B-7D43-90C2-4E3FADB4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810480-36B1-7543-A125-53C07B970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AC53-A52A-2245-9085-4EADF33A3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33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7CFFE51-E959-2F4B-AF91-D8A491C0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F475F-4F14-564A-B980-9595AC80700A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A55F796-141F-E04E-B02B-E7C3B0CA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EA0AF0-B3EA-1E41-9A6A-7DEBF43C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AC53-A52A-2245-9085-4EADF33A3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FD30D9-80FA-414C-AC48-C2D9C29F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6C5DD6-6FE5-FD48-8956-150E84251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38D90F-E0EE-0641-997E-723D439A1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0F5A09-8D38-2645-9C49-F8DCF136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F475F-4F14-564A-B980-9595AC80700A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762BE9-7D30-C145-B14F-4DA626689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499D4B-FD3A-9840-AA10-D2295FE6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AC53-A52A-2245-9085-4EADF33A3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84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51525D-C809-984B-A11A-198D37053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C63795-43D0-B743-BDC1-BC569F149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EE5ED1-44D6-D641-B173-FD0862403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342206-C131-2B41-A95B-2033AB0A6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F475F-4F14-564A-B980-9595AC80700A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C3B20F-4528-1445-93B2-34BED12C2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914E6D-7E8F-A849-9B0C-194C1546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AC53-A52A-2245-9085-4EADF33A3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4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FA6B6E-CDE8-7742-89E9-2A9739BEB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BBF98D-2EF5-5545-8E0E-2928643A5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0369FE-9B4A-0E4D-81DA-D0FF343C0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F475F-4F14-564A-B980-9595AC80700A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9BF28D-9CEA-674F-879E-E8E20E030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F33F84-B8B9-EE4E-B787-093B243AE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DAC53-A52A-2245-9085-4EADF33A3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30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5E2D286-6B58-5E42-9BCE-345EE4CF9E81}"/>
              </a:ext>
            </a:extLst>
          </p:cNvPr>
          <p:cNvSpPr/>
          <p:nvPr/>
        </p:nvSpPr>
        <p:spPr>
          <a:xfrm>
            <a:off x="2481943" y="1377538"/>
            <a:ext cx="3240000" cy="16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B527568-E674-F645-959A-C2E160CD38FC}"/>
              </a:ext>
            </a:extLst>
          </p:cNvPr>
          <p:cNvSpPr txBox="1"/>
          <p:nvPr/>
        </p:nvSpPr>
        <p:spPr>
          <a:xfrm>
            <a:off x="2779200" y="1377538"/>
            <a:ext cx="30764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金沢大学</a:t>
            </a:r>
            <a:r>
              <a:rPr kumimoji="1" lang="en-US" altLang="ja-JP" sz="1200" dirty="0"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 </a:t>
            </a:r>
            <a:r>
              <a:rPr kumimoji="1" lang="ja-JP" altLang="en-US" sz="1200"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融合学域</a:t>
            </a:r>
            <a:r>
              <a:rPr kumimoji="1" lang="en-US" altLang="ja-JP" sz="1200" dirty="0"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 </a:t>
            </a:r>
            <a:r>
              <a:rPr kumimoji="1" lang="ja-JP" altLang="en-US" sz="1200"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先導学類</a:t>
            </a:r>
            <a:r>
              <a:rPr kumimoji="1" lang="en-US" altLang="ja-JP" sz="1200" dirty="0"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 </a:t>
            </a:r>
            <a:r>
              <a:rPr kumimoji="1" lang="ja-JP" altLang="en-US" sz="1200"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教授</a:t>
            </a:r>
            <a:endParaRPr kumimoji="1" lang="en-US" altLang="ja-JP" dirty="0"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  <a:p>
            <a:r>
              <a:rPr lang="ja-JP" altLang="en-US" sz="1200"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南方科学技術大学</a:t>
            </a:r>
            <a:r>
              <a:rPr lang="en-US" altLang="ja-JP" sz="1000" dirty="0"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 </a:t>
            </a:r>
            <a:r>
              <a:rPr lang="ja-JP" altLang="en-US" sz="1000"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深港微电子学院</a:t>
            </a:r>
            <a:r>
              <a:rPr lang="en-US" altLang="ja-JP" sz="1000" dirty="0"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 </a:t>
            </a:r>
            <a:r>
              <a:rPr lang="ja-JP" altLang="en-US" sz="1000"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访问教授</a:t>
            </a:r>
            <a:endParaRPr kumimoji="1" lang="ja-JP" altLang="en-US" sz="1200"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4A73987-EE14-814C-AF8C-18A49E1AC3C4}"/>
              </a:ext>
            </a:extLst>
          </p:cNvPr>
          <p:cNvSpPr txBox="1"/>
          <p:nvPr/>
        </p:nvSpPr>
        <p:spPr>
          <a:xfrm>
            <a:off x="2908800" y="1967479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博士（工学）</a:t>
            </a:r>
            <a:endParaRPr kumimoji="1" lang="ja-JP" altLang="en-US" sz="700"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A58A51A-820F-234F-8B3A-5EA683D1889E}"/>
              </a:ext>
            </a:extLst>
          </p:cNvPr>
          <p:cNvSpPr txBox="1"/>
          <p:nvPr/>
        </p:nvSpPr>
        <p:spPr>
          <a:xfrm>
            <a:off x="2908800" y="216982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秋</a:t>
            </a:r>
            <a:r>
              <a:rPr lang="en-US" altLang="ja-JP" sz="2400" dirty="0"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 </a:t>
            </a:r>
            <a:r>
              <a:rPr lang="ja-JP" altLang="en-US" sz="2400"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田</a:t>
            </a:r>
            <a:r>
              <a:rPr lang="en-US" altLang="ja-JP" sz="2400" dirty="0"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 </a:t>
            </a:r>
            <a:r>
              <a:rPr lang="ja-JP" altLang="en-US" sz="2400"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純</a:t>
            </a:r>
            <a:r>
              <a:rPr lang="en-US" altLang="ja-JP" sz="2400" dirty="0"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 </a:t>
            </a:r>
            <a:r>
              <a:rPr lang="ja-JP" altLang="en-US" sz="2400"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一</a:t>
            </a:r>
            <a:endParaRPr kumimoji="1" lang="ja-JP" altLang="en-US" sz="2400"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197DC63-0E32-8F49-87EE-E5A0C888B65E}"/>
              </a:ext>
            </a:extLst>
          </p:cNvPr>
          <p:cNvSpPr txBox="1"/>
          <p:nvPr/>
        </p:nvSpPr>
        <p:spPr>
          <a:xfrm>
            <a:off x="3632075" y="2753539"/>
            <a:ext cx="8130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akita11</a:t>
            </a:r>
            <a:endParaRPr kumimoji="1" lang="ja-JP" altLang="en-US"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372F404-BEF0-C84F-A2B3-26AACAF2F0A3}"/>
              </a:ext>
            </a:extLst>
          </p:cNvPr>
          <p:cNvSpPr txBox="1"/>
          <p:nvPr/>
        </p:nvSpPr>
        <p:spPr>
          <a:xfrm>
            <a:off x="4759725" y="2737838"/>
            <a:ext cx="9028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akita111</a:t>
            </a:r>
            <a:endParaRPr kumimoji="1" lang="ja-JP" altLang="en-US"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3EB90FD-1E5F-A445-8188-FFF6D4042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816" y="2728207"/>
            <a:ext cx="258753" cy="25391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3845E0FC-7F30-6343-B643-67994CFA8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658" y="2728207"/>
            <a:ext cx="264210" cy="253916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F803D250-F962-124C-B12D-04D8FA06A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743" y="2737838"/>
            <a:ext cx="248049" cy="24585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B3269267-85EB-4442-9051-40DFB888E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2569" y="2728205"/>
            <a:ext cx="253917" cy="25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74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</Words>
  <Application>Microsoft Macintosh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Source Han Code JP R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秋田 純一</dc:creator>
  <cp:lastModifiedBy>秋田 純一</cp:lastModifiedBy>
  <cp:revision>2</cp:revision>
  <dcterms:created xsi:type="dcterms:W3CDTF">2022-06-24T07:20:48Z</dcterms:created>
  <dcterms:modified xsi:type="dcterms:W3CDTF">2022-06-24T07:30:53Z</dcterms:modified>
</cp:coreProperties>
</file>