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5" r:id="rId3"/>
    <p:sldId id="278" r:id="rId4"/>
    <p:sldId id="293" r:id="rId5"/>
    <p:sldId id="280" r:id="rId6"/>
    <p:sldId id="281" r:id="rId7"/>
    <p:sldId id="283" r:id="rId8"/>
    <p:sldId id="284" r:id="rId9"/>
    <p:sldId id="282" r:id="rId10"/>
    <p:sldId id="286" r:id="rId11"/>
    <p:sldId id="285" r:id="rId12"/>
    <p:sldId id="259" r:id="rId13"/>
    <p:sldId id="291" r:id="rId14"/>
    <p:sldId id="290" r:id="rId15"/>
    <p:sldId id="294" r:id="rId16"/>
    <p:sldId id="292" r:id="rId17"/>
    <p:sldId id="265" r:id="rId18"/>
    <p:sldId id="289" r:id="rId19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4018" autoAdjust="0"/>
  </p:normalViewPr>
  <p:slideViewPr>
    <p:cSldViewPr snapToGrid="0">
      <p:cViewPr varScale="1">
        <p:scale>
          <a:sx n="77" d="100"/>
          <a:sy n="77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F551D-6307-4C7E-B08F-63DD34695351}" type="datetimeFigureOut">
              <a:rPr lang="es-SV" smtClean="0"/>
              <a:t>26/09/2014</a:t>
            </a:fld>
            <a:endParaRPr lang="es-SV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SV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7D5E4-BF8F-4FD5-88B9-1A4CE2968831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669943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SV" dirty="0" smtClean="0"/>
              <a:t>El teclado es un dispositivo de entrada que utilizamos para ingreso de información al computador y se encuentra compuesto por 3 partes: </a:t>
            </a:r>
          </a:p>
          <a:p>
            <a:pPr algn="just"/>
            <a:r>
              <a:rPr lang="es-SV" dirty="0" smtClean="0"/>
              <a:t>Teclas de función.</a:t>
            </a:r>
          </a:p>
          <a:p>
            <a:pPr algn="just"/>
            <a:r>
              <a:rPr lang="es-SV" dirty="0" smtClean="0"/>
              <a:t>Teclas alfanuméricas.</a:t>
            </a:r>
          </a:p>
          <a:p>
            <a:pPr algn="just"/>
            <a:r>
              <a:rPr lang="es-SV" dirty="0" smtClean="0"/>
              <a:t>Teclas numéricas.</a:t>
            </a:r>
          </a:p>
          <a:p>
            <a:endParaRPr lang="es-SV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7D5E4-BF8F-4FD5-88B9-1A4CE2968831}" type="slidenum">
              <a:rPr lang="es-SV" smtClean="0"/>
              <a:t>12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272362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8AAA519-6F96-4362-9522-AB1B1124839C}" type="datetimeFigureOut">
              <a:rPr lang="es-SV" smtClean="0"/>
              <a:t>26/09/2014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F3F49F1-36E5-4BC3-905B-44C0A6011BB1}" type="slidenum">
              <a:rPr lang="es-SV" smtClean="0"/>
              <a:t>‹Nº›</a:t>
            </a:fld>
            <a:endParaRPr lang="es-SV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35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A519-6F96-4362-9522-AB1B1124839C}" type="datetimeFigureOut">
              <a:rPr lang="es-SV" smtClean="0"/>
              <a:t>26/09/2014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49F1-36E5-4BC3-905B-44C0A6011BB1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0924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A519-6F96-4362-9522-AB1B1124839C}" type="datetimeFigureOut">
              <a:rPr lang="es-SV" smtClean="0"/>
              <a:t>26/09/2014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49F1-36E5-4BC3-905B-44C0A6011BB1}" type="slidenum">
              <a:rPr lang="es-SV" smtClean="0"/>
              <a:t>‹Nº›</a:t>
            </a:fld>
            <a:endParaRPr lang="es-SV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03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A519-6F96-4362-9522-AB1B1124839C}" type="datetimeFigureOut">
              <a:rPr lang="es-SV" smtClean="0"/>
              <a:t>26/09/2014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49F1-36E5-4BC3-905B-44C0A6011BB1}" type="slidenum">
              <a:rPr lang="es-SV" smtClean="0"/>
              <a:t>‹Nº›</a:t>
            </a:fld>
            <a:endParaRPr lang="es-SV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06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A519-6F96-4362-9522-AB1B1124839C}" type="datetimeFigureOut">
              <a:rPr lang="es-SV" smtClean="0"/>
              <a:t>26/09/2014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49F1-36E5-4BC3-905B-44C0A6011BB1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1825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A519-6F96-4362-9522-AB1B1124839C}" type="datetimeFigureOut">
              <a:rPr lang="es-SV" smtClean="0"/>
              <a:t>26/09/2014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49F1-36E5-4BC3-905B-44C0A6011BB1}" type="slidenum">
              <a:rPr lang="es-SV" smtClean="0"/>
              <a:t>‹Nº›</a:t>
            </a:fld>
            <a:endParaRPr lang="es-SV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72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A519-6F96-4362-9522-AB1B1124839C}" type="datetimeFigureOut">
              <a:rPr lang="es-SV" smtClean="0"/>
              <a:t>26/09/2014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49F1-36E5-4BC3-905B-44C0A6011BB1}" type="slidenum">
              <a:rPr lang="es-SV" smtClean="0"/>
              <a:t>‹Nº›</a:t>
            </a:fld>
            <a:endParaRPr lang="es-SV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26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A519-6F96-4362-9522-AB1B1124839C}" type="datetimeFigureOut">
              <a:rPr lang="es-SV" smtClean="0"/>
              <a:t>26/09/2014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49F1-36E5-4BC3-905B-44C0A6011BB1}" type="slidenum">
              <a:rPr lang="es-SV" smtClean="0"/>
              <a:t>‹Nº›</a:t>
            </a:fld>
            <a:endParaRPr lang="es-SV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39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A519-6F96-4362-9522-AB1B1124839C}" type="datetimeFigureOut">
              <a:rPr lang="es-SV" smtClean="0"/>
              <a:t>26/09/2014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49F1-36E5-4BC3-905B-44C0A6011BB1}" type="slidenum">
              <a:rPr lang="es-SV" smtClean="0"/>
              <a:t>‹Nº›</a:t>
            </a:fld>
            <a:endParaRPr lang="es-SV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55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A519-6F96-4362-9522-AB1B1124839C}" type="datetimeFigureOut">
              <a:rPr lang="es-SV" smtClean="0"/>
              <a:t>26/09/2014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49F1-36E5-4BC3-905B-44C0A6011BB1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98406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A519-6F96-4362-9522-AB1B1124839C}" type="datetimeFigureOut">
              <a:rPr lang="es-SV" smtClean="0"/>
              <a:t>26/09/2014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49F1-36E5-4BC3-905B-44C0A6011BB1}" type="slidenum">
              <a:rPr lang="es-SV" smtClean="0"/>
              <a:t>‹Nº›</a:t>
            </a:fld>
            <a:endParaRPr lang="es-SV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13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A519-6F96-4362-9522-AB1B1124839C}" type="datetimeFigureOut">
              <a:rPr lang="es-SV" smtClean="0"/>
              <a:t>26/09/2014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49F1-36E5-4BC3-905B-44C0A6011BB1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54243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A519-6F96-4362-9522-AB1B1124839C}" type="datetimeFigureOut">
              <a:rPr lang="es-SV" smtClean="0"/>
              <a:t>26/09/2014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49F1-36E5-4BC3-905B-44C0A6011BB1}" type="slidenum">
              <a:rPr lang="es-SV" smtClean="0"/>
              <a:t>‹Nº›</a:t>
            </a:fld>
            <a:endParaRPr lang="es-SV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58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A519-6F96-4362-9522-AB1B1124839C}" type="datetimeFigureOut">
              <a:rPr lang="es-SV" smtClean="0"/>
              <a:t>26/09/2014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49F1-36E5-4BC3-905B-44C0A6011BB1}" type="slidenum">
              <a:rPr lang="es-SV" smtClean="0"/>
              <a:t>‹Nº›</a:t>
            </a:fld>
            <a:endParaRPr lang="es-SV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61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A519-6F96-4362-9522-AB1B1124839C}" type="datetimeFigureOut">
              <a:rPr lang="es-SV" smtClean="0"/>
              <a:t>26/09/2014</a:t>
            </a:fld>
            <a:endParaRPr lang="es-S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49F1-36E5-4BC3-905B-44C0A6011BB1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9782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A519-6F96-4362-9522-AB1B1124839C}" type="datetimeFigureOut">
              <a:rPr lang="es-SV" smtClean="0"/>
              <a:t>26/09/2014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49F1-36E5-4BC3-905B-44C0A6011BB1}" type="slidenum">
              <a:rPr lang="es-SV" smtClean="0"/>
              <a:t>‹Nº›</a:t>
            </a:fld>
            <a:endParaRPr lang="es-SV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92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A519-6F96-4362-9522-AB1B1124839C}" type="datetimeFigureOut">
              <a:rPr lang="es-SV" smtClean="0"/>
              <a:t>26/09/2014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49F1-36E5-4BC3-905B-44C0A6011BB1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3530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AAA519-6F96-4362-9522-AB1B1124839C}" type="datetimeFigureOut">
              <a:rPr lang="es-SV" smtClean="0"/>
              <a:t>26/09/2014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F3F49F1-36E5-4BC3-905B-44C0A6011BB1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01404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SV" dirty="0" smtClean="0"/>
              <a:t>Introducción a la computación.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SV" dirty="0" smtClean="0"/>
              <a:t>25/09/2014</a:t>
            </a:r>
          </a:p>
          <a:p>
            <a:endParaRPr lang="es-SV" dirty="0"/>
          </a:p>
          <a:p>
            <a:r>
              <a:rPr lang="es-SV" dirty="0" smtClean="0"/>
              <a:t>Jesús Alfonso Alvarado Castillo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53463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Actividad</a:t>
            </a:r>
            <a:endParaRPr lang="es-SV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smtClean="0"/>
              <a:t>Preguntas</a:t>
            </a:r>
            <a:r>
              <a:rPr lang="en-US" sz="4400"/>
              <a:t> </a:t>
            </a:r>
            <a:r>
              <a:rPr lang="en-US" sz="4400" smtClean="0"/>
              <a:t>y Respuestas</a:t>
            </a:r>
            <a:endParaRPr lang="es-SV" sz="4400" dirty="0"/>
          </a:p>
        </p:txBody>
      </p:sp>
    </p:spTree>
    <p:extLst>
      <p:ext uri="{BB962C8B-B14F-4D97-AF65-F5344CB8AC3E}">
        <p14:creationId xmlns:p14="http://schemas.microsoft.com/office/powerpoint/2010/main" val="311699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Dispositivos</a:t>
            </a:r>
            <a:r>
              <a:rPr lang="en-US" dirty="0" smtClean="0"/>
              <a:t> de Entrada y </a:t>
            </a:r>
            <a:r>
              <a:rPr lang="en-US" dirty="0" err="1" smtClean="0"/>
              <a:t>Salida</a:t>
            </a:r>
            <a:endParaRPr lang="es-SV" dirty="0"/>
          </a:p>
        </p:txBody>
      </p:sp>
      <p:sp>
        <p:nvSpPr>
          <p:cNvPr id="10" name="Subtítulo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El </a:t>
            </a:r>
            <a:r>
              <a:rPr lang="en-US" dirty="0" err="1" smtClean="0"/>
              <a:t>teclado</a:t>
            </a:r>
            <a:r>
              <a:rPr lang="en-US" dirty="0" smtClean="0"/>
              <a:t> y el Mouse.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96295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smtClean="0"/>
              <a:t>El teclado</a:t>
            </a:r>
            <a:endParaRPr lang="es-SV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082" y="2484884"/>
            <a:ext cx="6433707" cy="370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9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/>
              <a:t>Teclas de Función</a:t>
            </a:r>
            <a:endParaRPr lang="es-SV" dirty="0"/>
          </a:p>
        </p:txBody>
      </p:sp>
      <p:pic>
        <p:nvPicPr>
          <p:cNvPr id="1026" name="Picture 2" descr="http://cursoprogramador.files.wordpress.com/2012/04/func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133" y="2548328"/>
            <a:ext cx="9520465" cy="105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l="1541" r="990"/>
          <a:stretch/>
        </p:blipFill>
        <p:spPr>
          <a:xfrm>
            <a:off x="4194737" y="3869825"/>
            <a:ext cx="3802525" cy="21345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206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/>
              <a:t>Signos.</a:t>
            </a:r>
            <a:endParaRPr lang="es-SV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179" y="2657475"/>
            <a:ext cx="10050355" cy="279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6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/>
              <a:t>Combinaciones de teclas:</a:t>
            </a:r>
            <a:endParaRPr lang="es-SV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1762" r="1029"/>
          <a:stretch/>
        </p:blipFill>
        <p:spPr>
          <a:xfrm>
            <a:off x="4274833" y="2493071"/>
            <a:ext cx="3642334" cy="362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46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/>
              <a:t>Actividad</a:t>
            </a:r>
            <a:endParaRPr lang="es-SV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SV" sz="4400" dirty="0" smtClean="0"/>
              <a:t>Practica con el </a:t>
            </a:r>
            <a:r>
              <a:rPr lang="es-SV" sz="4400" dirty="0" smtClean="0"/>
              <a:t>teclado.</a:t>
            </a:r>
            <a:endParaRPr lang="es-SV" sz="4400" dirty="0"/>
          </a:p>
          <a:p>
            <a:pPr marL="0" indent="0">
              <a:buNone/>
            </a:pPr>
            <a:endParaRPr lang="es-SV" u="sng" dirty="0" smtClean="0"/>
          </a:p>
        </p:txBody>
      </p:sp>
    </p:spTree>
    <p:extLst>
      <p:ext uri="{BB962C8B-B14F-4D97-AF65-F5344CB8AC3E}">
        <p14:creationId xmlns:p14="http://schemas.microsoft.com/office/powerpoint/2010/main" val="104080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/>
              <a:t>El mouse.</a:t>
            </a:r>
            <a:endParaRPr lang="es-SV" dirty="0"/>
          </a:p>
        </p:txBody>
      </p:sp>
      <p:pic>
        <p:nvPicPr>
          <p:cNvPr id="1026" name="Picture 2" descr="http://4.bp.blogspot.com/_Oj9xMq316B4/S9zQznLD6eI/AAAAAAAAABQ/a-7Y0Cjfmzs/s1600/mous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4" t="10523" r="8450" b="8002"/>
          <a:stretch/>
        </p:blipFill>
        <p:spPr bwMode="auto">
          <a:xfrm>
            <a:off x="3299565" y="2468003"/>
            <a:ext cx="5305815" cy="377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06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SV" sz="6000" b="1" dirty="0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Practica.</a:t>
            </a:r>
            <a:endParaRPr lang="es-SV" sz="6000" b="1" dirty="0">
              <a:ln w="13462">
                <a:solidFill>
                  <a:schemeClr val="bg1"/>
                </a:solidFill>
                <a:prstDash val="solid"/>
              </a:ln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911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/>
              <a:t>Introducción.</a:t>
            </a:r>
            <a:endParaRPr lang="es-SV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SV" dirty="0" smtClean="0"/>
              <a:t>¿Es importante saber computación?</a:t>
            </a:r>
          </a:p>
          <a:p>
            <a:pPr marL="0" indent="0" algn="ctr">
              <a:buNone/>
            </a:pPr>
            <a:r>
              <a:rPr lang="es-SV" dirty="0" smtClean="0"/>
              <a:t>¿Por qué?</a:t>
            </a:r>
          </a:p>
          <a:p>
            <a:pPr marL="0" indent="0" algn="ctr">
              <a:buNone/>
            </a:pPr>
            <a:endParaRPr lang="es-SV" dirty="0" smtClean="0"/>
          </a:p>
          <a:p>
            <a:pPr marL="0" indent="0" algn="ctr">
              <a:buNone/>
            </a:pPr>
            <a:r>
              <a:rPr lang="es-SV" dirty="0" smtClean="0"/>
              <a:t>Las computadoras han venido a cambiar la forma de:</a:t>
            </a:r>
            <a:endParaRPr lang="es-SV" u="sng" dirty="0" smtClean="0"/>
          </a:p>
          <a:p>
            <a:pPr marL="0" indent="0" algn="ctr">
              <a:buNone/>
            </a:pPr>
            <a:endParaRPr lang="es-SV" dirty="0" smtClean="0"/>
          </a:p>
          <a:p>
            <a:pPr marL="0" indent="0" algn="ctr">
              <a:buNone/>
            </a:pPr>
            <a:endParaRPr lang="es-SV" dirty="0"/>
          </a:p>
        </p:txBody>
      </p:sp>
      <p:sp>
        <p:nvSpPr>
          <p:cNvPr id="4" name="Rectángulo 3"/>
          <p:cNvSpPr/>
          <p:nvPr/>
        </p:nvSpPr>
        <p:spPr>
          <a:xfrm>
            <a:off x="1295401" y="5326380"/>
            <a:ext cx="1798317" cy="549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sz="3200" dirty="0" smtClean="0"/>
              <a:t>Vivir</a:t>
            </a:r>
            <a:endParaRPr lang="es-SV" sz="3200" dirty="0"/>
          </a:p>
        </p:txBody>
      </p:sp>
      <p:sp>
        <p:nvSpPr>
          <p:cNvPr id="5" name="Rectángulo 4"/>
          <p:cNvSpPr/>
          <p:nvPr/>
        </p:nvSpPr>
        <p:spPr>
          <a:xfrm>
            <a:off x="3246121" y="5326380"/>
            <a:ext cx="1798317" cy="549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sz="3200" dirty="0" smtClean="0"/>
              <a:t>Jugar</a:t>
            </a:r>
            <a:endParaRPr lang="es-SV" sz="3200" dirty="0"/>
          </a:p>
        </p:txBody>
      </p:sp>
      <p:sp>
        <p:nvSpPr>
          <p:cNvPr id="6" name="Rectángulo 5"/>
          <p:cNvSpPr/>
          <p:nvPr/>
        </p:nvSpPr>
        <p:spPr>
          <a:xfrm>
            <a:off x="5196841" y="5326380"/>
            <a:ext cx="1798317" cy="549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sz="3200" dirty="0" smtClean="0"/>
              <a:t>Trabajar</a:t>
            </a:r>
            <a:endParaRPr lang="es-SV" sz="3200" dirty="0"/>
          </a:p>
        </p:txBody>
      </p:sp>
      <p:sp>
        <p:nvSpPr>
          <p:cNvPr id="7" name="Rectángulo 6"/>
          <p:cNvSpPr/>
          <p:nvPr/>
        </p:nvSpPr>
        <p:spPr>
          <a:xfrm>
            <a:off x="7147561" y="5326380"/>
            <a:ext cx="1798317" cy="549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sz="3200" dirty="0" smtClean="0"/>
              <a:t>Estudiar</a:t>
            </a:r>
            <a:endParaRPr lang="es-SV" sz="3200" dirty="0"/>
          </a:p>
        </p:txBody>
      </p:sp>
      <p:sp>
        <p:nvSpPr>
          <p:cNvPr id="8" name="Rectángulo 7"/>
          <p:cNvSpPr/>
          <p:nvPr/>
        </p:nvSpPr>
        <p:spPr>
          <a:xfrm>
            <a:off x="9098280" y="5326380"/>
            <a:ext cx="1798317" cy="549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sz="3200" dirty="0" smtClean="0"/>
              <a:t>Socializar</a:t>
            </a:r>
            <a:endParaRPr lang="es-SV" sz="3200" dirty="0"/>
          </a:p>
        </p:txBody>
      </p:sp>
      <p:cxnSp>
        <p:nvCxnSpPr>
          <p:cNvPr id="10" name="Conector recto de flecha 9"/>
          <p:cNvCxnSpPr/>
          <p:nvPr/>
        </p:nvCxnSpPr>
        <p:spPr>
          <a:xfrm>
            <a:off x="6092328" y="3514381"/>
            <a:ext cx="0" cy="561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30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b="1" dirty="0"/>
              <a:t>¿Qué es una computadora</a:t>
            </a:r>
            <a:r>
              <a:rPr lang="es-SV" b="1" dirty="0" smtClean="0"/>
              <a:t>?</a:t>
            </a:r>
            <a:endParaRPr lang="es-SV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SV" dirty="0" smtClean="0"/>
              <a:t>Es </a:t>
            </a:r>
            <a:r>
              <a:rPr lang="es-SV" dirty="0"/>
              <a:t>una maquina diseñada para facilitar el trabajo y la vida de las personas. Con ella realizaremos cálculos y diseños, </a:t>
            </a:r>
            <a:r>
              <a:rPr lang="es-SV"/>
              <a:t>escribiremos </a:t>
            </a:r>
            <a:r>
              <a:rPr lang="es-SV" smtClean="0"/>
              <a:t>texto, </a:t>
            </a:r>
            <a:r>
              <a:rPr lang="es-SV" dirty="0"/>
              <a:t>navegamos en el internet, entre otras cosas.</a:t>
            </a:r>
          </a:p>
        </p:txBody>
      </p:sp>
      <p:pic>
        <p:nvPicPr>
          <p:cNvPr id="4" name="Marcador de conteni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258" y="3561258"/>
            <a:ext cx="2497156" cy="244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5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/>
              <a:t>Debate</a:t>
            </a:r>
            <a:r>
              <a:rPr lang="es-SV" dirty="0" smtClean="0"/>
              <a:t>: </a:t>
            </a:r>
            <a:r>
              <a:rPr lang="en-US" dirty="0" smtClean="0"/>
              <a:t>“El </a:t>
            </a:r>
            <a:r>
              <a:rPr lang="en-US" dirty="0" err="1" smtClean="0"/>
              <a:t>buen</a:t>
            </a:r>
            <a:r>
              <a:rPr lang="en-US" dirty="0"/>
              <a:t> </a:t>
            </a:r>
            <a:r>
              <a:rPr lang="en-US" dirty="0" err="1" smtClean="0"/>
              <a:t>uso</a:t>
            </a:r>
            <a:r>
              <a:rPr lang="en-US" dirty="0" smtClean="0"/>
              <a:t> de la </a:t>
            </a:r>
            <a:r>
              <a:rPr lang="en-US" dirty="0" err="1" smtClean="0"/>
              <a:t>computadora</a:t>
            </a:r>
            <a:r>
              <a:rPr lang="en-US" dirty="0" smtClean="0"/>
              <a:t>”</a:t>
            </a:r>
            <a:endParaRPr lang="es-SV" dirty="0"/>
          </a:p>
        </p:txBody>
      </p:sp>
      <p:pic>
        <p:nvPicPr>
          <p:cNvPr id="2050" name="Picture 2" descr="http://4.bp.blogspot.com/-GrPOrfMPdak/TueAHHte3KI/AAAAAAAAACg/_l4lJX-xlVI/s1600/redes+sociales+modifican+el+lenguaj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420" y="2557463"/>
            <a:ext cx="5955160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08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/>
              <a:t>Historia</a:t>
            </a:r>
            <a:endParaRPr lang="es-SV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3331148"/>
            <a:ext cx="2714625" cy="16383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0" y="3259711"/>
            <a:ext cx="2352675" cy="17811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9148" y="3235898"/>
            <a:ext cx="2457450" cy="1828800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>
            <a:off x="4065112" y="4150298"/>
            <a:ext cx="9255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>
            <a:off x="7456476" y="4148460"/>
            <a:ext cx="9255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3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/>
              <a:t>Componentes</a:t>
            </a:r>
            <a:endParaRPr lang="es-SV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SV" dirty="0" smtClean="0"/>
          </a:p>
          <a:p>
            <a:pPr marL="0" indent="0" algn="ctr">
              <a:buNone/>
            </a:pPr>
            <a:r>
              <a:rPr lang="es-SV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Hardware		</a:t>
            </a:r>
            <a:r>
              <a:rPr 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	</a:t>
            </a:r>
            <a:r>
              <a:rPr lang="es-SV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Software		=		Computadora</a:t>
            </a:r>
          </a:p>
          <a:p>
            <a:pPr marL="0" indent="0" algn="ctr">
              <a:buNone/>
            </a:pPr>
            <a:endParaRPr 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306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Componentes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s-SV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s-SV" dirty="0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Operativos</a:t>
            </a:r>
            <a:r>
              <a:rPr lang="en-US" dirty="0"/>
              <a:t>.</a:t>
            </a:r>
          </a:p>
          <a:p>
            <a:r>
              <a:rPr lang="en-US" dirty="0" err="1"/>
              <a:t>Aplicaciones</a:t>
            </a:r>
            <a:endParaRPr lang="en-US" dirty="0"/>
          </a:p>
          <a:p>
            <a:r>
              <a:rPr lang="en-US" dirty="0" err="1"/>
              <a:t>Programas</a:t>
            </a:r>
            <a:endParaRPr lang="en-US" dirty="0"/>
          </a:p>
          <a:p>
            <a:r>
              <a:rPr lang="en-US" dirty="0" smtClean="0"/>
              <a:t>Antivirus</a:t>
            </a:r>
            <a:endParaRPr lang="en-US" dirty="0"/>
          </a:p>
        </p:txBody>
      </p:sp>
      <p:sp>
        <p:nvSpPr>
          <p:cNvPr id="12" name="Marcador de contenido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Monitor</a:t>
            </a:r>
          </a:p>
          <a:p>
            <a:r>
              <a:rPr lang="en-US" dirty="0" err="1" smtClean="0"/>
              <a:t>Teclado</a:t>
            </a:r>
            <a:endParaRPr lang="en-US" dirty="0" smtClean="0"/>
          </a:p>
          <a:p>
            <a:r>
              <a:rPr lang="en-US" dirty="0" smtClean="0"/>
              <a:t>Disco </a:t>
            </a:r>
            <a:r>
              <a:rPr lang="en-US" dirty="0" err="1" smtClean="0"/>
              <a:t>Duro</a:t>
            </a:r>
            <a:endParaRPr lang="en-US" dirty="0" smtClean="0"/>
          </a:p>
          <a:p>
            <a:r>
              <a:rPr lang="en-US" dirty="0" smtClean="0"/>
              <a:t>Mouse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12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  <p:bldP spid="8" grpId="0" build="p"/>
      <p:bldP spid="1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s-SV" dirty="0"/>
          </a:p>
        </p:txBody>
      </p:sp>
      <p:pic>
        <p:nvPicPr>
          <p:cNvPr id="2050" name="Picture 2" descr="http://3.bp.blogspot.com/-VFmSreiZ6z8/TqtSa0Bf5eI/AAAAAAAAAEU/hKl_nfW0GDw/s1600/parteposterior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30"/>
          <a:stretch/>
        </p:blipFill>
        <p:spPr bwMode="auto">
          <a:xfrm>
            <a:off x="7094861" y="2463944"/>
            <a:ext cx="3603432" cy="353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2" y="2546446"/>
            <a:ext cx="4312184" cy="344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52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7922" y="4407705"/>
            <a:ext cx="2628900" cy="17811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495" y="3402854"/>
            <a:ext cx="1524000" cy="17335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2253" y="2884041"/>
            <a:ext cx="2905125" cy="16192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/>
              <a:t>Tipos</a:t>
            </a:r>
            <a:endParaRPr lang="es-SV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9933" y="4444409"/>
            <a:ext cx="2095500" cy="17145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6"/>
          <a:srcRect l="2065" t="14690" r="1930" b="18966"/>
          <a:stretch/>
        </p:blipFill>
        <p:spPr>
          <a:xfrm>
            <a:off x="7751612" y="3162799"/>
            <a:ext cx="2313543" cy="1244906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948150" y="2400354"/>
            <a:ext cx="109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Escritorio</a:t>
            </a:r>
            <a:endParaRPr lang="es-SV" dirty="0"/>
          </a:p>
        </p:txBody>
      </p:sp>
      <p:sp>
        <p:nvSpPr>
          <p:cNvPr id="10" name="CuadroTexto 9"/>
          <p:cNvSpPr txBox="1"/>
          <p:nvPr/>
        </p:nvSpPr>
        <p:spPr>
          <a:xfrm>
            <a:off x="3656728" y="2400354"/>
            <a:ext cx="95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PDA</a:t>
            </a:r>
            <a:endParaRPr lang="es-SV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110071" y="2400354"/>
            <a:ext cx="95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Laptop</a:t>
            </a:r>
            <a:endParaRPr lang="es-SV" dirty="0"/>
          </a:p>
        </p:txBody>
      </p:sp>
      <p:sp>
        <p:nvSpPr>
          <p:cNvPr id="12" name="CuadroTexto 11"/>
          <p:cNvSpPr txBox="1"/>
          <p:nvPr/>
        </p:nvSpPr>
        <p:spPr>
          <a:xfrm>
            <a:off x="8679453" y="2400354"/>
            <a:ext cx="113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Servidores</a:t>
            </a:r>
            <a:endParaRPr lang="es-SV" dirty="0"/>
          </a:p>
        </p:txBody>
      </p:sp>
      <p:sp>
        <p:nvSpPr>
          <p:cNvPr id="13" name="CuadroTexto 12"/>
          <p:cNvSpPr txBox="1"/>
          <p:nvPr/>
        </p:nvSpPr>
        <p:spPr>
          <a:xfrm>
            <a:off x="5226108" y="2400354"/>
            <a:ext cx="1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Smartphone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53432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279</TotalTime>
  <Words>184</Words>
  <Application>Microsoft Office PowerPoint</Application>
  <PresentationFormat>Panorámica</PresentationFormat>
  <Paragraphs>58</Paragraphs>
  <Slides>18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Garamond</vt:lpstr>
      <vt:lpstr>Orgánico</vt:lpstr>
      <vt:lpstr>Introducción a la computación.</vt:lpstr>
      <vt:lpstr>Introducción.</vt:lpstr>
      <vt:lpstr>¿Qué es una computadora?</vt:lpstr>
      <vt:lpstr>Debate: “El buen uso de la computadora”</vt:lpstr>
      <vt:lpstr>Historia</vt:lpstr>
      <vt:lpstr>Componentes</vt:lpstr>
      <vt:lpstr>Componentes</vt:lpstr>
      <vt:lpstr>Hardware</vt:lpstr>
      <vt:lpstr>Tipos</vt:lpstr>
      <vt:lpstr>Actividad</vt:lpstr>
      <vt:lpstr>Dispositivos de Entrada y Salida</vt:lpstr>
      <vt:lpstr>El teclado</vt:lpstr>
      <vt:lpstr>Teclas de Función</vt:lpstr>
      <vt:lpstr>Signos.</vt:lpstr>
      <vt:lpstr>Combinaciones de teclas:</vt:lpstr>
      <vt:lpstr>Actividad</vt:lpstr>
      <vt:lpstr>El mouse.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Alfabetización Digital.</dc:title>
  <dc:creator>Anibal Rivera</dc:creator>
  <cp:lastModifiedBy>Aministrador</cp:lastModifiedBy>
  <cp:revision>58</cp:revision>
  <dcterms:created xsi:type="dcterms:W3CDTF">2014-03-31T16:58:53Z</dcterms:created>
  <dcterms:modified xsi:type="dcterms:W3CDTF">2014-09-26T17:50:50Z</dcterms:modified>
</cp:coreProperties>
</file>