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5" r:id="rId4"/>
    <p:sldId id="259" r:id="rId5"/>
    <p:sldId id="264" r:id="rId6"/>
    <p:sldId id="258" r:id="rId7"/>
    <p:sldId id="260" r:id="rId8"/>
    <p:sldId id="262" r:id="rId9"/>
    <p:sldId id="261" r:id="rId10"/>
  </p:sldIdLst>
  <p:sldSz cx="12192000" cy="6858000"/>
  <p:notesSz cx="6858000" cy="9144000"/>
  <p:defaultTextStyle>
    <a:defPPr>
      <a:defRPr lang="es-S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4018" autoAdjust="0"/>
  </p:normalViewPr>
  <p:slideViewPr>
    <p:cSldViewPr snapToGrid="0">
      <p:cViewPr varScale="1">
        <p:scale>
          <a:sx n="62" d="100"/>
          <a:sy n="62" d="100"/>
        </p:scale>
        <p:origin x="10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F551D-6307-4C7E-B08F-63DD34695351}" type="datetimeFigureOut">
              <a:rPr lang="es-SV" smtClean="0"/>
              <a:t>02/10/2014</a:t>
            </a:fld>
            <a:endParaRPr lang="es-SV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SV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7D5E4-BF8F-4FD5-88B9-1A4CE2968831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669943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8AAA519-6F96-4362-9522-AB1B1124839C}" type="datetimeFigureOut">
              <a:rPr lang="es-SV" smtClean="0"/>
              <a:t>02/10/2014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F3F49F1-36E5-4BC3-905B-44C0A6011BB1}" type="slidenum">
              <a:rPr lang="es-SV" smtClean="0"/>
              <a:t>‹Nº›</a:t>
            </a:fld>
            <a:endParaRPr lang="es-SV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35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A519-6F96-4362-9522-AB1B1124839C}" type="datetimeFigureOut">
              <a:rPr lang="es-SV" smtClean="0"/>
              <a:t>02/10/2014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49F1-36E5-4BC3-905B-44C0A6011BB1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0924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A519-6F96-4362-9522-AB1B1124839C}" type="datetimeFigureOut">
              <a:rPr lang="es-SV" smtClean="0"/>
              <a:t>02/10/2014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49F1-36E5-4BC3-905B-44C0A6011BB1}" type="slidenum">
              <a:rPr lang="es-SV" smtClean="0"/>
              <a:t>‹Nº›</a:t>
            </a:fld>
            <a:endParaRPr lang="es-SV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03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A519-6F96-4362-9522-AB1B1124839C}" type="datetimeFigureOut">
              <a:rPr lang="es-SV" smtClean="0"/>
              <a:t>02/10/2014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49F1-36E5-4BC3-905B-44C0A6011BB1}" type="slidenum">
              <a:rPr lang="es-SV" smtClean="0"/>
              <a:t>‹Nº›</a:t>
            </a:fld>
            <a:endParaRPr lang="es-SV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06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A519-6F96-4362-9522-AB1B1124839C}" type="datetimeFigureOut">
              <a:rPr lang="es-SV" smtClean="0"/>
              <a:t>02/10/2014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49F1-36E5-4BC3-905B-44C0A6011BB1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31825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A519-6F96-4362-9522-AB1B1124839C}" type="datetimeFigureOut">
              <a:rPr lang="es-SV" smtClean="0"/>
              <a:t>02/10/2014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49F1-36E5-4BC3-905B-44C0A6011BB1}" type="slidenum">
              <a:rPr lang="es-SV" smtClean="0"/>
              <a:t>‹Nº›</a:t>
            </a:fld>
            <a:endParaRPr lang="es-SV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72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A519-6F96-4362-9522-AB1B1124839C}" type="datetimeFigureOut">
              <a:rPr lang="es-SV" smtClean="0"/>
              <a:t>02/10/2014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49F1-36E5-4BC3-905B-44C0A6011BB1}" type="slidenum">
              <a:rPr lang="es-SV" smtClean="0"/>
              <a:t>‹Nº›</a:t>
            </a:fld>
            <a:endParaRPr lang="es-SV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26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A519-6F96-4362-9522-AB1B1124839C}" type="datetimeFigureOut">
              <a:rPr lang="es-SV" smtClean="0"/>
              <a:t>02/10/2014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49F1-36E5-4BC3-905B-44C0A6011BB1}" type="slidenum">
              <a:rPr lang="es-SV" smtClean="0"/>
              <a:t>‹Nº›</a:t>
            </a:fld>
            <a:endParaRPr lang="es-SV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39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A519-6F96-4362-9522-AB1B1124839C}" type="datetimeFigureOut">
              <a:rPr lang="es-SV" smtClean="0"/>
              <a:t>02/10/2014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49F1-36E5-4BC3-905B-44C0A6011BB1}" type="slidenum">
              <a:rPr lang="es-SV" smtClean="0"/>
              <a:t>‹Nº›</a:t>
            </a:fld>
            <a:endParaRPr lang="es-SV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55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A519-6F96-4362-9522-AB1B1124839C}" type="datetimeFigureOut">
              <a:rPr lang="es-SV" smtClean="0"/>
              <a:t>02/10/2014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49F1-36E5-4BC3-905B-44C0A6011BB1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98406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A519-6F96-4362-9522-AB1B1124839C}" type="datetimeFigureOut">
              <a:rPr lang="es-SV" smtClean="0"/>
              <a:t>02/10/2014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49F1-36E5-4BC3-905B-44C0A6011BB1}" type="slidenum">
              <a:rPr lang="es-SV" smtClean="0"/>
              <a:t>‹Nº›</a:t>
            </a:fld>
            <a:endParaRPr lang="es-SV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13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A519-6F96-4362-9522-AB1B1124839C}" type="datetimeFigureOut">
              <a:rPr lang="es-SV" smtClean="0"/>
              <a:t>02/10/2014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49F1-36E5-4BC3-905B-44C0A6011BB1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54243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A519-6F96-4362-9522-AB1B1124839C}" type="datetimeFigureOut">
              <a:rPr lang="es-SV" smtClean="0"/>
              <a:t>02/10/2014</a:t>
            </a:fld>
            <a:endParaRPr lang="es-S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49F1-36E5-4BC3-905B-44C0A6011BB1}" type="slidenum">
              <a:rPr lang="es-SV" smtClean="0"/>
              <a:t>‹Nº›</a:t>
            </a:fld>
            <a:endParaRPr lang="es-SV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58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A519-6F96-4362-9522-AB1B1124839C}" type="datetimeFigureOut">
              <a:rPr lang="es-SV" smtClean="0"/>
              <a:t>02/10/2014</a:t>
            </a:fld>
            <a:endParaRPr lang="es-S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49F1-36E5-4BC3-905B-44C0A6011BB1}" type="slidenum">
              <a:rPr lang="es-SV" smtClean="0"/>
              <a:t>‹Nº›</a:t>
            </a:fld>
            <a:endParaRPr lang="es-SV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61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A519-6F96-4362-9522-AB1B1124839C}" type="datetimeFigureOut">
              <a:rPr lang="es-SV" smtClean="0"/>
              <a:t>02/10/2014</a:t>
            </a:fld>
            <a:endParaRPr lang="es-S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49F1-36E5-4BC3-905B-44C0A6011BB1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9782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A519-6F96-4362-9522-AB1B1124839C}" type="datetimeFigureOut">
              <a:rPr lang="es-SV" smtClean="0"/>
              <a:t>02/10/2014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49F1-36E5-4BC3-905B-44C0A6011BB1}" type="slidenum">
              <a:rPr lang="es-SV" smtClean="0"/>
              <a:t>‹Nº›</a:t>
            </a:fld>
            <a:endParaRPr lang="es-SV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92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A519-6F96-4362-9522-AB1B1124839C}" type="datetimeFigureOut">
              <a:rPr lang="es-SV" smtClean="0"/>
              <a:t>02/10/2014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49F1-36E5-4BC3-905B-44C0A6011BB1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3530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AAA519-6F96-4362-9522-AB1B1124839C}" type="datetimeFigureOut">
              <a:rPr lang="es-SV" smtClean="0"/>
              <a:t>02/10/2014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F3F49F1-36E5-4BC3-905B-44C0A6011BB1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014046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SV" dirty="0" smtClean="0"/>
              <a:t>Introducción a los Sistemas Operativos.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SV" dirty="0" smtClean="0"/>
              <a:t>02/10/2014</a:t>
            </a:r>
          </a:p>
          <a:p>
            <a:endParaRPr lang="es-SV" dirty="0"/>
          </a:p>
          <a:p>
            <a:r>
              <a:rPr lang="es-SV" dirty="0" smtClean="0"/>
              <a:t>Jesús Alfonso Alvarado Castillo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53463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/>
              <a:t>Introducción</a:t>
            </a:r>
            <a:endParaRPr lang="es-SV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SV" dirty="0" smtClean="0"/>
          </a:p>
          <a:p>
            <a:pPr marL="0" indent="0">
              <a:buNone/>
            </a:pPr>
            <a:endParaRPr lang="es-SV" dirty="0"/>
          </a:p>
          <a:p>
            <a:pPr marL="0" indent="0">
              <a:buNone/>
            </a:pPr>
            <a:r>
              <a:rPr lang="es-SV" dirty="0" smtClean="0"/>
              <a:t>¿Qué es un sistema Operativo?</a:t>
            </a:r>
            <a:endParaRPr lang="es-SV" dirty="0"/>
          </a:p>
        </p:txBody>
      </p:sp>
      <p:pic>
        <p:nvPicPr>
          <p:cNvPr id="6" name="Picture 2" descr="http://upload.wikimedia.org/wikipedia/commons/thumb/d/dc/Operating_system_placement-es.svg/220px-Operating_system_placement-e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118" y="2386207"/>
            <a:ext cx="2668043" cy="3953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66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/>
              <a:t>Introducción</a:t>
            </a:r>
            <a:endParaRPr lang="es-SV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SV" dirty="0" smtClean="0"/>
          </a:p>
          <a:p>
            <a:pPr marL="0" indent="0">
              <a:buNone/>
            </a:pPr>
            <a:endParaRPr lang="es-SV" dirty="0"/>
          </a:p>
          <a:p>
            <a:pPr marL="0" indent="0">
              <a:buNone/>
            </a:pPr>
            <a:r>
              <a:rPr lang="es-SV" dirty="0" smtClean="0"/>
              <a:t>¿Qué es un sistema Operativo?</a:t>
            </a:r>
            <a:endParaRPr lang="es-SV" dirty="0"/>
          </a:p>
        </p:txBody>
      </p:sp>
      <p:pic>
        <p:nvPicPr>
          <p:cNvPr id="5" name="Picture 4" descr="http://2.bp.blogspot.com/-jU7Ae93s9G0/UEJpYQV02bI/AAAAAAAAASM/X2fraEAxHLs/s1600/monousuari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2705496"/>
            <a:ext cx="5538784" cy="3021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17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/>
              <a:t>Introducción</a:t>
            </a:r>
            <a:endParaRPr lang="es-SV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SV" dirty="0" smtClean="0"/>
              <a:t>Cuales son los SO</a:t>
            </a:r>
            <a:endParaRPr lang="es-SV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s-SV" dirty="0" smtClean="0"/>
          </a:p>
          <a:p>
            <a:pPr marL="0" indent="0">
              <a:buNone/>
            </a:pPr>
            <a:endParaRPr lang="es-SV" dirty="0"/>
          </a:p>
          <a:p>
            <a:pPr marL="0" indent="0">
              <a:buNone/>
            </a:pPr>
            <a:endParaRPr lang="es-SV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s-SV" dirty="0" smtClean="0"/>
              <a:t>SO más conocidos</a:t>
            </a:r>
            <a:endParaRPr lang="es-SV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14" y="3436667"/>
            <a:ext cx="4452276" cy="24392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797" y="3897576"/>
            <a:ext cx="3448050" cy="132397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4032" y="5225255"/>
            <a:ext cx="891579" cy="93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25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/>
              <a:t>Funciones de un SO</a:t>
            </a:r>
            <a:endParaRPr lang="es-SV" dirty="0"/>
          </a:p>
        </p:txBody>
      </p:sp>
      <p:pic>
        <p:nvPicPr>
          <p:cNvPr id="6148" name="Picture 4" descr="http://emsad22constitucion.files.wordpress.com/2012/10/funciones_basicas_s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084" y="2667670"/>
            <a:ext cx="8355830" cy="346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82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/>
              <a:t>Windows</a:t>
            </a:r>
            <a:endParaRPr lang="es-SV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algn="ctr">
              <a:buNone/>
            </a:pPr>
            <a:endParaRPr lang="es-SV" sz="3200" dirty="0" smtClean="0"/>
          </a:p>
          <a:p>
            <a:pPr marL="457200" lvl="1" indent="0" algn="ctr">
              <a:buNone/>
            </a:pPr>
            <a:r>
              <a:rPr lang="es-SV" sz="3200" dirty="0" smtClean="0"/>
              <a:t>¿Qué es? </a:t>
            </a:r>
          </a:p>
          <a:p>
            <a:pPr marL="457200" lvl="1" indent="0" algn="ctr">
              <a:buNone/>
            </a:pPr>
            <a:endParaRPr lang="es-SV" sz="3200" dirty="0"/>
          </a:p>
          <a:p>
            <a:pPr marL="457200" lvl="1" indent="0" algn="ctr">
              <a:buNone/>
            </a:pPr>
            <a:r>
              <a:rPr lang="es-SV" sz="3200" dirty="0" smtClean="0"/>
              <a:t>¿Para que sirve?</a:t>
            </a:r>
          </a:p>
        </p:txBody>
      </p:sp>
    </p:spTree>
    <p:extLst>
      <p:ext uri="{BB962C8B-B14F-4D97-AF65-F5344CB8AC3E}">
        <p14:creationId xmlns:p14="http://schemas.microsoft.com/office/powerpoint/2010/main" val="352689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/>
              <a:t>Evolución: Consola</a:t>
            </a:r>
            <a:endParaRPr lang="es-SV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36" y="2556932"/>
            <a:ext cx="747712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26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/>
              <a:t>Evolución: Ventanas</a:t>
            </a:r>
            <a:endParaRPr lang="es-SV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2556932"/>
            <a:ext cx="4430951" cy="3318936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SV"/>
          </a:p>
        </p:txBody>
      </p:sp>
      <p:pic>
        <p:nvPicPr>
          <p:cNvPr id="6" name="Picture 2" descr="http://t2.gstatic.com/images?q=tbn:ANd9GcTI9EVrKRQgmybOVwNQfbP4oQepdb4FvH6-w5JNyyZ4Xe5ro5YzX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565" y="2556932"/>
            <a:ext cx="4950032" cy="331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20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/>
              <a:t>Practica.</a:t>
            </a:r>
            <a:endParaRPr lang="es-SV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SV" dirty="0" smtClean="0"/>
              <a:t>Exploración </a:t>
            </a:r>
            <a:r>
              <a:rPr lang="es-SV" smtClean="0"/>
              <a:t>de Windows</a:t>
            </a:r>
            <a:r>
              <a:rPr lang="es-SV" dirty="0" smtClean="0"/>
              <a:t>.</a:t>
            </a:r>
          </a:p>
          <a:p>
            <a:r>
              <a:rPr lang="es-SV" dirty="0" smtClean="0"/>
              <a:t>Menús.</a:t>
            </a:r>
          </a:p>
          <a:p>
            <a:r>
              <a:rPr lang="es-SV" dirty="0" smtClean="0"/>
              <a:t>Barras etc.</a:t>
            </a:r>
          </a:p>
        </p:txBody>
      </p:sp>
    </p:spTree>
    <p:extLst>
      <p:ext uri="{BB962C8B-B14F-4D97-AF65-F5344CB8AC3E}">
        <p14:creationId xmlns:p14="http://schemas.microsoft.com/office/powerpoint/2010/main" val="173308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770</TotalTime>
  <Words>66</Words>
  <Application>Microsoft Office PowerPoint</Application>
  <PresentationFormat>Panorámica</PresentationFormat>
  <Paragraphs>28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Garamond</vt:lpstr>
      <vt:lpstr>Orgánico</vt:lpstr>
      <vt:lpstr>Introducción a los Sistemas Operativos.</vt:lpstr>
      <vt:lpstr>Introducción</vt:lpstr>
      <vt:lpstr>Introducción</vt:lpstr>
      <vt:lpstr>Introducción</vt:lpstr>
      <vt:lpstr>Funciones de un SO</vt:lpstr>
      <vt:lpstr>Windows</vt:lpstr>
      <vt:lpstr>Evolución: Consola</vt:lpstr>
      <vt:lpstr>Evolución: Ventanas</vt:lpstr>
      <vt:lpstr>Practica.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Alfabetización Digital.</dc:title>
  <dc:creator>Anibal Rivera</dc:creator>
  <cp:lastModifiedBy>Aministrador</cp:lastModifiedBy>
  <cp:revision>71</cp:revision>
  <dcterms:created xsi:type="dcterms:W3CDTF">2014-03-31T16:58:53Z</dcterms:created>
  <dcterms:modified xsi:type="dcterms:W3CDTF">2014-10-02T19:02:53Z</dcterms:modified>
</cp:coreProperties>
</file>