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3" r:id="rId4"/>
    <p:sldId id="257" r:id="rId5"/>
    <p:sldId id="258" r:id="rId6"/>
    <p:sldId id="259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84018" autoAdjust="0"/>
  </p:normalViewPr>
  <p:slideViewPr>
    <p:cSldViewPr snapToGrid="0">
      <p:cViewPr varScale="1">
        <p:scale>
          <a:sx n="83" d="100"/>
          <a:sy n="83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F551D-6307-4C7E-B08F-63DD34695351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7D5E4-BF8F-4FD5-88B9-1A4CE2968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6994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5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92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182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840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424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78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30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AAA519-6F96-4362-9522-AB1B1124839C}" type="datetimeFigureOut">
              <a:rPr lang="es-SV" smtClean="0"/>
              <a:t>16/10/2014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1404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Introducción a </a:t>
            </a:r>
            <a:r>
              <a:rPr lang="es-SV" smtClean="0"/>
              <a:t>Microsoft Office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smtClean="0"/>
              <a:t>08/10/2014</a:t>
            </a:r>
          </a:p>
          <a:p>
            <a:endParaRPr lang="es-SV" dirty="0"/>
          </a:p>
          <a:p>
            <a:r>
              <a:rPr lang="es-SV" dirty="0" smtClean="0"/>
              <a:t>Jesús Alfonso Alvarado Castillo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5346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8452" y="1883832"/>
            <a:ext cx="6241816" cy="1371600"/>
          </a:xfrm>
        </p:spPr>
        <p:txBody>
          <a:bodyPr/>
          <a:lstStyle/>
          <a:p>
            <a:r>
              <a:rPr lang="es-SV" dirty="0" smtClean="0"/>
              <a:t>Elaboración de un Currículo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25964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312" y="729749"/>
            <a:ext cx="3582767" cy="158031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61147" y="35974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mtClean="0"/>
              <a:t>Documentos de tipo</a:t>
            </a:r>
          </a:p>
          <a:p>
            <a:pPr algn="ctr"/>
            <a:r>
              <a:rPr lang="es-SV" smtClean="0"/>
              <a:t>Contables</a:t>
            </a:r>
            <a:endParaRPr lang="es-SV"/>
          </a:p>
        </p:txBody>
      </p:sp>
      <p:sp>
        <p:nvSpPr>
          <p:cNvPr id="8" name="CuadroTexto 7"/>
          <p:cNvSpPr txBox="1"/>
          <p:nvPr/>
        </p:nvSpPr>
        <p:spPr>
          <a:xfrm>
            <a:off x="4939403" y="460408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mtClean="0"/>
              <a:t>Documentos de texto</a:t>
            </a:r>
            <a:endParaRPr lang="es-SV"/>
          </a:p>
        </p:txBody>
      </p:sp>
      <p:sp>
        <p:nvSpPr>
          <p:cNvPr id="9" name="CuadroTexto 8"/>
          <p:cNvSpPr txBox="1"/>
          <p:nvPr/>
        </p:nvSpPr>
        <p:spPr>
          <a:xfrm>
            <a:off x="8328868" y="3597442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mtClean="0"/>
              <a:t>Presentaciones</a:t>
            </a:r>
          </a:p>
          <a:p>
            <a:pPr algn="ctr"/>
            <a:r>
              <a:rPr lang="es-SV"/>
              <a:t>d</a:t>
            </a:r>
            <a:r>
              <a:rPr lang="es-SV" smtClean="0"/>
              <a:t>e contenido</a:t>
            </a:r>
            <a:endParaRPr lang="es-SV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801979" y="2454442"/>
            <a:ext cx="794084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6039853" y="2310063"/>
            <a:ext cx="625642" cy="2029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7664116" y="2454442"/>
            <a:ext cx="1420728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Introducción a </a:t>
            </a:r>
            <a:r>
              <a:rPr lang="es-SV" smtClean="0"/>
              <a:t>Microsoft Word</a:t>
            </a:r>
            <a:endParaRPr lang="es-SV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57" y="3606715"/>
            <a:ext cx="1428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¿Que es?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 smtClean="0"/>
              <a:t>Es un programa de procesamiento </a:t>
            </a:r>
            <a:r>
              <a:rPr lang="es-SV" smtClean="0"/>
              <a:t>de texto que nos </a:t>
            </a:r>
            <a:r>
              <a:rPr lang="es-SV" dirty="0" smtClean="0"/>
              <a:t>permite crear:</a:t>
            </a:r>
          </a:p>
          <a:p>
            <a:r>
              <a:rPr lang="es-SV" smtClean="0"/>
              <a:t>Documentos.</a:t>
            </a:r>
            <a:endParaRPr lang="es-SV" dirty="0" smtClean="0"/>
          </a:p>
          <a:p>
            <a:r>
              <a:rPr lang="es-SV" dirty="0" smtClean="0"/>
              <a:t>Reportes o Informes</a:t>
            </a:r>
          </a:p>
          <a:p>
            <a:r>
              <a:rPr lang="es-SV" dirty="0" err="1" smtClean="0"/>
              <a:t>Curriculum</a:t>
            </a:r>
            <a:endParaRPr lang="es-SV" dirty="0" smtClean="0"/>
          </a:p>
          <a:p>
            <a:r>
              <a:rPr lang="es-SV" dirty="0" smtClean="0"/>
              <a:t>Tablas</a:t>
            </a:r>
          </a:p>
          <a:p>
            <a:r>
              <a:rPr lang="es-SV" dirty="0" smtClean="0"/>
              <a:t>Etc.</a:t>
            </a:r>
          </a:p>
          <a:p>
            <a:endParaRPr lang="es-SV" dirty="0" smtClean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51466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mtClean="0"/>
              <a:t>Practica: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mtClean="0"/>
              <a:t>Texo</a:t>
            </a:r>
          </a:p>
          <a:p>
            <a:pPr lvl="1"/>
            <a:r>
              <a:rPr lang="es-SV" smtClean="0"/>
              <a:t>Fuente</a:t>
            </a:r>
          </a:p>
          <a:p>
            <a:pPr lvl="1"/>
            <a:r>
              <a:rPr lang="es-SV" smtClean="0"/>
              <a:t>Tamaño</a:t>
            </a:r>
          </a:p>
          <a:p>
            <a:pPr lvl="1"/>
            <a:r>
              <a:rPr lang="es-SV" smtClean="0"/>
              <a:t>Color</a:t>
            </a:r>
          </a:p>
          <a:p>
            <a:pPr lvl="1"/>
            <a:r>
              <a:rPr lang="es-SV" smtClean="0"/>
              <a:t>Alineación</a:t>
            </a:r>
          </a:p>
          <a:p>
            <a:pPr lvl="1"/>
            <a:r>
              <a:rPr lang="es-SV" smtClean="0"/>
              <a:t>Otros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234" y="3164305"/>
            <a:ext cx="5260811" cy="1275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4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mtClean="0"/>
              <a:t>Practica: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mtClean="0"/>
              <a:t>Multimedia</a:t>
            </a:r>
          </a:p>
          <a:p>
            <a:pPr lvl="1"/>
            <a:r>
              <a:rPr lang="es-SV" smtClean="0"/>
              <a:t>Imágenes</a:t>
            </a:r>
          </a:p>
          <a:p>
            <a:pPr lvl="1"/>
            <a:r>
              <a:rPr lang="es-SV" smtClean="0"/>
              <a:t>Gráficos</a:t>
            </a:r>
          </a:p>
          <a:p>
            <a:pPr lvl="1"/>
            <a:r>
              <a:rPr lang="es-SV" smtClean="0"/>
              <a:t>Formas.</a:t>
            </a:r>
            <a:endParaRPr lang="es-SV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56" y="2763837"/>
            <a:ext cx="2724150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6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mtClean="0"/>
              <a:t>Practica: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mtClean="0"/>
              <a:t>Tablas</a:t>
            </a:r>
          </a:p>
          <a:p>
            <a:pPr lvl="1"/>
            <a:r>
              <a:rPr lang="es-SV" smtClean="0"/>
              <a:t>Estilos</a:t>
            </a:r>
          </a:p>
          <a:p>
            <a:pPr lvl="1"/>
            <a:r>
              <a:rPr lang="es-SV" smtClean="0"/>
              <a:t>Configuraciones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9726"/>
              </p:ext>
            </p:extLst>
          </p:nvPr>
        </p:nvGraphicFramePr>
        <p:xfrm>
          <a:off x="4993103" y="2923673"/>
          <a:ext cx="5903495" cy="106430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80699"/>
                <a:gridCol w="1180699"/>
                <a:gridCol w="1180699"/>
                <a:gridCol w="1180699"/>
                <a:gridCol w="1180699"/>
              </a:tblGrid>
              <a:tr h="532152"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Lunes</a:t>
                      </a:r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Martes</a:t>
                      </a:r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Miercoles</a:t>
                      </a:r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Jueves</a:t>
                      </a:r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Viernes</a:t>
                      </a:r>
                      <a:endParaRPr lang="es-SV"/>
                    </a:p>
                  </a:txBody>
                  <a:tcPr/>
                </a:tc>
              </a:tr>
              <a:tr h="532152"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Pan</a:t>
                      </a:r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Agua</a:t>
                      </a:r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Azucar</a:t>
                      </a:r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Leche</a:t>
                      </a:r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mtClean="0"/>
                        <a:t>Huevos</a:t>
                      </a:r>
                      <a:endParaRPr lang="es-SV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52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Practica: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SV" dirty="0" smtClean="0"/>
          </a:p>
          <a:p>
            <a:r>
              <a:rPr lang="es-SV" dirty="0" smtClean="0"/>
              <a:t>Encabezado</a:t>
            </a:r>
          </a:p>
          <a:p>
            <a:endParaRPr lang="es-SV" dirty="0" smtClean="0"/>
          </a:p>
          <a:p>
            <a:r>
              <a:rPr lang="es-SV" dirty="0" smtClean="0"/>
              <a:t>Pie de Página</a:t>
            </a:r>
          </a:p>
          <a:p>
            <a:endParaRPr lang="es-SV" dirty="0"/>
          </a:p>
          <a:p>
            <a:r>
              <a:rPr lang="es-SV" dirty="0" smtClean="0"/>
              <a:t>Número de Página</a:t>
            </a:r>
          </a:p>
        </p:txBody>
      </p:sp>
      <p:pic>
        <p:nvPicPr>
          <p:cNvPr id="1026" name="Picture 2" descr="http://www.cca.org.mx/cca/cursos/hbi-webtec/imagenes/w6_cabez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52" y="2453571"/>
            <a:ext cx="42672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Practica: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SV" dirty="0" smtClean="0"/>
          </a:p>
          <a:p>
            <a:endParaRPr lang="es-SV" dirty="0" smtClean="0"/>
          </a:p>
          <a:p>
            <a:r>
              <a:rPr lang="es-SV" sz="3600" dirty="0" smtClean="0"/>
              <a:t>Índices</a:t>
            </a:r>
          </a:p>
        </p:txBody>
      </p:sp>
      <p:pic>
        <p:nvPicPr>
          <p:cNvPr id="2050" name="Picture 2" descr="http://deconceptos.com/wp-content/uploads/2008/10/concepto-de-indi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3" b="4231"/>
          <a:stretch/>
        </p:blipFill>
        <p:spPr bwMode="auto">
          <a:xfrm>
            <a:off x="6852212" y="2556932"/>
            <a:ext cx="3715473" cy="35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8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1259</TotalTime>
  <Words>94</Words>
  <Application>Microsoft Office PowerPoint</Application>
  <PresentationFormat>Panorámica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Orgánico</vt:lpstr>
      <vt:lpstr>Introducción a Microsoft Office</vt:lpstr>
      <vt:lpstr>Presentación de PowerPoint</vt:lpstr>
      <vt:lpstr>Introducción a Microsoft Word</vt:lpstr>
      <vt:lpstr>¿Que es?</vt:lpstr>
      <vt:lpstr>Practica:</vt:lpstr>
      <vt:lpstr>Practica:</vt:lpstr>
      <vt:lpstr>Practica:</vt:lpstr>
      <vt:lpstr>Practica:</vt:lpstr>
      <vt:lpstr>Practica:</vt:lpstr>
      <vt:lpstr>Elaboración de un Currículo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Alfabetización Digital.</dc:title>
  <dc:creator>Anibal Rivera</dc:creator>
  <cp:lastModifiedBy>Aministrador</cp:lastModifiedBy>
  <cp:revision>102</cp:revision>
  <dcterms:created xsi:type="dcterms:W3CDTF">2014-03-31T16:58:53Z</dcterms:created>
  <dcterms:modified xsi:type="dcterms:W3CDTF">2014-10-16T19:01:19Z</dcterms:modified>
</cp:coreProperties>
</file>