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9" autoAdjust="0"/>
    <p:restoredTop sz="94723" autoAdjust="0"/>
  </p:normalViewPr>
  <p:slideViewPr>
    <p:cSldViewPr>
      <p:cViewPr>
        <p:scale>
          <a:sx n="40" d="100"/>
          <a:sy n="40" d="100"/>
        </p:scale>
        <p:origin x="-1400" y="-6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4313-691A-4430-A34E-A0798606EBF6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F23D-5A0B-409E-AB35-150AED3436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4313-691A-4430-A34E-A0798606EBF6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F23D-5A0B-409E-AB35-150AED3436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4313-691A-4430-A34E-A0798606EBF6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F23D-5A0B-409E-AB35-150AED3436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4313-691A-4430-A34E-A0798606EBF6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F23D-5A0B-409E-AB35-150AED3436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4313-691A-4430-A34E-A0798606EBF6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F23D-5A0B-409E-AB35-150AED3436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4313-691A-4430-A34E-A0798606EBF6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F23D-5A0B-409E-AB35-150AED3436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4313-691A-4430-A34E-A0798606EBF6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F23D-5A0B-409E-AB35-150AED3436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4313-691A-4430-A34E-A0798606EBF6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F23D-5A0B-409E-AB35-150AED3436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4313-691A-4430-A34E-A0798606EBF6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F23D-5A0B-409E-AB35-150AED3436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4313-691A-4430-A34E-A0798606EBF6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F23D-5A0B-409E-AB35-150AED3436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4313-691A-4430-A34E-A0798606EBF6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F23D-5A0B-409E-AB35-150AED3436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94313-691A-4430-A34E-A0798606EBF6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BF23D-5A0B-409E-AB35-150AED34362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PROJECT-AJAJ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SIMPLE OS</a:t>
            </a:r>
            <a:endParaRPr lang="en-US" dirty="0"/>
          </a:p>
        </p:txBody>
      </p:sp>
    </p:spTree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Ajaj-os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Operating system</a:t>
            </a:r>
            <a:endParaRPr lang="en-US" dirty="0"/>
          </a:p>
        </p:txBody>
      </p:sp>
    </p:spTree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MADE 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AADISANKAR NS</a:t>
            </a:r>
          </a:p>
          <a:p>
            <a:r>
              <a:rPr lang="en-US" dirty="0" smtClean="0"/>
              <a:t>AIDEN S PRASHANTH</a:t>
            </a:r>
          </a:p>
          <a:p>
            <a:r>
              <a:rPr lang="en-US" dirty="0" smtClean="0"/>
              <a:t>JOVAN SAJAN</a:t>
            </a:r>
          </a:p>
          <a:p>
            <a:r>
              <a:rPr lang="en-US" smtClean="0"/>
              <a:t>JOHANN JINTO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1397000"/>
          <a:ext cx="9144000" cy="5461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/>
                <a:gridCol w="4572000"/>
              </a:tblGrid>
              <a:tr h="606778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60677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clr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Clear the screen</a:t>
                      </a:r>
                      <a:endParaRPr lang="en-US" dirty="0"/>
                    </a:p>
                  </a:txBody>
                  <a:tcPr/>
                </a:tc>
              </a:tr>
              <a:tr h="60677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About makers</a:t>
                      </a:r>
                      <a:endParaRPr lang="en-US" dirty="0"/>
                    </a:p>
                  </a:txBody>
                  <a:tcPr/>
                </a:tc>
              </a:tr>
              <a:tr h="60677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greenmode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Change color to</a:t>
                      </a:r>
                      <a:r>
                        <a:rPr lang="en-US" baseline="0" dirty="0" smtClean="0"/>
                        <a:t> green</a:t>
                      </a:r>
                      <a:endParaRPr lang="en-US" dirty="0"/>
                    </a:p>
                  </a:txBody>
                  <a:tcPr/>
                </a:tc>
              </a:tr>
              <a:tr h="60677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redmode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Change color to red</a:t>
                      </a:r>
                      <a:endParaRPr lang="en-US" dirty="0"/>
                    </a:p>
                  </a:txBody>
                  <a:tcPr/>
                </a:tc>
              </a:tr>
              <a:tr h="60677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whitemode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Change color to white</a:t>
                      </a:r>
                      <a:endParaRPr lang="en-US" dirty="0"/>
                    </a:p>
                  </a:txBody>
                  <a:tcPr/>
                </a:tc>
              </a:tr>
              <a:tr h="60677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shutdown</a:t>
                      </a:r>
                      <a:endParaRPr lang="en-US" dirty="0"/>
                    </a:p>
                  </a:txBody>
                  <a:tcPr/>
                </a:tc>
              </a:tr>
              <a:tr h="60677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retsart</a:t>
                      </a:r>
                      <a:endParaRPr lang="en-US" dirty="0"/>
                    </a:p>
                  </a:txBody>
                  <a:tcPr/>
                </a:tc>
              </a:tr>
              <a:tr h="60677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Print</a:t>
                      </a:r>
                      <a:r>
                        <a:rPr lang="en-US" baseline="0" dirty="0" smtClean="0"/>
                        <a:t> the input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COMMANDS: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61574" y="1981731"/>
            <a:ext cx="6820852" cy="376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53</Words>
  <Application>Microsoft Office PowerPoint</Application>
  <PresentationFormat>On-screen Show (4:3)</PresentationFormat>
  <Paragraphs>29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PROJECT-AJAJ</vt:lpstr>
      <vt:lpstr>Ajaj-os</vt:lpstr>
      <vt:lpstr>MADE BY</vt:lpstr>
      <vt:lpstr>COMMANDS:</vt:lpstr>
      <vt:lpstr>interface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PROJECT-AJAJ</dc:title>
  <dc:creator>Cse</dc:creator>
  <cp:lastModifiedBy>Cse</cp:lastModifiedBy>
  <cp:revision>1</cp:revision>
  <dcterms:created xsi:type="dcterms:W3CDTF">2024-11-22T13:50:35Z</dcterms:created>
  <dcterms:modified xsi:type="dcterms:W3CDTF">2024-11-22T14:23:00Z</dcterms:modified>
</cp:coreProperties>
</file>