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61" r:id="rId3"/>
    <p:sldId id="263" r:id="rId4"/>
    <p:sldId id="264" r:id="rId5"/>
    <p:sldId id="265" r:id="rId6"/>
    <p:sldId id="267" r:id="rId7"/>
    <p:sldId id="277" r:id="rId8"/>
    <p:sldId id="278" r:id="rId9"/>
    <p:sldId id="274" r:id="rId10"/>
    <p:sldId id="266" r:id="rId11"/>
    <p:sldId id="268" r:id="rId12"/>
    <p:sldId id="275" r:id="rId13"/>
    <p:sldId id="271" r:id="rId14"/>
    <p:sldId id="276" r:id="rId15"/>
    <p:sldId id="272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6E9AA-388B-4086-B2AE-D9543A403A98}" v="34" dt="2023-05-22T10:18:58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тармаа Ярно Олави" userId="1aa4b257-9c28-4d88-ba0e-5621458d2989" providerId="ADAL" clId="{2656E9AA-388B-4086-B2AE-D9543A403A98}"/>
    <pc:docChg chg="undo redo custSel addSld delSld modSld sldOrd">
      <pc:chgData name="Матармаа Ярно Олави" userId="1aa4b257-9c28-4d88-ba0e-5621458d2989" providerId="ADAL" clId="{2656E9AA-388B-4086-B2AE-D9543A403A98}" dt="2023-05-22T13:03:48.276" v="6084" actId="20577"/>
      <pc:docMkLst>
        <pc:docMk/>
      </pc:docMkLst>
      <pc:sldChg chg="addSp delSp modSp mod">
        <pc:chgData name="Матармаа Ярно Олави" userId="1aa4b257-9c28-4d88-ba0e-5621458d2989" providerId="ADAL" clId="{2656E9AA-388B-4086-B2AE-D9543A403A98}" dt="2023-05-22T09:36:01.137" v="4557" actId="20577"/>
        <pc:sldMkLst>
          <pc:docMk/>
          <pc:sldMk cId="1742448173" sldId="261"/>
        </pc:sldMkLst>
        <pc:spChg chg="add del mod">
          <ac:chgData name="Матармаа Ярно Олави" userId="1aa4b257-9c28-4d88-ba0e-5621458d2989" providerId="ADAL" clId="{2656E9AA-388B-4086-B2AE-D9543A403A98}" dt="2023-05-22T06:09:16.099" v="3"/>
          <ac:spMkLst>
            <pc:docMk/>
            <pc:sldMk cId="1742448173" sldId="261"/>
            <ac:spMk id="2" creationId="{33B5FF87-0322-421B-06AE-F901A2560F98}"/>
          </ac:spMkLst>
        </pc:spChg>
        <pc:spChg chg="add mod">
          <ac:chgData name="Матармаа Ярно Олави" userId="1aa4b257-9c28-4d88-ba0e-5621458d2989" providerId="ADAL" clId="{2656E9AA-388B-4086-B2AE-D9543A403A98}" dt="2023-05-22T06:12:29.849" v="77" actId="20577"/>
          <ac:spMkLst>
            <pc:docMk/>
            <pc:sldMk cId="1742448173" sldId="261"/>
            <ac:spMk id="3" creationId="{17FE94F6-7284-801F-F817-E8DCCB9E7C76}"/>
          </ac:spMkLst>
        </pc:spChg>
        <pc:spChg chg="add del mod">
          <ac:chgData name="Матармаа Ярно Олави" userId="1aa4b257-9c28-4d88-ba0e-5621458d2989" providerId="ADAL" clId="{2656E9AA-388B-4086-B2AE-D9543A403A98}" dt="2023-05-22T06:18:21.110" v="126"/>
          <ac:spMkLst>
            <pc:docMk/>
            <pc:sldMk cId="1742448173" sldId="261"/>
            <ac:spMk id="4" creationId="{72490C52-7D2B-C726-5147-BDF8E2602215}"/>
          </ac:spMkLst>
        </pc:spChg>
        <pc:spChg chg="add mod">
          <ac:chgData name="Матармаа Ярно Олави" userId="1aa4b257-9c28-4d88-ba0e-5621458d2989" providerId="ADAL" clId="{2656E9AA-388B-4086-B2AE-D9543A403A98}" dt="2023-05-22T09:36:01.137" v="4557" actId="20577"/>
          <ac:spMkLst>
            <pc:docMk/>
            <pc:sldMk cId="1742448173" sldId="261"/>
            <ac:spMk id="8" creationId="{90DD691F-BB5A-E7C2-D515-16E83FC3E97F}"/>
          </ac:spMkLst>
        </pc:spChg>
        <pc:picChg chg="add mod">
          <ac:chgData name="Матармаа Ярно Олави" userId="1aa4b257-9c28-4d88-ba0e-5621458d2989" providerId="ADAL" clId="{2656E9AA-388B-4086-B2AE-D9543A403A98}" dt="2023-05-22T07:40:22.653" v="2099" actId="1076"/>
          <ac:picMkLst>
            <pc:docMk/>
            <pc:sldMk cId="1742448173" sldId="261"/>
            <ac:picMk id="13" creationId="{AA265AF7-B6FC-69E3-F4E9-CD8519F62ED5}"/>
          </ac:picMkLst>
        </pc:picChg>
      </pc:sldChg>
      <pc:sldChg chg="addSp modSp mod">
        <pc:chgData name="Матармаа Ярно Олави" userId="1aa4b257-9c28-4d88-ba0e-5621458d2989" providerId="ADAL" clId="{2656E9AA-388B-4086-B2AE-D9543A403A98}" dt="2023-05-22T13:03:48.276" v="6084" actId="20577"/>
        <pc:sldMkLst>
          <pc:docMk/>
          <pc:sldMk cId="3986311168" sldId="262"/>
        </pc:sldMkLst>
        <pc:spChg chg="mod">
          <ac:chgData name="Матармаа Ярно Олави" userId="1aa4b257-9c28-4d88-ba0e-5621458d2989" providerId="ADAL" clId="{2656E9AA-388B-4086-B2AE-D9543A403A98}" dt="2023-05-22T13:03:48.276" v="6084" actId="20577"/>
          <ac:spMkLst>
            <pc:docMk/>
            <pc:sldMk cId="3986311168" sldId="262"/>
            <ac:spMk id="11" creationId="{00000000-0000-0000-0000-000000000000}"/>
          </ac:spMkLst>
        </pc:spChg>
        <pc:picChg chg="add mod">
          <ac:chgData name="Матармаа Ярно Олави" userId="1aa4b257-9c28-4d88-ba0e-5621458d2989" providerId="ADAL" clId="{2656E9AA-388B-4086-B2AE-D9543A403A98}" dt="2023-05-22T06:22:44.755" v="131" actId="1076"/>
          <ac:picMkLst>
            <pc:docMk/>
            <pc:sldMk cId="3986311168" sldId="262"/>
            <ac:picMk id="6" creationId="{8FB383CF-3EA2-A2D2-5B25-24A52BE6C09B}"/>
          </ac:picMkLst>
        </pc:picChg>
      </pc:sldChg>
      <pc:sldChg chg="addSp modSp add mod">
        <pc:chgData name="Матармаа Ярно Олави" userId="1aa4b257-9c28-4d88-ba0e-5621458d2989" providerId="ADAL" clId="{2656E9AA-388B-4086-B2AE-D9543A403A98}" dt="2023-05-22T08:18:28.107" v="3407" actId="1076"/>
        <pc:sldMkLst>
          <pc:docMk/>
          <pc:sldMk cId="3846058832" sldId="263"/>
        </pc:sldMkLst>
        <pc:spChg chg="mod">
          <ac:chgData name="Матармаа Ярно Олави" userId="1aa4b257-9c28-4d88-ba0e-5621458d2989" providerId="ADAL" clId="{2656E9AA-388B-4086-B2AE-D9543A403A98}" dt="2023-05-22T07:25:29.086" v="2056" actId="20577"/>
          <ac:spMkLst>
            <pc:docMk/>
            <pc:sldMk cId="3846058832" sldId="263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08:18:28.107" v="3407" actId="1076"/>
          <ac:spMkLst>
            <pc:docMk/>
            <pc:sldMk cId="3846058832" sldId="263"/>
            <ac:spMk id="6" creationId="{A0D9EB1E-E665-B040-688B-D6AFED4ABB06}"/>
          </ac:spMkLst>
        </pc:spChg>
      </pc:sldChg>
      <pc:sldChg chg="addSp modSp add mod">
        <pc:chgData name="Матармаа Ярно Олави" userId="1aa4b257-9c28-4d88-ba0e-5621458d2989" providerId="ADAL" clId="{2656E9AA-388B-4086-B2AE-D9543A403A98}" dt="2023-05-22T09:20:50.959" v="3906" actId="20577"/>
        <pc:sldMkLst>
          <pc:docMk/>
          <pc:sldMk cId="3615194922" sldId="264"/>
        </pc:sldMkLst>
        <pc:spChg chg="mod">
          <ac:chgData name="Матармаа Ярно Олави" userId="1aa4b257-9c28-4d88-ba0e-5621458d2989" providerId="ADAL" clId="{2656E9AA-388B-4086-B2AE-D9543A403A98}" dt="2023-05-22T08:20:05.945" v="3438" actId="20577"/>
          <ac:spMkLst>
            <pc:docMk/>
            <pc:sldMk cId="3615194922" sldId="264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09:20:50.959" v="3906" actId="20577"/>
          <ac:spMkLst>
            <pc:docMk/>
            <pc:sldMk cId="3615194922" sldId="264"/>
            <ac:spMk id="7" creationId="{29402827-BF37-256A-321E-FD2AB92A0424}"/>
          </ac:spMkLst>
        </pc:spChg>
      </pc:sldChg>
      <pc:sldChg chg="addSp delSp modSp add mod">
        <pc:chgData name="Матармаа Ярно Олави" userId="1aa4b257-9c28-4d88-ba0e-5621458d2989" providerId="ADAL" clId="{2656E9AA-388B-4086-B2AE-D9543A403A98}" dt="2023-05-22T09:55:03.971" v="4911" actId="114"/>
        <pc:sldMkLst>
          <pc:docMk/>
          <pc:sldMk cId="1443129147" sldId="265"/>
        </pc:sldMkLst>
        <pc:spChg chg="mod">
          <ac:chgData name="Матармаа Ярно Олави" userId="1aa4b257-9c28-4d88-ba0e-5621458d2989" providerId="ADAL" clId="{2656E9AA-388B-4086-B2AE-D9543A403A98}" dt="2023-05-22T09:49:36.902" v="4875" actId="14100"/>
          <ac:spMkLst>
            <pc:docMk/>
            <pc:sldMk cId="1443129147" sldId="265"/>
            <ac:spMk id="3" creationId="{17FE94F6-7284-801F-F817-E8DCCB9E7C76}"/>
          </ac:spMkLst>
        </pc:spChg>
        <pc:spChg chg="add del mod">
          <ac:chgData name="Матармаа Ярно Олави" userId="1aa4b257-9c28-4d88-ba0e-5621458d2989" providerId="ADAL" clId="{2656E9AA-388B-4086-B2AE-D9543A403A98}" dt="2023-05-22T08:24:18.031" v="3603"/>
          <ac:spMkLst>
            <pc:docMk/>
            <pc:sldMk cId="1443129147" sldId="265"/>
            <ac:spMk id="6" creationId="{80CC6BC9-EDC9-DDD0-9B8D-4E8DDF0BBF0F}"/>
          </ac:spMkLst>
        </pc:spChg>
        <pc:spChg chg="add mod">
          <ac:chgData name="Матармаа Ярно Олави" userId="1aa4b257-9c28-4d88-ba0e-5621458d2989" providerId="ADAL" clId="{2656E9AA-388B-4086-B2AE-D9543A403A98}" dt="2023-05-22T09:55:03.971" v="4911" actId="114"/>
          <ac:spMkLst>
            <pc:docMk/>
            <pc:sldMk cId="1443129147" sldId="265"/>
            <ac:spMk id="16" creationId="{8736C316-371A-ABA7-9A25-8E1720BA5828}"/>
          </ac:spMkLst>
        </pc:spChg>
        <pc:picChg chg="add mod">
          <ac:chgData name="Матармаа Ярно Олави" userId="1aa4b257-9c28-4d88-ba0e-5621458d2989" providerId="ADAL" clId="{2656E9AA-388B-4086-B2AE-D9543A403A98}" dt="2023-05-22T09:24:02.514" v="3976" actId="1076"/>
          <ac:picMkLst>
            <pc:docMk/>
            <pc:sldMk cId="1443129147" sldId="265"/>
            <ac:picMk id="8" creationId="{8319D09B-DB94-A466-CC14-69C73F773CFB}"/>
          </ac:picMkLst>
        </pc:picChg>
        <pc:picChg chg="add mod">
          <ac:chgData name="Матармаа Ярно Олави" userId="1aa4b257-9c28-4d88-ba0e-5621458d2989" providerId="ADAL" clId="{2656E9AA-388B-4086-B2AE-D9543A403A98}" dt="2023-05-22T09:24:21.252" v="3979" actId="1076"/>
          <ac:picMkLst>
            <pc:docMk/>
            <pc:sldMk cId="1443129147" sldId="265"/>
            <ac:picMk id="13" creationId="{6DB9F80F-C761-2D70-2D06-E5945D176D70}"/>
          </ac:picMkLst>
        </pc:picChg>
        <pc:picChg chg="add mod">
          <ac:chgData name="Матармаа Ярно Олави" userId="1aa4b257-9c28-4d88-ba0e-5621458d2989" providerId="ADAL" clId="{2656E9AA-388B-4086-B2AE-D9543A403A98}" dt="2023-05-22T09:31:28.983" v="4481" actId="1076"/>
          <ac:picMkLst>
            <pc:docMk/>
            <pc:sldMk cId="1443129147" sldId="265"/>
            <ac:picMk id="15" creationId="{38DAD6DA-9D93-D9D5-21D2-24CBD09E0934}"/>
          </ac:picMkLst>
        </pc:picChg>
      </pc:sldChg>
      <pc:sldChg chg="addSp modSp add mod">
        <pc:chgData name="Матармаа Ярно Олави" userId="1aa4b257-9c28-4d88-ba0e-5621458d2989" providerId="ADAL" clId="{2656E9AA-388B-4086-B2AE-D9543A403A98}" dt="2023-05-22T08:44:16.826" v="3801" actId="1076"/>
        <pc:sldMkLst>
          <pc:docMk/>
          <pc:sldMk cId="1196762801" sldId="266"/>
        </pc:sldMkLst>
        <pc:spChg chg="mod">
          <ac:chgData name="Матармаа Ярно Олави" userId="1aa4b257-9c28-4d88-ba0e-5621458d2989" providerId="ADAL" clId="{2656E9AA-388B-4086-B2AE-D9543A403A98}" dt="2023-05-22T08:29:34.968" v="3714" actId="20577"/>
          <ac:spMkLst>
            <pc:docMk/>
            <pc:sldMk cId="1196762801" sldId="266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08:44:07.164" v="3799" actId="1076"/>
          <ac:spMkLst>
            <pc:docMk/>
            <pc:sldMk cId="1196762801" sldId="266"/>
            <ac:spMk id="15" creationId="{9F4A0189-8053-0224-5C63-0222A82D78B9}"/>
          </ac:spMkLst>
        </pc:spChg>
        <pc:spChg chg="add mod">
          <ac:chgData name="Матармаа Ярно Олави" userId="1aa4b257-9c28-4d88-ba0e-5621458d2989" providerId="ADAL" clId="{2656E9AA-388B-4086-B2AE-D9543A403A98}" dt="2023-05-22T08:43:59.136" v="3797" actId="1076"/>
          <ac:spMkLst>
            <pc:docMk/>
            <pc:sldMk cId="1196762801" sldId="266"/>
            <ac:spMk id="16" creationId="{4025E101-B16A-651B-261B-B4F5DF5F42EA}"/>
          </ac:spMkLst>
        </pc:spChg>
        <pc:picChg chg="add mod">
          <ac:chgData name="Матармаа Ярно Олави" userId="1aa4b257-9c28-4d88-ba0e-5621458d2989" providerId="ADAL" clId="{2656E9AA-388B-4086-B2AE-D9543A403A98}" dt="2023-05-22T08:44:00.879" v="3798" actId="1076"/>
          <ac:picMkLst>
            <pc:docMk/>
            <pc:sldMk cId="1196762801" sldId="266"/>
            <ac:picMk id="7" creationId="{161E1331-CA8B-00C6-7617-1ECE2EE59522}"/>
          </ac:picMkLst>
        </pc:picChg>
        <pc:picChg chg="add mod">
          <ac:chgData name="Матармаа Ярно Олави" userId="1aa4b257-9c28-4d88-ba0e-5621458d2989" providerId="ADAL" clId="{2656E9AA-388B-4086-B2AE-D9543A403A98}" dt="2023-05-22T08:44:10.971" v="3800" actId="1076"/>
          <ac:picMkLst>
            <pc:docMk/>
            <pc:sldMk cId="1196762801" sldId="266"/>
            <ac:picMk id="11" creationId="{8E98597D-0D8C-DA03-D6F3-1A39CF3AA9CD}"/>
          </ac:picMkLst>
        </pc:picChg>
        <pc:picChg chg="add mod">
          <ac:chgData name="Матармаа Ярно Олави" userId="1aa4b257-9c28-4d88-ba0e-5621458d2989" providerId="ADAL" clId="{2656E9AA-388B-4086-B2AE-D9543A403A98}" dt="2023-05-22T08:44:16.826" v="3801" actId="1076"/>
          <ac:picMkLst>
            <pc:docMk/>
            <pc:sldMk cId="1196762801" sldId="266"/>
            <ac:picMk id="14" creationId="{82016A6C-1E7B-01DA-FEAF-746FFB30F833}"/>
          </ac:picMkLst>
        </pc:picChg>
      </pc:sldChg>
      <pc:sldChg chg="addSp delSp modSp add mod ord">
        <pc:chgData name="Матармаа Ярно Олави" userId="1aa4b257-9c28-4d88-ba0e-5621458d2989" providerId="ADAL" clId="{2656E9AA-388B-4086-B2AE-D9543A403A98}" dt="2023-05-22T10:10:07.492" v="5182" actId="1076"/>
        <pc:sldMkLst>
          <pc:docMk/>
          <pc:sldMk cId="3818921347" sldId="267"/>
        </pc:sldMkLst>
        <pc:spChg chg="mod">
          <ac:chgData name="Матармаа Ярно Олави" userId="1aa4b257-9c28-4d88-ba0e-5621458d2989" providerId="ADAL" clId="{2656E9AA-388B-4086-B2AE-D9543A403A98}" dt="2023-05-22T10:07:17.524" v="5028" actId="20577"/>
          <ac:spMkLst>
            <pc:docMk/>
            <pc:sldMk cId="3818921347" sldId="267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10:09:56.023" v="5179" actId="1076"/>
          <ac:spMkLst>
            <pc:docMk/>
            <pc:sldMk cId="3818921347" sldId="267"/>
            <ac:spMk id="21" creationId="{8B509B02-309A-7212-9491-F462ED66F8B1}"/>
          </ac:spMkLst>
        </pc:spChg>
        <pc:spChg chg="add mod">
          <ac:chgData name="Матармаа Ярно Олави" userId="1aa4b257-9c28-4d88-ba0e-5621458d2989" providerId="ADAL" clId="{2656E9AA-388B-4086-B2AE-D9543A403A98}" dt="2023-05-22T10:10:02.918" v="5181" actId="1076"/>
          <ac:spMkLst>
            <pc:docMk/>
            <pc:sldMk cId="3818921347" sldId="267"/>
            <ac:spMk id="22" creationId="{7B4D95D4-1292-951A-2E38-49B186244404}"/>
          </ac:spMkLst>
        </pc:spChg>
        <pc:picChg chg="add del mod">
          <ac:chgData name="Матармаа Ярно Олави" userId="1aa4b257-9c28-4d88-ba0e-5621458d2989" providerId="ADAL" clId="{2656E9AA-388B-4086-B2AE-D9543A403A98}" dt="2023-05-22T08:57:52.375" v="3805" actId="478"/>
          <ac:picMkLst>
            <pc:docMk/>
            <pc:sldMk cId="3818921347" sldId="267"/>
            <ac:picMk id="7" creationId="{F13C4142-1B3B-5B7D-BEE5-25311B6652AD}"/>
          </ac:picMkLst>
        </pc:picChg>
        <pc:picChg chg="add del mod">
          <ac:chgData name="Матармаа Ярно Олави" userId="1aa4b257-9c28-4d88-ba0e-5621458d2989" providerId="ADAL" clId="{2656E9AA-388B-4086-B2AE-D9543A403A98}" dt="2023-05-22T08:29:07.828" v="3700" actId="478"/>
          <ac:picMkLst>
            <pc:docMk/>
            <pc:sldMk cId="3818921347" sldId="267"/>
            <ac:picMk id="11" creationId="{F069FC81-0A39-EA1C-98BA-D6D32B727541}"/>
          </ac:picMkLst>
        </pc:picChg>
        <pc:picChg chg="add del mod">
          <ac:chgData name="Матармаа Ярно Олави" userId="1aa4b257-9c28-4d88-ba0e-5621458d2989" providerId="ADAL" clId="{2656E9AA-388B-4086-B2AE-D9543A403A98}" dt="2023-05-22T09:02:03.239" v="3812" actId="478"/>
          <ac:picMkLst>
            <pc:docMk/>
            <pc:sldMk cId="3818921347" sldId="267"/>
            <ac:picMk id="14" creationId="{5A1F9EBE-CF4B-2E08-6028-6B0CD167F200}"/>
          </ac:picMkLst>
        </pc:picChg>
        <pc:picChg chg="add del mod">
          <ac:chgData name="Матармаа Ярно Олави" userId="1aa4b257-9c28-4d88-ba0e-5621458d2989" providerId="ADAL" clId="{2656E9AA-388B-4086-B2AE-D9543A403A98}" dt="2023-05-22T10:00:19.525" v="5005" actId="478"/>
          <ac:picMkLst>
            <pc:docMk/>
            <pc:sldMk cId="3818921347" sldId="267"/>
            <ac:picMk id="16" creationId="{B67CEB12-35BA-213E-0BB1-86D9B7B553B9}"/>
          </ac:picMkLst>
        </pc:picChg>
        <pc:picChg chg="add mod">
          <ac:chgData name="Матармаа Ярно Олави" userId="1aa4b257-9c28-4d88-ba0e-5621458d2989" providerId="ADAL" clId="{2656E9AA-388B-4086-B2AE-D9543A403A98}" dt="2023-05-22T10:07:02.497" v="5022" actId="1076"/>
          <ac:picMkLst>
            <pc:docMk/>
            <pc:sldMk cId="3818921347" sldId="267"/>
            <ac:picMk id="18" creationId="{163DDC26-D1CC-B4EB-1DED-D3205DC5E98D}"/>
          </ac:picMkLst>
        </pc:picChg>
        <pc:picChg chg="add mod">
          <ac:chgData name="Матармаа Ярно Олави" userId="1aa4b257-9c28-4d88-ba0e-5621458d2989" providerId="ADAL" clId="{2656E9AA-388B-4086-B2AE-D9543A403A98}" dt="2023-05-22T10:10:07.492" v="5182" actId="1076"/>
          <ac:picMkLst>
            <pc:docMk/>
            <pc:sldMk cId="3818921347" sldId="267"/>
            <ac:picMk id="20" creationId="{83CCE99E-C4DD-5B8F-243C-2E5BD3FF30DD}"/>
          </ac:picMkLst>
        </pc:picChg>
      </pc:sldChg>
      <pc:sldChg chg="addSp modSp add mod">
        <pc:chgData name="Матармаа Ярно Олави" userId="1aa4b257-9c28-4d88-ba0e-5621458d2989" providerId="ADAL" clId="{2656E9AA-388B-4086-B2AE-D9543A403A98}" dt="2023-05-22T08:27:13.974" v="3690" actId="20577"/>
        <pc:sldMkLst>
          <pc:docMk/>
          <pc:sldMk cId="2955668408" sldId="268"/>
        </pc:sldMkLst>
        <pc:spChg chg="mod">
          <ac:chgData name="Матармаа Ярно Олави" userId="1aa4b257-9c28-4d88-ba0e-5621458d2989" providerId="ADAL" clId="{2656E9AA-388B-4086-B2AE-D9543A403A98}" dt="2023-05-22T08:27:13.974" v="3690" actId="20577"/>
          <ac:spMkLst>
            <pc:docMk/>
            <pc:sldMk cId="2955668408" sldId="268"/>
            <ac:spMk id="3" creationId="{17FE94F6-7284-801F-F817-E8DCCB9E7C76}"/>
          </ac:spMkLst>
        </pc:spChg>
        <pc:picChg chg="add mod">
          <ac:chgData name="Матармаа Ярно Олави" userId="1aa4b257-9c28-4d88-ba0e-5621458d2989" providerId="ADAL" clId="{2656E9AA-388B-4086-B2AE-D9543A403A98}" dt="2023-05-22T08:25:34.754" v="3610" actId="1076"/>
          <ac:picMkLst>
            <pc:docMk/>
            <pc:sldMk cId="2955668408" sldId="268"/>
            <ac:picMk id="7" creationId="{29A0C70D-108B-98CE-CBE3-F90AD38452C8}"/>
          </ac:picMkLst>
        </pc:picChg>
      </pc:sldChg>
      <pc:sldChg chg="add del">
        <pc:chgData name="Матармаа Ярно Олави" userId="1aa4b257-9c28-4d88-ba0e-5621458d2989" providerId="ADAL" clId="{2656E9AA-388B-4086-B2AE-D9543A403A98}" dt="2023-05-22T06:17:00.887" v="123" actId="2696"/>
        <pc:sldMkLst>
          <pc:docMk/>
          <pc:sldMk cId="2493295152" sldId="269"/>
        </pc:sldMkLst>
      </pc:sldChg>
      <pc:sldChg chg="modSp add del mod">
        <pc:chgData name="Матармаа Ярно Олави" userId="1aa4b257-9c28-4d88-ba0e-5621458d2989" providerId="ADAL" clId="{2656E9AA-388B-4086-B2AE-D9543A403A98}" dt="2023-05-22T06:16:57.415" v="122" actId="2696"/>
        <pc:sldMkLst>
          <pc:docMk/>
          <pc:sldMk cId="2509344524" sldId="270"/>
        </pc:sldMkLst>
        <pc:spChg chg="mod">
          <ac:chgData name="Матармаа Ярно Олави" userId="1aa4b257-9c28-4d88-ba0e-5621458d2989" providerId="ADAL" clId="{2656E9AA-388B-4086-B2AE-D9543A403A98}" dt="2023-05-22T06:15:17.258" v="116" actId="2711"/>
          <ac:spMkLst>
            <pc:docMk/>
            <pc:sldMk cId="2509344524" sldId="270"/>
            <ac:spMk id="3" creationId="{17FE94F6-7284-801F-F817-E8DCCB9E7C76}"/>
          </ac:spMkLst>
        </pc:spChg>
      </pc:sldChg>
      <pc:sldChg chg="addSp delSp modSp add mod">
        <pc:chgData name="Матармаа Ярно Олави" userId="1aa4b257-9c28-4d88-ba0e-5621458d2989" providerId="ADAL" clId="{2656E9AA-388B-4086-B2AE-D9543A403A98}" dt="2023-05-22T10:54:30.129" v="6039" actId="20577"/>
        <pc:sldMkLst>
          <pc:docMk/>
          <pc:sldMk cId="3322366441" sldId="271"/>
        </pc:sldMkLst>
        <pc:spChg chg="mod">
          <ac:chgData name="Матармаа Ярно Олави" userId="1aa4b257-9c28-4d88-ba0e-5621458d2989" providerId="ADAL" clId="{2656E9AA-388B-4086-B2AE-D9543A403A98}" dt="2023-05-22T06:16:33.091" v="121" actId="20577"/>
          <ac:spMkLst>
            <pc:docMk/>
            <pc:sldMk cId="3322366441" sldId="271"/>
            <ac:spMk id="3" creationId="{17FE94F6-7284-801F-F817-E8DCCB9E7C76}"/>
          </ac:spMkLst>
        </pc:spChg>
        <pc:spChg chg="add del mod">
          <ac:chgData name="Матармаа Ярно Олави" userId="1aa4b257-9c28-4d88-ba0e-5621458d2989" providerId="ADAL" clId="{2656E9AA-388B-4086-B2AE-D9543A403A98}" dt="2023-05-22T09:58:43.223" v="4916"/>
          <ac:spMkLst>
            <pc:docMk/>
            <pc:sldMk cId="3322366441" sldId="271"/>
            <ac:spMk id="6" creationId="{39B03EAB-085E-0D3D-4DC0-ED22DF4C60EE}"/>
          </ac:spMkLst>
        </pc:spChg>
        <pc:spChg chg="add mod">
          <ac:chgData name="Матармаа Ярно Олави" userId="1aa4b257-9c28-4d88-ba0e-5621458d2989" providerId="ADAL" clId="{2656E9AA-388B-4086-B2AE-D9543A403A98}" dt="2023-05-22T10:54:30.129" v="6039" actId="20577"/>
          <ac:spMkLst>
            <pc:docMk/>
            <pc:sldMk cId="3322366441" sldId="271"/>
            <ac:spMk id="7" creationId="{5C69782A-E609-57B9-10EB-CEF5E68B0D55}"/>
          </ac:spMkLst>
        </pc:spChg>
      </pc:sldChg>
      <pc:sldChg chg="addSp modSp add mod">
        <pc:chgData name="Матармаа Ярно Олави" userId="1aa4b257-9c28-4d88-ba0e-5621458d2989" providerId="ADAL" clId="{2656E9AA-388B-4086-B2AE-D9543A403A98}" dt="2023-05-22T09:51:21.230" v="4886" actId="20577"/>
        <pc:sldMkLst>
          <pc:docMk/>
          <pc:sldMk cId="2714344767" sldId="272"/>
        </pc:sldMkLst>
        <pc:spChg chg="mod">
          <ac:chgData name="Матармаа Ярно Олави" userId="1aa4b257-9c28-4d88-ba0e-5621458d2989" providerId="ADAL" clId="{2656E9AA-388B-4086-B2AE-D9543A403A98}" dt="2023-05-22T06:33:28.699" v="187" actId="20577"/>
          <ac:spMkLst>
            <pc:docMk/>
            <pc:sldMk cId="2714344767" sldId="272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09:51:21.230" v="4886" actId="20577"/>
          <ac:spMkLst>
            <pc:docMk/>
            <pc:sldMk cId="2714344767" sldId="272"/>
            <ac:spMk id="6" creationId="{E984F92B-BE85-3002-465B-216F50159AD9}"/>
          </ac:spMkLst>
        </pc:spChg>
      </pc:sldChg>
      <pc:sldChg chg="delSp modSp add del mod">
        <pc:chgData name="Матармаа Ярно Олави" userId="1aa4b257-9c28-4d88-ba0e-5621458d2989" providerId="ADAL" clId="{2656E9AA-388B-4086-B2AE-D9543A403A98}" dt="2023-05-22T09:51:25.627" v="4887" actId="2696"/>
        <pc:sldMkLst>
          <pc:docMk/>
          <pc:sldMk cId="3801832366" sldId="273"/>
        </pc:sldMkLst>
        <pc:spChg chg="del mod">
          <ac:chgData name="Матармаа Ярно Олави" userId="1aa4b257-9c28-4d88-ba0e-5621458d2989" providerId="ADAL" clId="{2656E9AA-388B-4086-B2AE-D9543A403A98}" dt="2023-05-22T09:51:16.052" v="4882"/>
          <ac:spMkLst>
            <pc:docMk/>
            <pc:sldMk cId="3801832366" sldId="273"/>
            <ac:spMk id="6" creationId="{E984F92B-BE85-3002-465B-216F50159AD9}"/>
          </ac:spMkLst>
        </pc:spChg>
      </pc:sldChg>
      <pc:sldChg chg="modSp add mod">
        <pc:chgData name="Матармаа Ярно Олави" userId="1aa4b257-9c28-4d88-ba0e-5621458d2989" providerId="ADAL" clId="{2656E9AA-388B-4086-B2AE-D9543A403A98}" dt="2023-05-22T09:02:58.736" v="3817" actId="1076"/>
        <pc:sldMkLst>
          <pc:docMk/>
          <pc:sldMk cId="4006861821" sldId="274"/>
        </pc:sldMkLst>
        <pc:picChg chg="mod">
          <ac:chgData name="Матармаа Ярно Олави" userId="1aa4b257-9c28-4d88-ba0e-5621458d2989" providerId="ADAL" clId="{2656E9AA-388B-4086-B2AE-D9543A403A98}" dt="2023-05-22T09:02:58.736" v="3817" actId="1076"/>
          <ac:picMkLst>
            <pc:docMk/>
            <pc:sldMk cId="4006861821" sldId="274"/>
            <ac:picMk id="14" creationId="{5A1F9EBE-CF4B-2E08-6028-6B0CD167F200}"/>
          </ac:picMkLst>
        </pc:picChg>
      </pc:sldChg>
      <pc:sldChg chg="addSp delSp modSp add mod">
        <pc:chgData name="Матармаа Ярно Олави" userId="1aa4b257-9c28-4d88-ba0e-5621458d2989" providerId="ADAL" clId="{2656E9AA-388B-4086-B2AE-D9543A403A98}" dt="2023-05-22T09:18:30.494" v="3864" actId="1076"/>
        <pc:sldMkLst>
          <pc:docMk/>
          <pc:sldMk cId="2828594858" sldId="275"/>
        </pc:sldMkLst>
        <pc:spChg chg="mod">
          <ac:chgData name="Матармаа Ярно Олави" userId="1aa4b257-9c28-4d88-ba0e-5621458d2989" providerId="ADAL" clId="{2656E9AA-388B-4086-B2AE-D9543A403A98}" dt="2023-05-22T09:04:13.563" v="3839" actId="20577"/>
          <ac:spMkLst>
            <pc:docMk/>
            <pc:sldMk cId="2828594858" sldId="275"/>
            <ac:spMk id="3" creationId="{17FE94F6-7284-801F-F817-E8DCCB9E7C76}"/>
          </ac:spMkLst>
        </pc:spChg>
        <pc:picChg chg="del">
          <ac:chgData name="Матармаа Ярно Олави" userId="1aa4b257-9c28-4d88-ba0e-5621458d2989" providerId="ADAL" clId="{2656E9AA-388B-4086-B2AE-D9543A403A98}" dt="2023-05-22T09:06:43.256" v="3841" actId="478"/>
          <ac:picMkLst>
            <pc:docMk/>
            <pc:sldMk cId="2828594858" sldId="275"/>
            <ac:picMk id="7" creationId="{29A0C70D-108B-98CE-CBE3-F90AD38452C8}"/>
          </ac:picMkLst>
        </pc:picChg>
        <pc:picChg chg="add mod">
          <ac:chgData name="Матармаа Ярно Олави" userId="1aa4b257-9c28-4d88-ba0e-5621458d2989" providerId="ADAL" clId="{2656E9AA-388B-4086-B2AE-D9543A403A98}" dt="2023-05-22T09:15:28.812" v="3847" actId="1076"/>
          <ac:picMkLst>
            <pc:docMk/>
            <pc:sldMk cId="2828594858" sldId="275"/>
            <ac:picMk id="8" creationId="{DCD7C9FE-D394-08B7-1CE7-CDAA7B02F582}"/>
          </ac:picMkLst>
        </pc:picChg>
        <pc:picChg chg="add mod modCrop">
          <ac:chgData name="Матармаа Ярно Олави" userId="1aa4b257-9c28-4d88-ba0e-5621458d2989" providerId="ADAL" clId="{2656E9AA-388B-4086-B2AE-D9543A403A98}" dt="2023-05-22T09:18:27.415" v="3863" actId="1076"/>
          <ac:picMkLst>
            <pc:docMk/>
            <pc:sldMk cId="2828594858" sldId="275"/>
            <ac:picMk id="13" creationId="{3E961ED1-9E60-C713-22CA-89E5ED2C85C4}"/>
          </ac:picMkLst>
        </pc:picChg>
        <pc:picChg chg="add mod">
          <ac:chgData name="Матармаа Ярно Олави" userId="1aa4b257-9c28-4d88-ba0e-5621458d2989" providerId="ADAL" clId="{2656E9AA-388B-4086-B2AE-D9543A403A98}" dt="2023-05-22T09:18:30.494" v="3864" actId="1076"/>
          <ac:picMkLst>
            <pc:docMk/>
            <pc:sldMk cId="2828594858" sldId="275"/>
            <ac:picMk id="15" creationId="{40052EB3-18EA-90D7-997C-33002DD83F6F}"/>
          </ac:picMkLst>
        </pc:picChg>
      </pc:sldChg>
      <pc:sldChg chg="modSp add mod">
        <pc:chgData name="Матармаа Ярно Олави" userId="1aa4b257-9c28-4d88-ba0e-5621458d2989" providerId="ADAL" clId="{2656E9AA-388B-4086-B2AE-D9543A403A98}" dt="2023-05-22T09:40:24.338" v="4624" actId="20577"/>
        <pc:sldMkLst>
          <pc:docMk/>
          <pc:sldMk cId="2759638135" sldId="276"/>
        </pc:sldMkLst>
        <pc:spChg chg="mod">
          <ac:chgData name="Матармаа Ярно Олави" userId="1aa4b257-9c28-4d88-ba0e-5621458d2989" providerId="ADAL" clId="{2656E9AA-388B-4086-B2AE-D9543A403A98}" dt="2023-05-22T09:40:24.338" v="4624" actId="20577"/>
          <ac:spMkLst>
            <pc:docMk/>
            <pc:sldMk cId="2759638135" sldId="276"/>
            <ac:spMk id="3" creationId="{17FE94F6-7284-801F-F817-E8DCCB9E7C76}"/>
          </ac:spMkLst>
        </pc:spChg>
      </pc:sldChg>
      <pc:sldChg chg="addSp delSp modSp add mod">
        <pc:chgData name="Матармаа Ярно Олави" userId="1aa4b257-9c28-4d88-ba0e-5621458d2989" providerId="ADAL" clId="{2656E9AA-388B-4086-B2AE-D9543A403A98}" dt="2023-05-22T10:07:35.863" v="5034" actId="20577"/>
        <pc:sldMkLst>
          <pc:docMk/>
          <pc:sldMk cId="288630929" sldId="277"/>
        </pc:sldMkLst>
        <pc:spChg chg="mod">
          <ac:chgData name="Матармаа Ярно Олави" userId="1aa4b257-9c28-4d88-ba0e-5621458d2989" providerId="ADAL" clId="{2656E9AA-388B-4086-B2AE-D9543A403A98}" dt="2023-05-22T10:07:35.863" v="5034" actId="20577"/>
          <ac:spMkLst>
            <pc:docMk/>
            <pc:sldMk cId="288630929" sldId="277"/>
            <ac:spMk id="3" creationId="{17FE94F6-7284-801F-F817-E8DCCB9E7C76}"/>
          </ac:spMkLst>
        </pc:spChg>
        <pc:picChg chg="add mod">
          <ac:chgData name="Матармаа Ярно Олави" userId="1aa4b257-9c28-4d88-ba0e-5621458d2989" providerId="ADAL" clId="{2656E9AA-388B-4086-B2AE-D9543A403A98}" dt="2023-05-22T09:59:46.610" v="4949" actId="27614"/>
          <ac:picMkLst>
            <pc:docMk/>
            <pc:sldMk cId="288630929" sldId="277"/>
            <ac:picMk id="7" creationId="{CAA1C50C-8930-DEED-3E30-BD4916C0848E}"/>
          </ac:picMkLst>
        </pc:picChg>
        <pc:picChg chg="del">
          <ac:chgData name="Матармаа Ярно Олави" userId="1aa4b257-9c28-4d88-ba0e-5621458d2989" providerId="ADAL" clId="{2656E9AA-388B-4086-B2AE-D9543A403A98}" dt="2023-05-22T09:59:01.387" v="4919" actId="478"/>
          <ac:picMkLst>
            <pc:docMk/>
            <pc:sldMk cId="288630929" sldId="277"/>
            <ac:picMk id="16" creationId="{B67CEB12-35BA-213E-0BB1-86D9B7B553B9}"/>
          </ac:picMkLst>
        </pc:picChg>
      </pc:sldChg>
      <pc:sldChg chg="add">
        <pc:chgData name="Матармаа Ярно Олави" userId="1aa4b257-9c28-4d88-ba0e-5621458d2989" providerId="ADAL" clId="{2656E9AA-388B-4086-B2AE-D9543A403A98}" dt="2023-05-22T09:58:58.492" v="4918" actId="2890"/>
        <pc:sldMkLst>
          <pc:docMk/>
          <pc:sldMk cId="4072468375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F1E55-87A3-4275-93CF-E12595046331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1D31C-C3FB-40DD-BC3A-D8527FF4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39F1-18CE-145C-66A6-E096C0B1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1124D-9F0F-F98F-A2C8-8E87F9620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A182-5D01-A6C9-EED7-CA9CC218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88CE-45D8-4AD0-B237-2B29CACD598D}" type="datetime3">
              <a:rPr lang="en-US" smtClean="0"/>
              <a:t>22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9679-F53C-1496-8A27-2C4E82CD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A94A-96DC-3A76-6511-D2473BB1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1D83-67C1-3779-2367-344AD6B5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F34F8-82D7-659E-A3C6-17CCF0E35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B935-DC3B-6D5D-E973-976487A9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146-5C1B-44AB-B24D-8C582C305651}" type="datetime3">
              <a:rPr lang="en-US" smtClean="0"/>
              <a:t>22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2782-9FBA-5286-3921-695B3918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BF2A4-8C31-3FE8-710D-F73613B8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923F0-5AAD-0929-29DB-6D1F9A39E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660CF-12B5-CEC5-A770-0FE5F460B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79CC2-0F7F-06A6-435A-B63F83B1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EE63-29C7-4208-866E-6A0DD92F2F82}" type="datetime3">
              <a:rPr lang="en-US" smtClean="0"/>
              <a:t>22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7649-0B67-F280-0597-3BEFFC4C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5AEA-4095-BBBA-BC7B-681968A0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E360-AC8F-FCB2-A688-0C49A607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174A-47A2-A72A-1281-169808A0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135C-90CB-B5CF-7089-2FE8300E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F777-2A41-4520-85DF-CAEB72A9F766}" type="datetime3">
              <a:rPr lang="en-US" smtClean="0"/>
              <a:t>22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E9D8-E0AE-9ABA-6BA1-D9267A95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89D0-5257-8B3B-4ACA-9E412711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1102-DD76-6F29-8978-6145996D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EA18-E361-95DA-FB26-3B64CD85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BF88-E350-EF60-F954-81A6D1C7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CD45-3766-4791-98A9-1B56F268C932}" type="datetime3">
              <a:rPr lang="en-US" smtClean="0"/>
              <a:t>22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2BF39-68D6-5CF9-F71B-EB0A8BCC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4547-2A96-390F-1188-41A1550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12E6-5C41-7317-44CD-57A61EB3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CA1A-A8FF-4D90-613C-35CEF0C28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942CC-69FB-5E7E-E4C0-E9108DDD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AB446-34F6-C294-A500-0E2FC4EE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212-416B-48F0-8A59-5D367700AB2E}" type="datetime3">
              <a:rPr lang="en-US" smtClean="0"/>
              <a:t>22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E2353-BA8A-9773-E29D-60F5159B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493C0-668C-D70A-0132-8FA084FD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E8F4-8430-46AD-C31F-1845C68D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D743-7DEB-5403-02A7-0FB310F9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91B77-848B-50EF-958A-BA38DFD79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BC65E-FF72-81D7-F877-F76CA7990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19CF8-7614-E9C3-FF5E-333D3BCB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1E5FA-6570-FE5A-4712-4C301BBC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C233-D796-406E-9EF7-49F40DAAAAA6}" type="datetime3">
              <a:rPr lang="en-US" smtClean="0"/>
              <a:t>22 May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A2C4E-8DBB-F83D-417A-DB0BF6C4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99A7C-49EF-CC4F-2AFD-84E5726B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2997-307D-E03C-D2B2-ECEEE7B6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6261C-7876-E378-8ADC-67D45888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EC98-57DE-46F4-B76C-1C55BAE6D4FB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057C2-C6F2-D292-1A78-D09A8355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88C36-54BA-599F-982C-02724B6A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4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8C186-BCFE-4999-3551-12640A04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DACB-E93F-4AFD-BDBE-AC5F0117B106}" type="datetime3">
              <a:rPr lang="en-US" smtClean="0"/>
              <a:t>22 May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E5458-95FC-5761-2F23-85685CC8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8D756-C50A-2D58-F238-2F39AC96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09D6-E4F1-522B-8206-2F1E5E76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D340-CAB8-C1D6-F386-43CEC8A8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978BD-ECFC-E849-3E8E-6C2B9CA09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63BE0-5F0D-9C82-C7A8-EEBD11AE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562C-7A77-4DE5-B03B-CC4112177EB2}" type="datetime3">
              <a:rPr lang="en-US" smtClean="0"/>
              <a:t>22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F102C-B8FD-221C-A186-2F867D5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18FD0-FC51-F5BF-1F94-9907F76D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6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9BEB-2123-C5B8-BD23-947907B9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09D5C-3F59-8FBC-7648-12562643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4D2CF-5DE3-681A-1423-DA3DF1B0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33AA8-0EE1-C019-CA71-D4D6CFDB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1E3-BA52-4ED9-8C52-D422AF16B548}" type="datetime3">
              <a:rPr lang="en-US" smtClean="0"/>
              <a:t>22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852FE-5068-33CA-F93E-06FB226D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99B7A-4DE8-A2CB-6C29-37CEE8AA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A4544-7D0D-F13F-F255-839A69C2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45813-88FC-9A78-FDF5-124FF48E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7729E-D5CE-0C7F-674A-43A499162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9628-AE1F-4084-955A-9925143777A5}" type="datetime3">
              <a:rPr lang="en-US" smtClean="0"/>
              <a:t>22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E968-D1A8-AF72-627D-582D12B7B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CAC7-7AB9-43C8-4E59-609259FB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22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0.jp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1"/>
          <a:stretch/>
        </p:blipFill>
        <p:spPr>
          <a:xfrm>
            <a:off x="0" y="0"/>
            <a:ext cx="12149211" cy="6858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3440414" y="393929"/>
            <a:ext cx="2229493" cy="1301015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0103851" y="440000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3851" y="440000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3440414" y="2346106"/>
            <a:ext cx="7711680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altLang="ru-RU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Art of</a:t>
            </a:r>
          </a:p>
          <a:p>
            <a:pPr>
              <a:lnSpc>
                <a:spcPct val="100000"/>
              </a:lnSpc>
            </a:pPr>
            <a:r>
              <a:rPr lang="en-GB" altLang="ru-RU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 Activity Classification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499407" y="4798350"/>
            <a:ext cx="49991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600" b="1">
                <a:latin typeface="Arial" panose="020B0604020202020204" pitchFamily="34" charset="0"/>
                <a:cs typeface="Arial" panose="020B0604020202020204" pitchFamily="34" charset="0"/>
              </a:rPr>
              <a:t>Matarmaa</a:t>
            </a:r>
            <a:r>
              <a:rPr lang="ru-RU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600" b="1">
                <a:latin typeface="Arial" panose="020B0604020202020204" pitchFamily="34" charset="0"/>
                <a:cs typeface="Arial" panose="020B0604020202020204" pitchFamily="34" charset="0"/>
              </a:rPr>
              <a:t>Jarno</a:t>
            </a:r>
            <a:r>
              <a:rPr lang="ru-RU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600" b="1">
                <a:latin typeface="Arial" panose="020B0604020202020204" pitchFamily="34" charset="0"/>
                <a:cs typeface="Arial" panose="020B0604020202020204" pitchFamily="34" charset="0"/>
              </a:rPr>
              <a:t>Olavi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600">
                <a:latin typeface="Arial" panose="020B0604020202020204" pitchFamily="34" charset="0"/>
                <a:cs typeface="Arial" panose="020B0604020202020204" pitchFamily="34" charset="0"/>
              </a:rPr>
              <a:t>Master of Artificial Intelligence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28A05-53B7-8149-F506-D299BE79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E2E-E309-46FF-877B-CCF714851DA9}" type="datetime3">
              <a:rPr lang="en-US" smtClean="0"/>
              <a:t>22 May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CE722-118C-99E6-E982-CDE7064C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7D3D-ABEB-16F0-F8C3-FE97B3D8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383CF-3EA2-A2D2-5B25-24A52BE6C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135" y="5286074"/>
            <a:ext cx="522548" cy="3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Results: TSC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43394-6A00-CCC6-8AF2-29067021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0E04-F741-4C6B-A82C-FDFC15E2DF24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FE2BD-B464-12BC-0714-A935CA93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E1E3C-BA5E-889C-70D2-95AA9C5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picture containing text, number, diagram, screenshot&#10;&#10;Description automatically generated">
            <a:extLst>
              <a:ext uri="{FF2B5EF4-FFF2-40B4-BE49-F238E27FC236}">
                <a16:creationId xmlns:a16="http://schemas.microsoft.com/office/drawing/2014/main" id="{161E1331-CA8B-00C6-7617-1ECE2EE59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2055117"/>
            <a:ext cx="4249270" cy="3216370"/>
          </a:xfrm>
          <a:prstGeom prst="rect">
            <a:avLst/>
          </a:prstGeom>
        </p:spPr>
      </p:pic>
      <p:pic>
        <p:nvPicPr>
          <p:cNvPr id="11" name="Picture 10" descr="A picture containing text, screenshot, number, parallel&#10;&#10;Description automatically generated">
            <a:extLst>
              <a:ext uri="{FF2B5EF4-FFF2-40B4-BE49-F238E27FC236}">
                <a16:creationId xmlns:a16="http://schemas.microsoft.com/office/drawing/2014/main" id="{8E98597D-0D8C-DA03-D6F3-1A39CF3AA9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439" y="2144423"/>
            <a:ext cx="6093144" cy="3037758"/>
          </a:xfrm>
          <a:prstGeom prst="rect">
            <a:avLst/>
          </a:prstGeom>
        </p:spPr>
      </p:pic>
      <p:pic>
        <p:nvPicPr>
          <p:cNvPr id="14" name="Picture 13" descr="A white animal with black tail&#10;&#10;Description automatically generated with low confidence">
            <a:extLst>
              <a:ext uri="{FF2B5EF4-FFF2-40B4-BE49-F238E27FC236}">
                <a16:creationId xmlns:a16="http://schemas.microsoft.com/office/drawing/2014/main" id="{82016A6C-1E7B-01DA-FEAF-746FFB30F8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83" y="1090554"/>
            <a:ext cx="1617056" cy="906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4A0189-8053-0224-5C63-0222A82D78B9}"/>
              </a:ext>
            </a:extLst>
          </p:cNvPr>
          <p:cNvSpPr txBox="1"/>
          <p:nvPr/>
        </p:nvSpPr>
        <p:spPr>
          <a:xfrm>
            <a:off x="6957187" y="5396818"/>
            <a:ext cx="313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Mis-classification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25E101-B16A-651B-261B-B4F5DF5F42EA}"/>
              </a:ext>
            </a:extLst>
          </p:cNvPr>
          <p:cNvSpPr txBox="1"/>
          <p:nvPr/>
        </p:nvSpPr>
        <p:spPr>
          <a:xfrm>
            <a:off x="1541929" y="5396578"/>
            <a:ext cx="313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Performance map</a:t>
            </a:r>
          </a:p>
        </p:txBody>
      </p:sp>
    </p:spTree>
    <p:extLst>
      <p:ext uri="{BB962C8B-B14F-4D97-AF65-F5344CB8AC3E}">
        <p14:creationId xmlns:p14="http://schemas.microsoft.com/office/powerpoint/2010/main" val="119676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Results: Classification quality metric ROC-AUC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5A0DC-5461-A96D-E355-940C74F2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5F8F-3F15-478C-87D7-FE0B56281373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2CF8-DE8C-AA6A-7EA9-3E9834D3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40F45-AE64-ED71-CD45-C9FF626A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29A0C70D-108B-98CE-CBE3-F90AD3845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88" y="2084475"/>
            <a:ext cx="8884023" cy="37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6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Results: Compilation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5A0DC-5461-A96D-E355-940C74F2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5F8F-3F15-478C-87D7-FE0B56281373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2CF8-DE8C-AA6A-7EA9-3E9834D3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40F45-AE64-ED71-CD45-C9FF626A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picture containing text, screenshot, number, parallel&#10;&#10;Description automatically generated">
            <a:extLst>
              <a:ext uri="{FF2B5EF4-FFF2-40B4-BE49-F238E27FC236}">
                <a16:creationId xmlns:a16="http://schemas.microsoft.com/office/drawing/2014/main" id="{DCD7C9FE-D394-08B7-1CE7-CDAA7B02F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1850775"/>
            <a:ext cx="6552106" cy="4198798"/>
          </a:xfrm>
          <a:prstGeom prst="rect">
            <a:avLst/>
          </a:prstGeom>
        </p:spPr>
      </p:pic>
      <p:pic>
        <p:nvPicPr>
          <p:cNvPr id="13" name="Picture 12" descr="A group of men posing for a picture&#10;&#10;Description automatically generated">
            <a:extLst>
              <a:ext uri="{FF2B5EF4-FFF2-40B4-BE49-F238E27FC236}">
                <a16:creationId xmlns:a16="http://schemas.microsoft.com/office/drawing/2014/main" id="{3E961ED1-9E60-C713-22CA-89E5ED2C8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r="17293"/>
          <a:stretch/>
        </p:blipFill>
        <p:spPr>
          <a:xfrm>
            <a:off x="8073224" y="1850775"/>
            <a:ext cx="3156429" cy="2885899"/>
          </a:xfrm>
          <a:prstGeom prst="rect">
            <a:avLst/>
          </a:prstGeom>
        </p:spPr>
      </p:pic>
      <p:pic>
        <p:nvPicPr>
          <p:cNvPr id="15" name="Picture 14" descr="A picture containing font, logo, graphics, symbol&#10;&#10;Description automatically generated">
            <a:extLst>
              <a:ext uri="{FF2B5EF4-FFF2-40B4-BE49-F238E27FC236}">
                <a16:creationId xmlns:a16="http://schemas.microsoft.com/office/drawing/2014/main" id="{40052EB3-18EA-90D7-997C-33002DD83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46" y="5025520"/>
            <a:ext cx="1764184" cy="8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9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b="0" i="0">
                <a:effectLst/>
                <a:latin typeface="Congenial SemiBold" panose="02000503040000020004" pitchFamily="2" charset="0"/>
              </a:rPr>
              <a:t>Conclusions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E37B-F84C-225B-FCDC-1F11D51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692-7DAF-4663-A4A1-8CC27A7102F8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70B-E31F-37C2-DDF7-52CCC00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2F08-4A66-1BDB-8B58-60F2766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9782A-E609-57B9-10EB-CEF5E68B0D55}"/>
              </a:ext>
            </a:extLst>
          </p:cNvPr>
          <p:cNvSpPr txBox="1"/>
          <p:nvPr/>
        </p:nvSpPr>
        <p:spPr>
          <a:xfrm>
            <a:off x="986118" y="1927412"/>
            <a:ext cx="1058646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/>
              <a:t>Three diverging methods (S-CML, U-TSC, and M-TSC) were proposed and investigated to conduct a </a:t>
            </a:r>
            <a:r>
              <a:rPr lang="en-US" sz="1600" b="1"/>
              <a:t>retrospective personalized supervised sport activity classification</a:t>
            </a:r>
            <a:r>
              <a:rPr lang="en-US" sz="1600"/>
              <a:t> of a single person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/>
              <a:t>A total of </a:t>
            </a:r>
            <a:r>
              <a:rPr lang="en-US" sz="1600" b="1"/>
              <a:t>twenty different machine learning models </a:t>
            </a:r>
            <a:r>
              <a:rPr lang="en-US" sz="1600"/>
              <a:t>from </a:t>
            </a:r>
            <a:r>
              <a:rPr lang="en-US" sz="1600" i="1"/>
              <a:t>sklearn</a:t>
            </a:r>
            <a:r>
              <a:rPr lang="en-US" sz="1600"/>
              <a:t> and </a:t>
            </a:r>
            <a:r>
              <a:rPr lang="en-US" sz="1600" i="1"/>
              <a:t>sktime</a:t>
            </a:r>
            <a:r>
              <a:rPr lang="en-US" sz="1600"/>
              <a:t> were adopted, which makes the study quite extent application of CML models into a specific type of sport data. 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/>
              <a:t>The observed results are mainly good (up to 96,6%), and even better than the average results (92%) in recent HAR studies (Demrozi et al., 2020)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/>
              <a:t>The selection of the classification method for sport activities depends on the available data, and therefore one model cannot be preferred over others in all the cases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b="1"/>
              <a:t>MUSE</a:t>
            </a:r>
            <a:r>
              <a:rPr lang="en-US" sz="1600"/>
              <a:t> (96,6%) can be gently proposed </a:t>
            </a:r>
            <a:r>
              <a:rPr lang="en-US" sz="1600" b="1"/>
              <a:t>as the best choice </a:t>
            </a:r>
            <a:r>
              <a:rPr lang="en-US" sz="1600"/>
              <a:t>for sport activity classification when using </a:t>
            </a:r>
            <a:r>
              <a:rPr lang="en-US" sz="1600" b="1"/>
              <a:t>multivariate time series data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/>
              <a:t>However, in certain circumstances,</a:t>
            </a:r>
            <a:r>
              <a:rPr lang="en-US" sz="1600" b="1"/>
              <a:t> </a:t>
            </a:r>
            <a:r>
              <a:rPr lang="en-US" sz="1600"/>
              <a:t>for example </a:t>
            </a:r>
            <a:r>
              <a:rPr lang="en-US" sz="1600" b="1"/>
              <a:t>TSF </a:t>
            </a:r>
            <a:r>
              <a:rPr lang="en-US" sz="1600"/>
              <a:t>as a </a:t>
            </a:r>
            <a:r>
              <a:rPr lang="en-US" sz="1600" b="1"/>
              <a:t>fast model </a:t>
            </a:r>
            <a:r>
              <a:rPr lang="en-US" sz="1600"/>
              <a:t>could be more preferable than </a:t>
            </a:r>
            <a:r>
              <a:rPr lang="en-US" sz="1600" b="1"/>
              <a:t>MUSE</a:t>
            </a:r>
            <a:r>
              <a:rPr lang="en-US" sz="1600"/>
              <a:t>, and then solving this problem in </a:t>
            </a:r>
            <a:r>
              <a:rPr lang="en-US" sz="1600" b="1"/>
              <a:t>interlaced univariate data </a:t>
            </a:r>
            <a:r>
              <a:rPr lang="en-US" sz="1600"/>
              <a:t>can take place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b="1"/>
              <a:t>S-CML</a:t>
            </a:r>
            <a:r>
              <a:rPr lang="en-US" sz="1600"/>
              <a:t> as a very fast and effective method with low computation requirement could be suggested </a:t>
            </a:r>
            <a:r>
              <a:rPr lang="en-US" sz="1600" b="1"/>
              <a:t>always when the appropriate dataset is available, </a:t>
            </a:r>
            <a:r>
              <a:rPr lang="en-US" sz="1600"/>
              <a:t>but it might be prone to interpersonal differences, and therefore results not generalizable</a:t>
            </a:r>
          </a:p>
        </p:txBody>
      </p:sp>
    </p:spTree>
    <p:extLst>
      <p:ext uri="{BB962C8B-B14F-4D97-AF65-F5344CB8AC3E}">
        <p14:creationId xmlns:p14="http://schemas.microsoft.com/office/powerpoint/2010/main" val="332236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3274898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>
                <a:latin typeface="Congenial SemiBold" panose="020005030400000200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Discussion...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E37B-F84C-225B-FCDC-1F11D51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692-7DAF-4663-A4A1-8CC27A7102F8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70B-E31F-37C2-DDF7-52CCC00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2F08-4A66-1BDB-8B58-60F2766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3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>
                <a:latin typeface="Congenial SemiBold" panose="020005030400000200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Right Questions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E37B-F84C-225B-FCDC-1F11D51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692-7DAF-4663-A4A1-8CC27A7102F8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70B-E31F-37C2-DDF7-52CCC00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2F08-4A66-1BDB-8B58-60F2766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4F92B-BE85-3002-465B-216F50159AD9}"/>
              </a:ext>
            </a:extLst>
          </p:cNvPr>
          <p:cNvSpPr txBox="1"/>
          <p:nvPr/>
        </p:nvSpPr>
        <p:spPr>
          <a:xfrm>
            <a:off x="986118" y="1855694"/>
            <a:ext cx="1058646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What’s the significance of constructing </a:t>
            </a:r>
            <a:r>
              <a:rPr lang="en-US" sz="2000" b="1"/>
              <a:t>interlaced signals </a:t>
            </a:r>
            <a:r>
              <a:rPr lang="en-US" sz="2000"/>
              <a:t>instead of using simple</a:t>
            </a:r>
            <a:r>
              <a:rPr lang="en-US" sz="2000" b="1"/>
              <a:t> column concatenation </a:t>
            </a:r>
            <a:r>
              <a:rPr lang="en-US" sz="2000"/>
              <a:t>method?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In which cases pure </a:t>
            </a:r>
            <a:r>
              <a:rPr lang="en-US" sz="2000" b="1"/>
              <a:t>time series signals </a:t>
            </a:r>
            <a:r>
              <a:rPr lang="en-US" sz="2000"/>
              <a:t>could be especially useful compared to </a:t>
            </a:r>
            <a:r>
              <a:rPr lang="en-US" sz="2000" b="1"/>
              <a:t>extracted features</a:t>
            </a:r>
            <a:r>
              <a:rPr lang="en-US" sz="2000"/>
              <a:t>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Why we should classify sports from </a:t>
            </a:r>
            <a:r>
              <a:rPr lang="en-US" sz="2000" b="1"/>
              <a:t>heart rate, speed, </a:t>
            </a:r>
            <a:r>
              <a:rPr lang="en-US" sz="2000"/>
              <a:t>and</a:t>
            </a:r>
            <a:r>
              <a:rPr lang="en-US" sz="2000" b="1"/>
              <a:t> altitude </a:t>
            </a:r>
            <a:r>
              <a:rPr lang="en-US" sz="2000"/>
              <a:t>features instead of using </a:t>
            </a:r>
            <a:r>
              <a:rPr lang="en-US" sz="2000" b="1"/>
              <a:t>inertial sensor data </a:t>
            </a:r>
            <a:r>
              <a:rPr lang="en-US" sz="2000"/>
              <a:t>which have produced a great results in previous studies?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Are the results </a:t>
            </a:r>
            <a:r>
              <a:rPr lang="en-US" sz="2000" b="1"/>
              <a:t>generalizable</a:t>
            </a:r>
            <a:r>
              <a:rPr lang="en-US" sz="2000"/>
              <a:t> and can we expect the </a:t>
            </a:r>
            <a:r>
              <a:rPr lang="en-US" sz="2000" b="1"/>
              <a:t>same accuracy level </a:t>
            </a:r>
            <a:r>
              <a:rPr lang="en-US" sz="2000"/>
              <a:t>among athletes with different physical and personal characteristics such as </a:t>
            </a:r>
            <a:r>
              <a:rPr lang="en-US" sz="2000" b="1"/>
              <a:t>gender, age, weight, length</a:t>
            </a:r>
            <a:r>
              <a:rPr lang="en-US" sz="2000"/>
              <a:t>, etc.?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Why we should have a specialized classification method for outdoor sports?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Why we should classify sports at all?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What makes it preferable to conduct a personalized sport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271434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The relevance of the study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68D0A-498B-3C8A-D3E8-6E024F71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7A66-BD1F-483D-BAB2-2B11C22916DC}" type="datetime3">
              <a:rPr lang="en-US" smtClean="0"/>
              <a:t>22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D75D5-F3E7-AB23-398F-ACCDD40D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D9BFB-F8A0-6F0E-FE9C-CEBDDE97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D691F-BB5A-E7C2-D515-16E83FC3E97F}"/>
              </a:ext>
            </a:extLst>
          </p:cNvPr>
          <p:cNvSpPr txBox="1"/>
          <p:nvPr/>
        </p:nvSpPr>
        <p:spPr>
          <a:xfrm>
            <a:off x="986118" y="1855694"/>
            <a:ext cx="71672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The daily usage of activity trackers, sport watches, and other devices to record daily and sport activities has increased tremendously in past ten years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The main reasons are the </a:t>
            </a:r>
            <a:r>
              <a:rPr lang="en-US" sz="2400" i="1"/>
              <a:t>development of battery technology </a:t>
            </a:r>
            <a:r>
              <a:rPr lang="en-US" sz="2400"/>
              <a:t>and </a:t>
            </a:r>
            <a:r>
              <a:rPr lang="en-US" sz="2400" i="1"/>
              <a:t>small size hardware</a:t>
            </a:r>
            <a:r>
              <a:rPr lang="en-US" sz="2400"/>
              <a:t> with a </a:t>
            </a:r>
            <a:r>
              <a:rPr lang="en-US" sz="2400" i="1"/>
              <a:t>low energy consumption </a:t>
            </a:r>
            <a:r>
              <a:rPr lang="en-US" sz="2400"/>
              <a:t>such as LED displays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Human activity recognition has become a common function and enabled by several device manufacturers</a:t>
            </a:r>
          </a:p>
        </p:txBody>
      </p:sp>
      <p:pic>
        <p:nvPicPr>
          <p:cNvPr id="13" name="Picture 12" descr="A picture containing watch, clock, fashion accessory, everyday carry">
            <a:extLst>
              <a:ext uri="{FF2B5EF4-FFF2-40B4-BE49-F238E27FC236}">
                <a16:creationId xmlns:a16="http://schemas.microsoft.com/office/drawing/2014/main" id="{AA265AF7-B6FC-69E3-F4E9-CD8519F62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61" y="2001767"/>
            <a:ext cx="2671639" cy="285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Current level and methods of problem solving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266AF-F834-6D3A-BBBF-3EB246BB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119F-4415-4407-9B12-CFDE4CE93506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1AF30-DE75-279F-FA51-443ABB56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17FAE-10C2-9D5B-9719-6EF654B0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9EB1E-E665-B040-688B-D6AFED4ABB06}"/>
              </a:ext>
            </a:extLst>
          </p:cNvPr>
          <p:cNvSpPr txBox="1"/>
          <p:nvPr/>
        </p:nvSpPr>
        <p:spPr>
          <a:xfrm>
            <a:off x="986117" y="1866903"/>
            <a:ext cx="105864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Human Activity Recognition (HAR) is well studied area in recent years, achieving average accuracies of </a:t>
            </a:r>
            <a:r>
              <a:rPr lang="en-US" sz="2400" b="1"/>
              <a:t>92</a:t>
            </a:r>
            <a:r>
              <a:rPr lang="en-US" sz="2400"/>
              <a:t> % (</a:t>
            </a:r>
            <a:r>
              <a:rPr lang="en-US" sz="2400" i="1"/>
              <a:t>Demrozi et al., 2020</a:t>
            </a:r>
            <a:r>
              <a:rPr lang="en-US" sz="2400"/>
              <a:t>).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Traditional HAR studies are conducted using inertial sensor data (</a:t>
            </a:r>
            <a:r>
              <a:rPr lang="en-US" sz="2400" i="1"/>
              <a:t>basically, a set of 3-dimensional (x,y,z) accelerometer sensors</a:t>
            </a:r>
            <a:r>
              <a:rPr lang="en-US" sz="2400"/>
              <a:t>)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Studies have been conducted in a controlled laboratory conditions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Amount of activity types varies from 5 to 20, containing sitting, standing up, standing down, laying down, etc., among most common sports.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Classification task have been conducted using wide variety of signal classification methods including Classical Machine Learning and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4605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Purpose and problem description of the study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2F77F-74BC-BCB1-5987-ED5AE5D4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F62-E19B-443C-A2DB-0A5C652EE9F3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F98B1-B2ED-ACFF-8979-3F0C0405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200C0-350D-1C22-C57D-7BB4898C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02827-BF37-256A-321E-FD2AB92A0424}"/>
              </a:ext>
            </a:extLst>
          </p:cNvPr>
          <p:cNvSpPr txBox="1"/>
          <p:nvPr/>
        </p:nvSpPr>
        <p:spPr>
          <a:xfrm>
            <a:off x="986118" y="1864658"/>
            <a:ext cx="10586465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/>
              <a:t>Alternative ways to classify sport activities might be reasonable, for example, all the devices </a:t>
            </a:r>
            <a:r>
              <a:rPr lang="en-US" sz="2400" i="1"/>
              <a:t>do not have inertial sensors</a:t>
            </a:r>
            <a:r>
              <a:rPr lang="en-US" sz="2400"/>
              <a:t>, or such a </a:t>
            </a:r>
            <a:r>
              <a:rPr lang="en-US" sz="2400" i="1"/>
              <a:t>data is not available </a:t>
            </a:r>
            <a:r>
              <a:rPr lang="en-US" sz="2400"/>
              <a:t>for external analysis of third parties.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/>
              <a:t>The purpose of the study is to tackle false human sport activity labeling problem when inertial sensor data is not available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/>
              <a:t>Wrong sport labeling is problematic for a several reasons: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Misleading training guidance based on the training history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Distortion in general personal data statistics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Segment leaderboards loses their validity if one can use a bike to get a better place in a running segment</a:t>
            </a:r>
          </a:p>
        </p:txBody>
      </p:sp>
    </p:spTree>
    <p:extLst>
      <p:ext uri="{BB962C8B-B14F-4D97-AF65-F5344CB8AC3E}">
        <p14:creationId xmlns:p14="http://schemas.microsoft.com/office/powerpoint/2010/main" val="361519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59224" y="959224"/>
            <a:ext cx="789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Materials and methods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BFE76-89BF-F9D9-5FD4-C3A0227E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A089-D370-4C19-B12A-076293E12BF5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30FD8-FDB2-7915-00FB-EE46F98A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40224-364E-CEA7-1565-E0A173C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close-up of a watch&#10;&#10;Description automatically generated with low confidence">
            <a:extLst>
              <a:ext uri="{FF2B5EF4-FFF2-40B4-BE49-F238E27FC236}">
                <a16:creationId xmlns:a16="http://schemas.microsoft.com/office/drawing/2014/main" id="{8319D09B-DB94-A466-CC14-69C73F773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943" y="1157138"/>
            <a:ext cx="1345658" cy="1511975"/>
          </a:xfrm>
          <a:prstGeom prst="rect">
            <a:avLst/>
          </a:prstGeom>
        </p:spPr>
      </p:pic>
      <p:pic>
        <p:nvPicPr>
          <p:cNvPr id="13" name="Picture 12" descr="A garmin heart rate monitor&#10;&#10;Description automatically generated with medium confidence">
            <a:extLst>
              <a:ext uri="{FF2B5EF4-FFF2-40B4-BE49-F238E27FC236}">
                <a16:creationId xmlns:a16="http://schemas.microsoft.com/office/drawing/2014/main" id="{6DB9F80F-C761-2D70-2D06-E5945D176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187" y="2762046"/>
            <a:ext cx="1633169" cy="1633169"/>
          </a:xfrm>
          <a:prstGeom prst="rect">
            <a:avLst/>
          </a:prstGeom>
        </p:spPr>
      </p:pic>
      <p:pic>
        <p:nvPicPr>
          <p:cNvPr id="15" name="Picture 14" descr="A close up of a smart watch&#10;&#10;Description automatically generated with low confidence">
            <a:extLst>
              <a:ext uri="{FF2B5EF4-FFF2-40B4-BE49-F238E27FC236}">
                <a16:creationId xmlns:a16="http://schemas.microsoft.com/office/drawing/2014/main" id="{38DAD6DA-9D93-D9D5-21D2-24CBD09E09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77" y="4494157"/>
            <a:ext cx="1689387" cy="1206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36C316-371A-ABA7-9A25-8E1720BA5828}"/>
              </a:ext>
            </a:extLst>
          </p:cNvPr>
          <p:cNvSpPr txBox="1"/>
          <p:nvPr/>
        </p:nvSpPr>
        <p:spPr>
          <a:xfrm>
            <a:off x="986118" y="1913125"/>
            <a:ext cx="787101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Two type of datasets from a single athlete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Training history dataset </a:t>
            </a:r>
            <a:r>
              <a:rPr lang="en-US"/>
              <a:t>for S-CML with extracted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3-dimensional pure </a:t>
            </a:r>
            <a:r>
              <a:rPr lang="en-US" b="1"/>
              <a:t>time series signal dataset </a:t>
            </a:r>
            <a:r>
              <a:rPr lang="en-US"/>
              <a:t>for TSC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Original dataset has </a:t>
            </a:r>
            <a:r>
              <a:rPr lang="en-US" b="1"/>
              <a:t>297 activities </a:t>
            </a:r>
            <a:r>
              <a:rPr lang="en-US"/>
              <a:t>in </a:t>
            </a:r>
            <a:r>
              <a:rPr lang="en-US" b="1"/>
              <a:t>5 diverging sport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Basically, the very same data in two different structure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Adopted classifiers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9</a:t>
            </a:r>
            <a:r>
              <a:rPr lang="en-US"/>
              <a:t> Standard CML classifiers from </a:t>
            </a:r>
            <a:r>
              <a:rPr lang="en-US" i="1"/>
              <a:t>Scikit-learn</a:t>
            </a:r>
            <a:r>
              <a:rPr lang="en-US"/>
              <a:t> (sklearn)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11</a:t>
            </a:r>
            <a:r>
              <a:rPr lang="en-US"/>
              <a:t> Time Series Classifiers from </a:t>
            </a:r>
            <a:r>
              <a:rPr lang="en-US" i="1"/>
              <a:t>Sktime API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Evaluation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Accuracy (Mean), Model training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Precision, Recall, F1-score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ROC-AUC, Stability (accuracy variance)</a:t>
            </a:r>
          </a:p>
        </p:txBody>
      </p:sp>
    </p:spTree>
    <p:extLst>
      <p:ext uri="{BB962C8B-B14F-4D97-AF65-F5344CB8AC3E}">
        <p14:creationId xmlns:p14="http://schemas.microsoft.com/office/powerpoint/2010/main" val="14431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Materials and Methods: S-CML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EA35-74C6-E5B0-F9B0-2AEC9266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17B-863C-4F17-AB65-141CD3CCD3CD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9680-E65A-6C87-F049-01A0412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AD2D-B494-DF3C-B887-ADB4BBD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6</a:t>
            </a:fld>
            <a:endParaRPr lang="en-US"/>
          </a:p>
        </p:txBody>
      </p:sp>
      <p:pic>
        <p:nvPicPr>
          <p:cNvPr id="18" name="Picture 17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163DDC26-D1CC-B4EB-1DED-D3205DC5E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1919962"/>
            <a:ext cx="5461234" cy="1692100"/>
          </a:xfrm>
          <a:prstGeom prst="rect">
            <a:avLst/>
          </a:prstGeom>
        </p:spPr>
      </p:pic>
      <p:pic>
        <p:nvPicPr>
          <p:cNvPr id="20" name="Picture 19" descr="A diagram of a model&#10;&#10;Description automatically generated with low confidence">
            <a:extLst>
              <a:ext uri="{FF2B5EF4-FFF2-40B4-BE49-F238E27FC236}">
                <a16:creationId xmlns:a16="http://schemas.microsoft.com/office/drawing/2014/main" id="{83CCE99E-C4DD-5B8F-243C-2E5BD3FF3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88" y="3876707"/>
            <a:ext cx="5826521" cy="17889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509B02-309A-7212-9491-F462ED66F8B1}"/>
              </a:ext>
            </a:extLst>
          </p:cNvPr>
          <p:cNvSpPr txBox="1"/>
          <p:nvPr/>
        </p:nvSpPr>
        <p:spPr>
          <a:xfrm>
            <a:off x="6970059" y="2575150"/>
            <a:ext cx="379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Hyperparameter optimization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4D95D4-1292-951A-2E38-49B186244404}"/>
              </a:ext>
            </a:extLst>
          </p:cNvPr>
          <p:cNvSpPr txBox="1"/>
          <p:nvPr/>
        </p:nvSpPr>
        <p:spPr>
          <a:xfrm>
            <a:off x="1896574" y="4586535"/>
            <a:ext cx="266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2: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81892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Materials and Methods: TSC - Random Forest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EA35-74C6-E5B0-F9B0-2AEC9266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17B-863C-4F17-AB65-141CD3CCD3CD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9680-E65A-6C87-F049-01A0412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AD2D-B494-DF3C-B887-ADB4BBD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picture containing screenshot, black, darkness, design&#10;&#10;Description automatically generated">
            <a:extLst>
              <a:ext uri="{FF2B5EF4-FFF2-40B4-BE49-F238E27FC236}">
                <a16:creationId xmlns:a16="http://schemas.microsoft.com/office/drawing/2014/main" id="{CAA1C50C-8930-DEED-3E30-BD4916C08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926852"/>
            <a:ext cx="73533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Results: S-CML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EA35-74C6-E5B0-F9B0-2AEC9266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17B-863C-4F17-AB65-141CD3CCD3CD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9680-E65A-6C87-F049-01A0412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AD2D-B494-DF3C-B887-ADB4BBD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8</a:t>
            </a:fld>
            <a:endParaRPr lang="en-US"/>
          </a:p>
        </p:txBody>
      </p:sp>
      <p:pic>
        <p:nvPicPr>
          <p:cNvPr id="16" name="Picture 15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B67CEB12-35BA-213E-0BB1-86D9B7B55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04" y="2138017"/>
            <a:ext cx="8861892" cy="36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Results: S-CML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EA35-74C6-E5B0-F9B0-2AEC9266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17B-863C-4F17-AB65-141CD3CCD3CD}" type="datetime3">
              <a:rPr lang="en-US" smtClean="0"/>
              <a:t>22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9680-E65A-6C87-F049-01A0412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AD2D-B494-DF3C-B887-ADB4BBD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5A1F9EBE-CF4B-2E08-6028-6B0CD167F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96" y="2238136"/>
            <a:ext cx="8429608" cy="34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6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F1D678B0CF8D49A2FC0A9B73F59F89" ma:contentTypeVersion="13" ma:contentTypeDescription="Create a new document." ma:contentTypeScope="" ma:versionID="ecdef42636693b311b02f900bbc83338">
  <xsd:schema xmlns:xsd="http://www.w3.org/2001/XMLSchema" xmlns:xs="http://www.w3.org/2001/XMLSchema" xmlns:p="http://schemas.microsoft.com/office/2006/metadata/properties" xmlns:ns2="a1e083f3-8d69-47b4-ac5e-a15b59cb8405" xmlns:ns3="1d8336b6-4baa-4802-9be8-74f6b763f834" targetNamespace="http://schemas.microsoft.com/office/2006/metadata/properties" ma:root="true" ma:fieldsID="67bdcb21dda0d7369bc76542ecfe9bf8" ns2:_="" ns3:_="">
    <xsd:import namespace="a1e083f3-8d69-47b4-ac5e-a15b59cb8405"/>
    <xsd:import namespace="1d8336b6-4baa-4802-9be8-74f6b763f8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083f3-8d69-47b4-ac5e-a15b59cb8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e27369d-8e6a-4636-9ceb-a4c84b5a9b0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336b6-4baa-4802-9be8-74f6b763f83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a43a82a-c1a3-4526-9f24-b45cabf66a90}" ma:internalName="TaxCatchAll" ma:showField="CatchAllData" ma:web="1d8336b6-4baa-4802-9be8-74f6b763f8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8336b6-4baa-4802-9be8-74f6b763f834" xsi:nil="true"/>
    <lcf76f155ced4ddcb4097134ff3c332f xmlns="a1e083f3-8d69-47b4-ac5e-a15b59cb840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DFCC70F-F8BA-4133-86E7-E949317E09A1}"/>
</file>

<file path=customXml/itemProps2.xml><?xml version="1.0" encoding="utf-8"?>
<ds:datastoreItem xmlns:ds="http://schemas.openxmlformats.org/officeDocument/2006/customXml" ds:itemID="{3C1566CF-2693-4635-AECA-0553C86D72E8}"/>
</file>

<file path=customXml/itemProps3.xml><?xml version="1.0" encoding="utf-8"?>
<ds:datastoreItem xmlns:ds="http://schemas.openxmlformats.org/officeDocument/2006/customXml" ds:itemID="{EBAD651E-B192-4023-8BF1-0DA1D93B17D4}"/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899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Congenial SemiBold</vt:lpstr>
      <vt:lpstr>Courier New</vt:lpstr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Матармаа Ярно Олави</dc:creator>
  <cp:lastModifiedBy>Матармаа Ярно Олави</cp:lastModifiedBy>
  <cp:revision>1</cp:revision>
  <dcterms:created xsi:type="dcterms:W3CDTF">2023-05-22T05:57:01Z</dcterms:created>
  <dcterms:modified xsi:type="dcterms:W3CDTF">2023-05-22T13:03:53Z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0x010100F2F1D678B0CF8D49A2FC0A9B73F59F89</vt:lpwstr>
  </property>
</Properties>
</file>