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S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J</a:t>
            </a:r>
            <a:r>
              <a:rPr altLang="en-GB" sz="2400" lang="en-US"/>
              <a:t>A</a:t>
            </a:r>
            <a:r>
              <a:rPr altLang="en-GB" sz="2400" lang="en-US"/>
              <a:t>B</a:t>
            </a:r>
            <a:r>
              <a:rPr altLang="en-GB" sz="2400" lang="en-US"/>
              <a:t>E</a:t>
            </a:r>
            <a:r>
              <a:rPr altLang="en-GB" sz="2400" lang="en-US"/>
              <a:t>Z</a:t>
            </a:r>
            <a:r>
              <a:rPr altLang="en-GB" sz="2400" lang="en-US"/>
              <a:t> </a:t>
            </a:r>
            <a:r>
              <a:rPr altLang="en-GB" sz="2400" lang="en-US"/>
              <a:t>ONESIM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4</a:t>
            </a:r>
            <a:r>
              <a:rPr altLang="en-GB" dirty="0" sz="2400" lang="en-US"/>
              <a:t>,</a:t>
            </a:r>
            <a:r>
              <a:rPr altLang="en-GB" dirty="0" sz="2400" lang="en-US"/>
              <a:t>AD9526F7105841EA44B4968E374DF9C9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2024-09-24T07:07:53Z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00bcb54938ff466290fb4ff19a80c190</vt:lpwstr>
  </property>
</Properties>
</file>